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57" r:id="rId3"/>
    <p:sldId id="273" r:id="rId4"/>
    <p:sldId id="264" r:id="rId5"/>
    <p:sldId id="262" r:id="rId6"/>
    <p:sldId id="266" r:id="rId7"/>
    <p:sldId id="265" r:id="rId8"/>
    <p:sldId id="268" r:id="rId9"/>
    <p:sldId id="269" r:id="rId10"/>
    <p:sldId id="270" r:id="rId11"/>
    <p:sldId id="275" r:id="rId12"/>
    <p:sldId id="276" r:id="rId13"/>
    <p:sldId id="277" r:id="rId14"/>
    <p:sldId id="278" r:id="rId15"/>
    <p:sldId id="263" r:id="rId16"/>
    <p:sldId id="272" r:id="rId17"/>
    <p:sldId id="271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1489"/>
  </p:normalViewPr>
  <p:slideViewPr>
    <p:cSldViewPr snapToGrid="0" snapToObjects="1">
      <p:cViewPr>
        <p:scale>
          <a:sx n="112" d="100"/>
          <a:sy n="112" d="100"/>
        </p:scale>
        <p:origin x="992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02/09/19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r>
              <a:rPr lang="it-IT" dirty="0"/>
              <a:t>Curve rispettano aspettative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42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98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Costo computazionale,</a:t>
            </a:r>
          </a:p>
          <a:p>
            <a:r>
              <a:rPr lang="it-IT" dirty="0"/>
              <a:t>Dati parziali,</a:t>
            </a:r>
          </a:p>
          <a:p>
            <a:r>
              <a:rPr lang="it-IT" dirty="0"/>
              <a:t>1gg di lavoro partendo da 48x48x1000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4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23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</a:t>
            </a:r>
          </a:p>
          <a:p>
            <a:r>
              <a:rPr lang="it-IT" dirty="0"/>
              <a:t>Legge di parete,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Confronto,</a:t>
            </a:r>
          </a:p>
          <a:p>
            <a:r>
              <a:rPr lang="it-IT" dirty="0"/>
              <a:t>Fluttuazioni RMS,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Andamento a parete componente fluttuante vs KMM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061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Elevato costo computazionale,</a:t>
            </a:r>
          </a:p>
          <a:p>
            <a:r>
              <a:rPr lang="it-IT" dirty="0"/>
              <a:t>Da Parete a regione logaritmica ok </a:t>
            </a:r>
          </a:p>
          <a:p>
            <a:r>
              <a:rPr lang="it-IT" dirty="0"/>
              <a:t>regione esterna in assestamento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1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200-300y+ iniziano imperfezioni,</a:t>
            </a:r>
          </a:p>
          <a:p>
            <a:r>
              <a:rPr lang="it-IT" dirty="0"/>
              <a:t>Andamento a parete </a:t>
            </a:r>
            <a:r>
              <a:rPr lang="it-IT" dirty="0" err="1"/>
              <a:t>vv</a:t>
            </a:r>
            <a:r>
              <a:rPr lang="it-IT" dirty="0"/>
              <a:t>+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393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641534" y="5680076"/>
            <a:ext cx="7772400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651059" y="4178300"/>
            <a:ext cx="7772400" cy="13779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dirty="0" err="1"/>
              <a:t>Scaling</a:t>
            </a:r>
            <a:r>
              <a:rPr lang="it-IT" dirty="0"/>
              <a:t> performance of a DNS solver </a:t>
            </a:r>
            <a:r>
              <a:rPr lang="it-IT" dirty="0" err="1"/>
              <a:t>written</a:t>
            </a:r>
            <a:r>
              <a:rPr lang="it-IT" dirty="0"/>
              <a:t> in CPL</a:t>
            </a:r>
          </a:p>
          <a:p>
            <a:pPr algn="r"/>
            <a:r>
              <a:rPr lang="it-IT" sz="2200" dirty="0"/>
              <a:t>Mirco Meazzo - 873477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3" cy="35169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3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43" y="1913481"/>
            <a:ext cx="5199196" cy="3899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D22EFB4-F074-524A-887E-92EA30116396}"/>
              </a:ext>
            </a:extLst>
          </p:cNvPr>
          <p:cNvCxnSpPr>
            <a:cxnSpLocks/>
          </p:cNvCxnSpPr>
          <p:nvPr/>
        </p:nvCxnSpPr>
        <p:spPr>
          <a:xfrm flipH="1" flipV="1">
            <a:off x="3286827" y="2154117"/>
            <a:ext cx="370773" cy="53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D580659-991F-D248-804A-E9C23D99F593}"/>
              </a:ext>
            </a:extLst>
          </p:cNvPr>
          <p:cNvCxnSpPr>
            <a:cxnSpLocks/>
          </p:cNvCxnSpPr>
          <p:nvPr/>
        </p:nvCxnSpPr>
        <p:spPr>
          <a:xfrm flipH="1">
            <a:off x="2857373" y="4946698"/>
            <a:ext cx="429454" cy="59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6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287"/>
            <a:ext cx="4689253" cy="3516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47" y="2273801"/>
            <a:ext cx="4689252" cy="35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it-IT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comparison</m:t>
                      </m:r>
                    </m:oMath>
                  </m:oMathPara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0" y="2082572"/>
            <a:ext cx="5199197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32613" y="4534802"/>
            <a:ext cx="358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Spanwise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fluctations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term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exhibit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logaritmic</a:t>
            </a:r>
            <a:r>
              <a:rPr lang="it-IT" dirty="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behaviour</a:t>
            </a:r>
            <a:endParaRPr lang="it-IT" dirty="0">
              <a:solidFill>
                <a:srgbClr val="92D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80562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3373877-5CFB-1044-B4F1-09C26378E194}"/>
              </a:ext>
            </a:extLst>
          </p:cNvPr>
          <p:cNvSpPr/>
          <p:nvPr/>
        </p:nvSpPr>
        <p:spPr>
          <a:xfrm>
            <a:off x="4096809" y="4872146"/>
            <a:ext cx="138980" cy="10470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32612" y="2513503"/>
            <a:ext cx="35817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Streamwise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fluctuations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term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close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logarithmic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behaviour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	</a:t>
            </a:r>
            <a:r>
              <a:rPr lang="it-IT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603900" y="3640640"/>
            <a:ext cx="683842" cy="22800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Anello 18">
            <a:extLst>
              <a:ext uri="{FF2B5EF4-FFF2-40B4-BE49-F238E27FC236}">
                <a16:creationId xmlns:a16="http://schemas.microsoft.com/office/drawing/2014/main" id="{2C3B9B8E-B4FB-F04B-A0C3-807A6A2A402A}"/>
              </a:ext>
            </a:extLst>
          </p:cNvPr>
          <p:cNvSpPr/>
          <p:nvPr/>
        </p:nvSpPr>
        <p:spPr>
          <a:xfrm>
            <a:off x="3994672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Anello 19">
            <a:extLst>
              <a:ext uri="{FF2B5EF4-FFF2-40B4-BE49-F238E27FC236}">
                <a16:creationId xmlns:a16="http://schemas.microsoft.com/office/drawing/2014/main" id="{943A560E-521D-D54D-8EF5-07FE4EE3019E}"/>
              </a:ext>
            </a:extLst>
          </p:cNvPr>
          <p:cNvSpPr/>
          <p:nvPr/>
        </p:nvSpPr>
        <p:spPr>
          <a:xfrm>
            <a:off x="1717741" y="3056467"/>
            <a:ext cx="482233" cy="180311"/>
          </a:xfrm>
          <a:prstGeom prst="donu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87742" y="3572698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Higher</a:t>
            </a: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</a:rPr>
              <a:t> Re </a:t>
            </a:r>
            <a:r>
              <a:rPr lang="it-IT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needed</a:t>
            </a:r>
            <a:endParaRPr lang="it-IT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7" grpId="0" animBg="1"/>
      <p:bldP spid="19" grpId="0" animBg="1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9873"/>
            <a:ext cx="3638477" cy="2728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Pushing</a:t>
            </a:r>
            <a:r>
              <a:rPr lang="it-IT" dirty="0"/>
              <a:t> Beyond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8B597EF-70AF-1546-86E5-CB8C964F4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225" y="2663589"/>
            <a:ext cx="3638476" cy="272885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7AD2204-4745-BA45-A69B-179ACAA6B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524" y="3397306"/>
            <a:ext cx="3638476" cy="2728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/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2048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 Nodes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More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than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8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bilions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values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DA48855-B40B-634B-811B-9D9C835F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62" y="2060951"/>
                <a:ext cx="3303790" cy="742447"/>
              </a:xfrm>
              <a:prstGeom prst="rect">
                <a:avLst/>
              </a:prstGeom>
              <a:blipFill>
                <a:blip r:embed="rId7"/>
                <a:stretch>
                  <a:fillRect l="-1149" t="-1667" r="-383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/>
              <p:nvPr/>
            </p:nvSpPr>
            <p:spPr>
              <a:xfrm>
                <a:off x="288521" y="5451862"/>
                <a:ext cx="3406638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type m:val="skw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TB of data per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805E220-33D2-104D-B0CE-8E3657BED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5451862"/>
                <a:ext cx="3406638" cy="464614"/>
              </a:xfrm>
              <a:prstGeom prst="rect">
                <a:avLst/>
              </a:prstGeom>
              <a:blipFill>
                <a:blip r:embed="rId8"/>
                <a:stretch>
                  <a:fillRect l="-1115" t="-68421" r="-372" b="-1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654742" y="3088683"/>
            <a:ext cx="7848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sz="2200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sz="2200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246510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49214" y="4123902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family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43497" y="2238131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00523" y="3234592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64242" y="1765025"/>
            <a:ext cx="8229600" cy="1354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Starting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point</a:t>
            </a:r>
            <a:r>
              <a:rPr lang="it-IT" b="1" kern="1200" dirty="0">
                <a:solidFill>
                  <a:srgbClr val="003F6E"/>
                </a:solidFill>
              </a:rPr>
              <a:t>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kern="1200" dirty="0" err="1">
                <a:solidFill>
                  <a:srgbClr val="003F6E"/>
                </a:solidFill>
              </a:rPr>
              <a:t>Shared</a:t>
            </a:r>
            <a:r>
              <a:rPr lang="it-IT" b="1" kern="1200" dirty="0">
                <a:solidFill>
                  <a:srgbClr val="003F6E"/>
                </a:solidFill>
              </a:rPr>
              <a:t> </a:t>
            </a:r>
            <a:r>
              <a:rPr lang="it-IT" b="1" kern="1200" dirty="0" err="1">
                <a:solidFill>
                  <a:srgbClr val="003F6E"/>
                </a:solidFill>
              </a:rPr>
              <a:t>memory</a:t>
            </a:r>
            <a:r>
              <a:rPr lang="it-IT" b="1" kern="1200" dirty="0">
                <a:solidFill>
                  <a:srgbClr val="003F6E"/>
                </a:solidFill>
              </a:rPr>
              <a:t> DNS solver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B09A12F5-3B35-004B-9FFE-2B148CB2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608" y="3119163"/>
            <a:ext cx="5824263" cy="2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69" y="1913022"/>
            <a:ext cx="5522595" cy="350960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7178" y="1913022"/>
            <a:ext cx="3313574" cy="304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b="1" dirty="0" err="1">
                <a:solidFill>
                  <a:srgbClr val="003F6E"/>
                </a:solidFill>
              </a:rPr>
              <a:t>Our</a:t>
            </a:r>
            <a:r>
              <a:rPr lang="it-IT" b="1" dirty="0">
                <a:solidFill>
                  <a:srgbClr val="003F6E"/>
                </a:solidFill>
              </a:rPr>
              <a:t> goal: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it-IT" b="1" dirty="0" err="1">
                <a:solidFill>
                  <a:srgbClr val="003F6E"/>
                </a:solidFill>
              </a:rPr>
              <a:t>Realize</a:t>
            </a:r>
            <a:r>
              <a:rPr lang="it-IT" b="1" dirty="0">
                <a:solidFill>
                  <a:srgbClr val="003F6E"/>
                </a:solidFill>
              </a:rPr>
              <a:t> a </a:t>
            </a:r>
            <a:r>
              <a:rPr lang="it-IT" b="1" dirty="0" err="1">
                <a:solidFill>
                  <a:srgbClr val="003F6E"/>
                </a:solidFill>
              </a:rPr>
              <a:t>Distribuited</a:t>
            </a:r>
            <a:r>
              <a:rPr lang="it-IT" b="1" dirty="0">
                <a:solidFill>
                  <a:srgbClr val="003F6E"/>
                </a:solidFill>
              </a:rPr>
              <a:t> </a:t>
            </a:r>
            <a:r>
              <a:rPr lang="it-IT" b="1" dirty="0" err="1">
                <a:solidFill>
                  <a:srgbClr val="003F6E"/>
                </a:solidFill>
              </a:rPr>
              <a:t>memory</a:t>
            </a:r>
            <a:r>
              <a:rPr lang="it-IT" b="1" dirty="0">
                <a:solidFill>
                  <a:srgbClr val="003F6E"/>
                </a:solidFill>
              </a:rPr>
              <a:t> DNS solver 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BB23-8600-8447-8217-F470472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8C3F6-C471-C948-940B-FE2D7CA2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06E7B-D7EB-5B42-BB41-2B105C8284F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AAF7CD-7882-214C-A416-FFA27382762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</p:spTree>
    <p:extLst>
      <p:ext uri="{BB962C8B-B14F-4D97-AF65-F5344CB8AC3E}">
        <p14:creationId xmlns:p14="http://schemas.microsoft.com/office/powerpoint/2010/main" val="129608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8" cy="389939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Where:</a:t>
                </a:r>
              </a:p>
              <a:p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den>
                    </m:f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den>
                    </m:f>
                  </m:oMath>
                </a14:m>
                <a:endParaRPr lang="it-IT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8" y="2473456"/>
                <a:ext cx="1789620" cy="1798762"/>
              </a:xfrm>
              <a:prstGeom prst="rect">
                <a:avLst/>
              </a:prstGeom>
              <a:blipFill>
                <a:blip r:embed="rId5"/>
                <a:stretch>
                  <a:fillRect l="-2113" t="-1408" b="-338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5695"/>
            <a:ext cx="4530228" cy="33976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229820A-FFE9-6943-B60B-8E71FD062E32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531A37E7-2F61-6747-8C2B-FB246E2F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B8D302A-C992-E145-8325-F4C2B7B49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8" y="2333435"/>
            <a:ext cx="4530228" cy="339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43" y="1913481"/>
            <a:ext cx="5199198" cy="389939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691BB3F-E3BF-2A4D-9E9F-9367B5B17ECA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0331CE18-3A6F-6B4F-AADC-D0A7E521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798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43" y="1913481"/>
            <a:ext cx="5199197" cy="389939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8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Re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Statistics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443" y="1913481"/>
            <a:ext cx="5199197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FE946243-08A9-7D4B-A891-F95BB5B7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512272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1587</TotalTime>
  <Words>383</Words>
  <Application>Microsoft Macintosh PowerPoint</Application>
  <PresentationFormat>Presentazione su schermo (4:3)</PresentationFormat>
  <Paragraphs>106</Paragraphs>
  <Slides>17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POLI</vt:lpstr>
      <vt:lpstr>Titolo presentazione sottotitolo</vt:lpstr>
      <vt:lpstr>Introduction</vt:lpstr>
      <vt:lpstr>Introduction</vt:lpstr>
      <vt:lpstr>Presentazione standard di PowerPoint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Pushing Beyond</vt:lpstr>
      <vt:lpstr>Conclusions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69</cp:revision>
  <dcterms:created xsi:type="dcterms:W3CDTF">2015-05-26T12:27:57Z</dcterms:created>
  <dcterms:modified xsi:type="dcterms:W3CDTF">2019-09-03T09:42:57Z</dcterms:modified>
</cp:coreProperties>
</file>