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1" r:id="rId2"/>
    <p:sldId id="280" r:id="rId3"/>
    <p:sldId id="284" r:id="rId4"/>
    <p:sldId id="257" r:id="rId5"/>
    <p:sldId id="273" r:id="rId6"/>
    <p:sldId id="283" r:id="rId7"/>
    <p:sldId id="281" r:id="rId8"/>
    <p:sldId id="282" r:id="rId9"/>
    <p:sldId id="264" r:id="rId10"/>
    <p:sldId id="287" r:id="rId11"/>
    <p:sldId id="297" r:id="rId12"/>
    <p:sldId id="296" r:id="rId13"/>
    <p:sldId id="290" r:id="rId14"/>
    <p:sldId id="288" r:id="rId15"/>
    <p:sldId id="289" r:id="rId16"/>
    <p:sldId id="291" r:id="rId17"/>
    <p:sldId id="293" r:id="rId18"/>
    <p:sldId id="294" r:id="rId19"/>
    <p:sldId id="292" r:id="rId20"/>
    <p:sldId id="295" r:id="rId21"/>
    <p:sldId id="286" r:id="rId22"/>
    <p:sldId id="262" r:id="rId23"/>
    <p:sldId id="266" r:id="rId24"/>
    <p:sldId id="265" r:id="rId25"/>
    <p:sldId id="268" r:id="rId26"/>
    <p:sldId id="269" r:id="rId27"/>
    <p:sldId id="270" r:id="rId28"/>
    <p:sldId id="275" r:id="rId29"/>
    <p:sldId id="276" r:id="rId30"/>
    <p:sldId id="277" r:id="rId31"/>
    <p:sldId id="285" r:id="rId32"/>
    <p:sldId id="278" r:id="rId33"/>
    <p:sldId id="279" r:id="rId34"/>
    <p:sldId id="263" r:id="rId35"/>
    <p:sldId id="272" r:id="rId36"/>
    <p:sldId id="271" r:id="rId3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  <p14:sldId id="280"/>
          </p14:sldIdLst>
        </p14:section>
        <p14:section name="Intro" id="{F76BB86A-C317-9044-A4D2-BDF7C053917C}">
          <p14:sldIdLst>
            <p14:sldId id="284"/>
            <p14:sldId id="257"/>
            <p14:sldId id="273"/>
            <p14:sldId id="283"/>
            <p14:sldId id="281"/>
            <p14:sldId id="282"/>
          </p14:sldIdLst>
        </p14:section>
        <p14:section name="Codice" id="{A5D749EB-0527-9D4C-8D9C-5AADE96125F1}">
          <p14:sldIdLst>
            <p14:sldId id="264"/>
            <p14:sldId id="287"/>
            <p14:sldId id="297"/>
            <p14:sldId id="296"/>
            <p14:sldId id="290"/>
            <p14:sldId id="288"/>
            <p14:sldId id="289"/>
            <p14:sldId id="291"/>
            <p14:sldId id="293"/>
            <p14:sldId id="294"/>
            <p14:sldId id="292"/>
            <p14:sldId id="295"/>
          </p14:sldIdLst>
        </p14:section>
        <p14:section name="Risultati Simulazioni" id="{EF6A5A0E-616C-3243-91B4-6B671EBE2761}">
          <p14:sldIdLst>
            <p14:sldId id="286"/>
            <p14:sldId id="262"/>
            <p14:sldId id="266"/>
            <p14:sldId id="265"/>
            <p14:sldId id="268"/>
            <p14:sldId id="269"/>
            <p14:sldId id="270"/>
            <p14:sldId id="275"/>
            <p14:sldId id="276"/>
            <p14:sldId id="277"/>
            <p14:sldId id="285"/>
            <p14:sldId id="278"/>
          </p14:sldIdLst>
        </p14:section>
        <p14:section name="Conclusioni" id="{9F1D12F2-CA14-054C-B91C-67D54E033CCC}">
          <p14:sldIdLst>
            <p14:sldId id="279"/>
            <p14:sldId id="26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8602"/>
  </p:normalViewPr>
  <p:slideViewPr>
    <p:cSldViewPr snapToGrid="0" snapToObjects="1">
      <p:cViewPr>
        <p:scale>
          <a:sx n="95" d="100"/>
          <a:sy n="95" d="100"/>
        </p:scale>
        <p:origin x="148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DE9BA21-D53C-0C46-928C-DFFB0A270C01}" type="presOf" srcId="{DDDAC2DB-1A6F-FA45-BC7B-0E22A7A67FFA}" destId="{D835FF45-499F-AB4B-B149-CC36A5BFF378}" srcOrd="0" destOrd="0" presId="urn:microsoft.com/office/officeart/2005/8/layout/vList5"/>
    <dgm:cxn modelId="{7F3F4922-514E-4A44-A131-9C3315600E5E}" type="presOf" srcId="{94A819AB-5E5C-4E40-8B34-228319273B63}" destId="{5E65F84D-5873-1C45-8B35-1F13BAEB1177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5EA2D47A-9C24-DF45-87B5-4A44194539EC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3566A1F0-6A5D-2B49-9B52-9046F726B1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48059FA0-E47F-084F-AA47-6B65732384CE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84B10C29-8294-FF49-821D-D2E2CF827839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6F708F23-2582-6547-9FFF-0429C22D10EE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FE62637C-9E71-CF45-87AB-F7FABAD9A75C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5F4A7625-CD31-CC4A-8402-A8E50FF36041}">
      <dgm:prSet custT="1"/>
      <dgm:spPr/>
      <dgm:t>
        <a:bodyPr/>
        <a:lstStyle/>
        <a:p>
          <a:r>
            <a:rPr lang="it-IT" sz="16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93EC8474-4A63-1B4F-93F1-A91B96184378}" type="parTrans" cxnId="{01B09C3A-044D-CB4E-8F87-711381DBFDDD}">
      <dgm:prSet/>
      <dgm:spPr/>
      <dgm:t>
        <a:bodyPr/>
        <a:lstStyle/>
        <a:p>
          <a:endParaRPr lang="it-IT"/>
        </a:p>
      </dgm:t>
    </dgm:pt>
    <dgm:pt modelId="{F7043322-9D71-C543-B9F4-A4666621A475}" type="sibTrans" cxnId="{01B09C3A-044D-CB4E-8F87-711381DBFDDD}">
      <dgm:prSet/>
      <dgm:spPr/>
      <dgm:t>
        <a:bodyPr/>
        <a:lstStyle/>
        <a:p>
          <a:endParaRPr lang="it-IT"/>
        </a:p>
      </dgm:t>
    </dgm:pt>
    <dgm:pt modelId="{063160E1-7ECB-B641-87AD-84FEC2A368D5}">
      <dgm:prSet custT="1"/>
      <dgm:spPr/>
      <dgm:t>
        <a:bodyPr/>
        <a:lstStyle/>
        <a:p>
          <a:r>
            <a:rPr lang="it-IT" sz="1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gm:t>
    </dgm:pt>
    <dgm:pt modelId="{DD7B987D-C80E-CB4F-9736-5FB98A1FEB13}" type="parTrans" cxnId="{B88C92DC-2CA4-BF45-81FB-9082504DF781}">
      <dgm:prSet/>
      <dgm:spPr/>
      <dgm:t>
        <a:bodyPr/>
        <a:lstStyle/>
        <a:p>
          <a:endParaRPr lang="it-IT"/>
        </a:p>
      </dgm:t>
    </dgm:pt>
    <dgm:pt modelId="{D9CD9560-4131-2843-9C8B-A6079726B8D7}" type="sibTrans" cxnId="{B88C92DC-2CA4-BF45-81FB-9082504DF781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885250F-EBD2-A149-A024-59600BCEBC8F}" type="pres">
      <dgm:prSet presAssocID="{94A819AB-5E5C-4E40-8B34-228319273B63}" presName="descendantText" presStyleLbl="alignAccFollowNode1" presStyleIdx="0" presStyleCnt="1">
        <dgm:presLayoutVars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0D526127-A68E-EA41-B7CC-1F1E19421EB6}" type="presOf" srcId="{58BB3410-C68B-9D41-8A1E-7EF816F33D81}" destId="{9F16B44E-0431-7347-9022-FC34AFB1324E}" srcOrd="0" destOrd="0" presId="urn:microsoft.com/office/officeart/2005/8/layout/vList5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964FE62C-B059-6D4B-8439-BA4065789A2C}" type="presOf" srcId="{5F4A7625-CD31-CC4A-8402-A8E50FF36041}" destId="{3885250F-EBD2-A149-A024-59600BCEBC8F}" srcOrd="0" destOrd="0" presId="urn:microsoft.com/office/officeart/2005/8/layout/vList5"/>
    <dgm:cxn modelId="{C41F5B31-F1D6-9246-BF15-5666DB94863F}" type="presOf" srcId="{DDDAC2DB-1A6F-FA45-BC7B-0E22A7A67FFA}" destId="{188FE88A-2F0A-4746-9CDF-AEB655D1B3FE}" srcOrd="0" destOrd="0" presId="urn:microsoft.com/office/officeart/2005/8/layout/vList5"/>
    <dgm:cxn modelId="{01B09C3A-044D-CB4E-8F87-711381DBFDDD}" srcId="{94A819AB-5E5C-4E40-8B34-228319273B63}" destId="{5F4A7625-CD31-CC4A-8402-A8E50FF36041}" srcOrd="0" destOrd="0" parTransId="{93EC8474-4A63-1B4F-93F1-A91B96184378}" sibTransId="{F7043322-9D71-C543-B9F4-A4666621A475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3C28475F-FDAA-414A-A5A1-BF563431CCF6}" type="presOf" srcId="{94A819AB-5E5C-4E40-8B34-228319273B63}" destId="{5E65F84D-5873-1C45-8B35-1F13BAEB1177}" srcOrd="0" destOrd="0" presId="urn:microsoft.com/office/officeart/2005/8/layout/vList5"/>
    <dgm:cxn modelId="{835F4276-76EE-7A4A-B256-C21F2D1D572A}" type="presOf" srcId="{063160E1-7ECB-B641-87AD-84FEC2A368D5}" destId="{3885250F-EBD2-A149-A024-59600BCEBC8F}" srcOrd="0" destOrd="1" presId="urn:microsoft.com/office/officeart/2005/8/layout/vList5"/>
    <dgm:cxn modelId="{E02E547D-A0FA-184F-81E6-315313B3404E}" type="presOf" srcId="{9F31DA1A-37C7-114C-8A30-5B4FD8F7AB25}" destId="{828DA3AB-82EF-D54E-B227-E4CCD41A8A84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88C92DC-2CA4-BF45-81FB-9082504DF781}" srcId="{94A819AB-5E5C-4E40-8B34-228319273B63}" destId="{063160E1-7ECB-B641-87AD-84FEC2A368D5}" srcOrd="1" destOrd="0" parTransId="{DD7B987D-C80E-CB4F-9736-5FB98A1FEB13}" sibTransId="{D9CD9560-4131-2843-9C8B-A6079726B8D7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1D1C330C-0B0B-6648-BE47-22BAA61B774F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DC151E5-55DA-4D48-ADBB-C18A279F9461}" type="presParOf" srcId="{8A2669FD-D4DB-7D4E-8007-5643D041620C}" destId="{5E65F84D-5873-1C45-8B35-1F13BAEB1177}" srcOrd="0" destOrd="0" presId="urn:microsoft.com/office/officeart/2005/8/layout/vList5"/>
    <dgm:cxn modelId="{F250C12F-B4AD-6045-8740-9C8D43EF76EE}" type="presParOf" srcId="{8A2669FD-D4DB-7D4E-8007-5643D041620C}" destId="{3885250F-EBD2-A149-A024-59600BCEBC8F}" srcOrd="1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8406AFB2-6B7C-DB44-B860-9F7B29930C7E}" type="presParOf" srcId="{D8E5537C-D220-2547-8792-F86961D81226}" destId="{828DA3AB-82EF-D54E-B227-E4CCD41A8A84}" srcOrd="0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2B4EC5A9-3337-2248-8648-577D48E8BF55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35B6AE7E-8FFA-DE4B-A5F9-B2A7090E79D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𝟏𝟎𝟎𝟎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35B6AE7E-8FFA-DE4B-A5F9-B2A7090E79DE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𝟏𝟎𝟎𝟎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9FFEADE7-AD7E-384C-9542-2E45304A22AF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it-IT" sz="1400" b="1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𝟏𝟖𝟎</m:t>
                  </m:r>
                </m:oMath>
              </a14:m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Choice>
      <mc:Fallback>
        <dgm:pt modelId="{9FFEADE7-AD7E-384C-9542-2E45304A22AF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  𝟏𝟖𝟎</a:t>
              </a:r>
              <a:r>
                <a:rPr lang="it-IT" sz="14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Statistics</a:t>
              </a:r>
            </a:p>
          </dgm:t>
        </dgm:pt>
      </mc:Fallback>
    </mc:AlternateConten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>
      <mc:Choice xmlns:a14="http://schemas.microsoft.com/office/drawing/2010/main" Requires="a14">
        <dgm:pt modelId="{ACC71D9B-3F5E-8A49-813B-2C7925D8187D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𝑹𝒆</m:t>
                      </m:r>
                    </m:e>
                    <m:sub>
                      <m:r>
                        <a:rPr lang="it-IT" sz="1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sub>
                  </m:sSub>
                </m:oMath>
              </a14:m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Choice>
      <mc:Fallback>
        <dgm:pt modelId="{ACC71D9B-3F5E-8A49-813B-2C7925D8187D}">
          <dgm:prSet phldrT="[Testo]" custT="1"/>
          <dgm:spPr/>
          <dgm:t>
            <a:bodyPr/>
            <a:lstStyle/>
            <a:p>
              <a:r>
                <a:rPr lang="it-IT" sz="1400" b="1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〖𝑹𝒆〗_𝝉</a:t>
              </a:r>
              <a:r>
                <a:rPr lang="it-IT" sz="1400" b="1" i="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Comparison</a:t>
              </a:r>
            </a:p>
          </dgm:t>
        </dgm:pt>
      </mc:Fallback>
    </mc:AlternateConten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/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0C96EBCB-A3AE-0E47-8081-E76744BFBDC5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F93821E2-FC41-DB49-8512-7EF31E5570AF}" type="sibTrans" cxnId="{5D5012C6-A065-014E-8D2C-959129C25372}">
      <dgm:prSet/>
      <dgm:spPr/>
      <dgm:t>
        <a:bodyPr/>
        <a:lstStyle/>
        <a:p>
          <a:endParaRPr lang="it-IT"/>
        </a:p>
      </dgm:t>
    </dgm:pt>
    <dgm:pt modelId="{7ABC0DB2-83A1-E242-A831-B189BED2307E}" type="parTrans" cxnId="{5D5012C6-A065-014E-8D2C-959129C25372}">
      <dgm:prSet/>
      <dgm:spPr/>
      <dgm:t>
        <a:bodyPr/>
        <a:lstStyle/>
        <a:p>
          <a:endParaRPr lang="it-IT"/>
        </a:p>
      </dgm:t>
    </dgm:pt>
    <dgm:pt modelId="{35B6AE7E-8FFA-DE4B-A5F9-B2A7090E79DE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CC6F279C-9438-4A4B-A27C-DD68BD280626}" type="sibTrans" cxnId="{07154D70-9EC4-5B43-B2DF-459D76B29268}">
      <dgm:prSet/>
      <dgm:spPr/>
      <dgm:t>
        <a:bodyPr/>
        <a:lstStyle/>
        <a:p>
          <a:endParaRPr lang="it-IT"/>
        </a:p>
      </dgm:t>
    </dgm:pt>
    <dgm:pt modelId="{B0ADB6A6-7CBE-5C4F-A864-B7AD870894F9}" type="parTrans" cxnId="{07154D70-9EC4-5B43-B2DF-459D76B29268}">
      <dgm:prSet/>
      <dgm:spPr/>
      <dgm:t>
        <a:bodyPr/>
        <a:lstStyle/>
        <a:p>
          <a:endParaRPr lang="it-IT"/>
        </a:p>
      </dgm:t>
    </dgm:pt>
    <dgm:pt modelId="{9FFEADE7-AD7E-384C-9542-2E45304A22AF}">
      <dgm:prSet phldrT="[Testo]" custT="1"/>
      <dgm:spPr>
        <a:blipFill>
          <a:blip xmlns:r="http://schemas.openxmlformats.org/officeDocument/2006/relationships" r:embed="rId1"/>
          <a:stretch>
            <a:fillRect t="-4225" b="-7042"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0DE235D5-1A73-C846-A00E-F149B4EAFA0D}" type="sibTrans" cxnId="{91C7756D-F8FA-1D41-A643-5C602BAD7830}">
      <dgm:prSet/>
      <dgm:spPr/>
      <dgm:t>
        <a:bodyPr/>
        <a:lstStyle/>
        <a:p>
          <a:endParaRPr lang="it-IT"/>
        </a:p>
      </dgm:t>
    </dgm:pt>
    <dgm:pt modelId="{8284573E-32CC-BB4F-8D78-C54ED23D69C3}" type="parTrans" cxnId="{91C7756D-F8FA-1D41-A643-5C602BAD7830}">
      <dgm:prSet/>
      <dgm:spPr/>
      <dgm:t>
        <a:bodyPr/>
        <a:lstStyle/>
        <a:p>
          <a:endParaRPr lang="it-IT"/>
        </a:p>
      </dgm:t>
    </dgm:pt>
    <dgm:pt modelId="{ACC71D9B-3F5E-8A49-813B-2C7925D8187D}">
      <dgm:prSet phldrT="[Testo]"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566F5FF4-89CD-854C-806A-1EA08602648B}" type="parTrans" cxnId="{C3D33EFB-384B-DC45-9E7F-3BA667477E9A}">
      <dgm:prSet/>
      <dgm:spPr/>
      <dgm:t>
        <a:bodyPr/>
        <a:lstStyle/>
        <a:p>
          <a:endParaRPr lang="it-IT"/>
        </a:p>
      </dgm:t>
    </dgm:pt>
    <dgm:pt modelId="{E41230F4-6286-D44A-8CEB-C1CEE8479D4E}" type="sibTrans" cxnId="{C3D33EFB-384B-DC45-9E7F-3BA667477E9A}">
      <dgm:prSet/>
      <dgm:spPr/>
      <dgm:t>
        <a:bodyPr/>
        <a:lstStyle/>
        <a:p>
          <a:endParaRPr lang="it-IT"/>
        </a:p>
      </dgm:t>
    </dgm:pt>
    <dgm:pt modelId="{58BB3410-C68B-9D41-8A1E-7EF816F33D81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0D501D03-7B36-A74C-B5F8-7955DBF8A384}" type="parTrans" cxnId="{D1831226-A225-7E4E-ABBB-5FAFB90F7A7B}">
      <dgm:prSet/>
      <dgm:spPr/>
      <dgm:t>
        <a:bodyPr/>
        <a:lstStyle/>
        <a:p>
          <a:endParaRPr lang="it-IT"/>
        </a:p>
      </dgm:t>
    </dgm:pt>
    <dgm:pt modelId="{FE6B3216-9156-F749-9AAA-71A99521DA8F}" type="sibTrans" cxnId="{D1831226-A225-7E4E-ABBB-5FAFB90F7A7B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9ECF6DAA-9E9B-2645-9401-1D2035F950B0}" type="pres">
      <dgm:prSet presAssocID="{58BB3410-C68B-9D41-8A1E-7EF816F33D81}" presName="linNode" presStyleCnt="0"/>
      <dgm:spPr/>
    </dgm:pt>
    <dgm:pt modelId="{9F16B44E-0431-7347-9022-FC34AFB1324E}" type="pres">
      <dgm:prSet presAssocID="{58BB3410-C68B-9D41-8A1E-7EF816F33D8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92FD4BD-A7B2-2D44-8837-716D02FD8424}" type="pres">
      <dgm:prSet presAssocID="{FE6B3216-9156-F749-9AAA-71A99521DA8F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1C6C98-1741-F24A-BA8F-92EBEC8389BB}" type="pres">
      <dgm:prSet presAssocID="{9F31DA1A-37C7-114C-8A30-5B4FD8F7AB25}" presName="descendantText" presStyleLbl="alignAccFollowNode1" presStyleIdx="0" presStyleCnt="1">
        <dgm:presLayoutVars>
          <dgm:bulletEnabled val="1"/>
        </dgm:presLayoutVars>
      </dgm:prSet>
      <dgm:spPr/>
    </dgm:pt>
    <dgm:pt modelId="{9F28798F-F9D2-3740-A3F7-15D06359D032}" type="pres">
      <dgm:prSet presAssocID="{7C3C83D9-E0D6-2847-8B2C-49BD0D85A807}" presName="sp" presStyleCnt="0"/>
      <dgm:spPr/>
    </dgm:pt>
    <dgm:pt modelId="{FD1A2ED1-6AE0-E440-834A-CB00B294D01F}" type="pres">
      <dgm:prSet presAssocID="{DDDAC2DB-1A6F-FA45-BC7B-0E22A7A67FFA}" presName="linNode" presStyleCnt="0"/>
      <dgm:spPr/>
    </dgm:pt>
    <dgm:pt modelId="{188FE88A-2F0A-4746-9CDF-AEB655D1B3FE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3B8C407-31D6-4845-9A08-7A4DE7B5B646}" type="presOf" srcId="{0C96EBCB-A3AE-0E47-8081-E76744BFBDC5}" destId="{831C6C98-1741-F24A-BA8F-92EBEC8389BB}" srcOrd="0" destOrd="3" presId="urn:microsoft.com/office/officeart/2005/8/layout/vList5"/>
    <dgm:cxn modelId="{F2348914-06A4-264E-9C4C-31575C117F69}" type="presOf" srcId="{35B6AE7E-8FFA-DE4B-A5F9-B2A7090E79DE}" destId="{831C6C98-1741-F24A-BA8F-92EBEC8389BB}" srcOrd="0" destOrd="1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F3261722-65E3-2F40-BF86-D445E4DC2DA4}" type="presOf" srcId="{94A819AB-5E5C-4E40-8B34-228319273B63}" destId="{5E65F84D-5873-1C45-8B35-1F13BAEB1177}" srcOrd="0" destOrd="0" presId="urn:microsoft.com/office/officeart/2005/8/layout/vList5"/>
    <dgm:cxn modelId="{D6D15125-7DF5-E14E-8D74-7ECFE25385F3}" type="presOf" srcId="{ACC71D9B-3F5E-8A49-813B-2C7925D8187D}" destId="{831C6C98-1741-F24A-BA8F-92EBEC8389BB}" srcOrd="0" destOrd="2" presId="urn:microsoft.com/office/officeart/2005/8/layout/vList5"/>
    <dgm:cxn modelId="{D1831226-A225-7E4E-ABBB-5FAFB90F7A7B}" srcId="{0174A76C-421A-3946-AF0E-C7173F67D50A}" destId="{58BB3410-C68B-9D41-8A1E-7EF816F33D81}" srcOrd="0" destOrd="0" parTransId="{0D501D03-7B36-A74C-B5F8-7955DBF8A384}" sibTransId="{FE6B3216-9156-F749-9AAA-71A99521DA8F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78769857-F08D-F741-8904-177B8C6D104D}" type="presOf" srcId="{58BB3410-C68B-9D41-8A1E-7EF816F33D81}" destId="{9F16B44E-0431-7347-9022-FC34AFB1324E}" srcOrd="0" destOrd="0" presId="urn:microsoft.com/office/officeart/2005/8/layout/vList5"/>
    <dgm:cxn modelId="{91C7756D-F8FA-1D41-A643-5C602BAD7830}" srcId="{9F31DA1A-37C7-114C-8A30-5B4FD8F7AB25}" destId="{9FFEADE7-AD7E-384C-9542-2E45304A22AF}" srcOrd="0" destOrd="0" parTransId="{8284573E-32CC-BB4F-8D78-C54ED23D69C3}" sibTransId="{0DE235D5-1A73-C846-A00E-F149B4EAFA0D}"/>
    <dgm:cxn modelId="{07154D70-9EC4-5B43-B2DF-459D76B29268}" srcId="{9F31DA1A-37C7-114C-8A30-5B4FD8F7AB25}" destId="{35B6AE7E-8FFA-DE4B-A5F9-B2A7090E79DE}" srcOrd="1" destOrd="0" parTransId="{B0ADB6A6-7CBE-5C4F-A864-B7AD870894F9}" sibTransId="{CC6F279C-9438-4A4B-A27C-DD68BD280626}"/>
    <dgm:cxn modelId="{FFCAF9A6-56B9-7E4B-A9FF-36E9B24A715E}" type="presOf" srcId="{9F31DA1A-37C7-114C-8A30-5B4FD8F7AB25}" destId="{828DA3AB-82EF-D54E-B227-E4CCD41A8A84}" srcOrd="0" destOrd="0" presId="urn:microsoft.com/office/officeart/2005/8/layout/vList5"/>
    <dgm:cxn modelId="{E8BF8FAC-9DD9-7B4F-B82B-B1EAA16C9678}" type="presOf" srcId="{9FFEADE7-AD7E-384C-9542-2E45304A22AF}" destId="{831C6C98-1741-F24A-BA8F-92EBEC8389BB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5D5012C6-A065-014E-8D2C-959129C25372}" srcId="{9F31DA1A-37C7-114C-8A30-5B4FD8F7AB25}" destId="{0C96EBCB-A3AE-0E47-8081-E76744BFBDC5}" srcOrd="3" destOrd="0" parTransId="{7ABC0DB2-83A1-E242-A831-B189BED2307E}" sibTransId="{F93821E2-FC41-DB49-8512-7EF31E5570AF}"/>
    <dgm:cxn modelId="{D96690CE-29A8-EA4E-885C-39BCB07DD624}" type="presOf" srcId="{DDDAC2DB-1A6F-FA45-BC7B-0E22A7A67FFA}" destId="{188FE88A-2F0A-4746-9CDF-AEB655D1B3FE}" srcOrd="0" destOrd="0" presId="urn:microsoft.com/office/officeart/2005/8/layout/vList5"/>
    <dgm:cxn modelId="{C3D33EFB-384B-DC45-9E7F-3BA667477E9A}" srcId="{9F31DA1A-37C7-114C-8A30-5B4FD8F7AB25}" destId="{ACC71D9B-3F5E-8A49-813B-2C7925D8187D}" srcOrd="2" destOrd="0" parTransId="{566F5FF4-89CD-854C-806A-1EA08602648B}" sibTransId="{E41230F4-6286-D44A-8CEB-C1CEE8479D4E}"/>
    <dgm:cxn modelId="{5EB01C6C-A51C-9D44-8938-20AEF122571A}" type="presParOf" srcId="{8E333D03-0BD6-7142-BCFB-ED4DBBAA0CA6}" destId="{9ECF6DAA-9E9B-2645-9401-1D2035F950B0}" srcOrd="0" destOrd="0" presId="urn:microsoft.com/office/officeart/2005/8/layout/vList5"/>
    <dgm:cxn modelId="{DA792CDA-83CD-B84A-A17B-9130C6A9B93E}" type="presParOf" srcId="{9ECF6DAA-9E9B-2645-9401-1D2035F950B0}" destId="{9F16B44E-0431-7347-9022-FC34AFB1324E}" srcOrd="0" destOrd="0" presId="urn:microsoft.com/office/officeart/2005/8/layout/vList5"/>
    <dgm:cxn modelId="{4E1653DB-5950-0243-8700-A33791C4A3D7}" type="presParOf" srcId="{8E333D03-0BD6-7142-BCFB-ED4DBBAA0CA6}" destId="{D92FD4BD-A7B2-2D44-8837-716D02FD8424}" srcOrd="1" destOrd="0" presId="urn:microsoft.com/office/officeart/2005/8/layout/vList5"/>
    <dgm:cxn modelId="{83884FF1-DE17-C742-A34A-6F15466EB1AC}" type="presParOf" srcId="{8E333D03-0BD6-7142-BCFB-ED4DBBAA0CA6}" destId="{8A2669FD-D4DB-7D4E-8007-5643D041620C}" srcOrd="2" destOrd="0" presId="urn:microsoft.com/office/officeart/2005/8/layout/vList5"/>
    <dgm:cxn modelId="{B49ACDDE-F0CE-FA49-89E3-92A738B41538}" type="presParOf" srcId="{8A2669FD-D4DB-7D4E-8007-5643D041620C}" destId="{5E65F84D-5873-1C45-8B35-1F13BAEB1177}" srcOrd="0" destOrd="0" presId="urn:microsoft.com/office/officeart/2005/8/layout/vList5"/>
    <dgm:cxn modelId="{C6CF72BF-C5CE-2144-B729-BFEACD4967F3}" type="presParOf" srcId="{8E333D03-0BD6-7142-BCFB-ED4DBBAA0CA6}" destId="{12B44EE6-8DA8-A545-9BD2-A2CE6C5FE442}" srcOrd="3" destOrd="0" presId="urn:microsoft.com/office/officeart/2005/8/layout/vList5"/>
    <dgm:cxn modelId="{FA970F02-C0A1-AB41-BC0E-F50A279F80FD}" type="presParOf" srcId="{8E333D03-0BD6-7142-BCFB-ED4DBBAA0CA6}" destId="{D8E5537C-D220-2547-8792-F86961D81226}" srcOrd="4" destOrd="0" presId="urn:microsoft.com/office/officeart/2005/8/layout/vList5"/>
    <dgm:cxn modelId="{F1678D9B-41CD-2142-91F4-9816944FC2FA}" type="presParOf" srcId="{D8E5537C-D220-2547-8792-F86961D81226}" destId="{828DA3AB-82EF-D54E-B227-E4CCD41A8A84}" srcOrd="0" destOrd="0" presId="urn:microsoft.com/office/officeart/2005/8/layout/vList5"/>
    <dgm:cxn modelId="{5361FC7E-1E86-8843-AAF7-12999D296F2A}" type="presParOf" srcId="{D8E5537C-D220-2547-8792-F86961D81226}" destId="{831C6C98-1741-F24A-BA8F-92EBEC8389BB}" srcOrd="1" destOrd="0" presId="urn:microsoft.com/office/officeart/2005/8/layout/vList5"/>
    <dgm:cxn modelId="{058C6EBB-1044-7A4B-B50F-3569F5588B9D}" type="presParOf" srcId="{8E333D03-0BD6-7142-BCFB-ED4DBBAA0CA6}" destId="{9F28798F-F9D2-3740-A3F7-15D06359D032}" srcOrd="5" destOrd="0" presId="urn:microsoft.com/office/officeart/2005/8/layout/vList5"/>
    <dgm:cxn modelId="{756BBF83-5353-5941-81C6-2A8D51121E1D}" type="presParOf" srcId="{8E333D03-0BD6-7142-BCFB-ED4DBBAA0CA6}" destId="{FD1A2ED1-6AE0-E440-834A-CB00B294D01F}" srcOrd="6" destOrd="0" presId="urn:microsoft.com/office/officeart/2005/8/layout/vList5"/>
    <dgm:cxn modelId="{8E56DEE9-07F8-6C4B-BE03-330988414E18}" type="presParOf" srcId="{FD1A2ED1-6AE0-E440-834A-CB00B294D01F}" destId="{188FE88A-2F0A-4746-9CDF-AEB655D1B3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4A76C-421A-3946-AF0E-C7173F67D50A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4A819AB-5E5C-4E40-8B34-228319273B63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/>
            <a:t>The Code</a:t>
          </a:r>
        </a:p>
      </dgm:t>
    </dgm:pt>
    <dgm:pt modelId="{75460B64-0A2E-1B48-B035-503442C4B6F1}" type="parTrans" cxnId="{F23127BB-8EFB-EE4F-8912-5DA15D43BCAD}">
      <dgm:prSet/>
      <dgm:spPr/>
      <dgm:t>
        <a:bodyPr/>
        <a:lstStyle/>
        <a:p>
          <a:endParaRPr lang="it-IT"/>
        </a:p>
      </dgm:t>
    </dgm:pt>
    <dgm:pt modelId="{7DFB0C2F-C37F-DE48-96DB-FC2EB2104D9D}" type="sibTrans" cxnId="{F23127BB-8EFB-EE4F-8912-5DA15D43BCAD}">
      <dgm:prSet/>
      <dgm:spPr/>
      <dgm:t>
        <a:bodyPr/>
        <a:lstStyle/>
        <a:p>
          <a:endParaRPr lang="it-IT"/>
        </a:p>
      </dgm:t>
    </dgm:pt>
    <dgm:pt modelId="{9F31DA1A-37C7-114C-8A30-5B4FD8F7AB25}">
      <dgm:prSet phldrT="[Testo]"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Simulations</a:t>
          </a:r>
          <a:r>
            <a:rPr lang="it-IT" dirty="0"/>
            <a:t> </a:t>
          </a:r>
          <a:r>
            <a:rPr lang="it-IT" dirty="0" err="1"/>
            <a:t>Results</a:t>
          </a:r>
          <a:endParaRPr lang="it-IT" dirty="0"/>
        </a:p>
      </dgm:t>
    </dgm:pt>
    <dgm:pt modelId="{E547F993-17C8-BE48-9A67-0FBCA8D017FE}" type="parTrans" cxnId="{697ECF1C-F58A-DE44-8805-2DAFA99FEC46}">
      <dgm:prSet/>
      <dgm:spPr/>
      <dgm:t>
        <a:bodyPr/>
        <a:lstStyle/>
        <a:p>
          <a:endParaRPr lang="it-IT"/>
        </a:p>
      </dgm:t>
    </dgm:pt>
    <dgm:pt modelId="{7C3C83D9-E0D6-2847-8B2C-49BD0D85A807}" type="sibTrans" cxnId="{697ECF1C-F58A-DE44-8805-2DAFA99FEC46}">
      <dgm:prSet/>
      <dgm:spPr/>
      <dgm:t>
        <a:bodyPr/>
        <a:lstStyle/>
        <a:p>
          <a:endParaRPr lang="it-IT"/>
        </a:p>
      </dgm:t>
    </dgm:pt>
    <dgm:pt modelId="{DDDAC2DB-1A6F-FA45-BC7B-0E22A7A67FFA}">
      <dgm:prSet phldrT="[Testo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it-IT" dirty="0" err="1"/>
            <a:t>Conclusions</a:t>
          </a:r>
          <a:endParaRPr lang="it-IT" dirty="0"/>
        </a:p>
      </dgm:t>
    </dgm:pt>
    <dgm:pt modelId="{EA22E142-22D2-0C4D-95B7-2EF1498304ED}" type="parTrans" cxnId="{26D9132C-03CF-3545-AC44-561500078CE5}">
      <dgm:prSet/>
      <dgm:spPr/>
      <dgm:t>
        <a:bodyPr/>
        <a:lstStyle/>
        <a:p>
          <a:endParaRPr lang="it-IT"/>
        </a:p>
      </dgm:t>
    </dgm:pt>
    <dgm:pt modelId="{AE1E9724-D9C1-1342-9BE2-29475C5CFDEB}" type="sibTrans" cxnId="{26D9132C-03CF-3545-AC44-561500078CE5}">
      <dgm:prSet/>
      <dgm:spPr/>
      <dgm:t>
        <a:bodyPr/>
        <a:lstStyle/>
        <a:p>
          <a:endParaRPr lang="it-IT"/>
        </a:p>
      </dgm:t>
    </dgm:pt>
    <dgm:pt modelId="{E4D52C2A-4888-6E42-AE81-F3971E03F6D0}">
      <dgm:prSet/>
      <dgm:spPr>
        <a:solidFill>
          <a:schemeClr val="accent1">
            <a:hueOff val="0"/>
            <a:satOff val="0"/>
            <a:lumOff val="0"/>
            <a:alpha val="35000"/>
          </a:schemeClr>
        </a:solidFill>
      </dgm:spPr>
      <dgm:t>
        <a:bodyPr/>
        <a:lstStyle/>
        <a:p>
          <a:r>
            <a:rPr lang="it-IT" dirty="0" err="1"/>
            <a:t>Introduction</a:t>
          </a:r>
          <a:endParaRPr lang="it-IT" dirty="0"/>
        </a:p>
      </dgm:t>
    </dgm:pt>
    <dgm:pt modelId="{7ACB7F16-5636-374A-846C-0E7148389BEA}" type="parTrans" cxnId="{24E78A21-8567-0E44-9E44-76A04B6DAE1D}">
      <dgm:prSet/>
      <dgm:spPr/>
      <dgm:t>
        <a:bodyPr/>
        <a:lstStyle/>
        <a:p>
          <a:endParaRPr lang="it-IT"/>
        </a:p>
      </dgm:t>
    </dgm:pt>
    <dgm:pt modelId="{6B632D8D-4122-124C-A79C-2A91EA6804AC}" type="sibTrans" cxnId="{24E78A21-8567-0E44-9E44-76A04B6DAE1D}">
      <dgm:prSet/>
      <dgm:spPr/>
      <dgm:t>
        <a:bodyPr/>
        <a:lstStyle/>
        <a:p>
          <a:endParaRPr lang="it-IT"/>
        </a:p>
      </dgm:t>
    </dgm:pt>
    <dgm:pt modelId="{8E333D03-0BD6-7142-BCFB-ED4DBBAA0CA6}" type="pres">
      <dgm:prSet presAssocID="{0174A76C-421A-3946-AF0E-C7173F67D50A}" presName="Name0" presStyleCnt="0">
        <dgm:presLayoutVars>
          <dgm:dir/>
          <dgm:animLvl val="lvl"/>
          <dgm:resizeHandles val="exact"/>
        </dgm:presLayoutVars>
      </dgm:prSet>
      <dgm:spPr/>
    </dgm:pt>
    <dgm:pt modelId="{7083353A-598D-984B-9772-843872F9D691}" type="pres">
      <dgm:prSet presAssocID="{E4D52C2A-4888-6E42-AE81-F3971E03F6D0}" presName="linNode" presStyleCnt="0"/>
      <dgm:spPr/>
    </dgm:pt>
    <dgm:pt modelId="{C5E7E1E8-986A-3E4A-ADED-F9F838205EA8}" type="pres">
      <dgm:prSet presAssocID="{E4D52C2A-4888-6E42-AE81-F3971E03F6D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7D67B75-CA16-BC4B-AC29-10A6F276CD9E}" type="pres">
      <dgm:prSet presAssocID="{6B632D8D-4122-124C-A79C-2A91EA6804AC}" presName="sp" presStyleCnt="0"/>
      <dgm:spPr/>
    </dgm:pt>
    <dgm:pt modelId="{8A2669FD-D4DB-7D4E-8007-5643D041620C}" type="pres">
      <dgm:prSet presAssocID="{94A819AB-5E5C-4E40-8B34-228319273B63}" presName="linNode" presStyleCnt="0"/>
      <dgm:spPr/>
    </dgm:pt>
    <dgm:pt modelId="{5E65F84D-5873-1C45-8B35-1F13BAEB1177}" type="pres">
      <dgm:prSet presAssocID="{94A819AB-5E5C-4E40-8B34-228319273B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2B44EE6-8DA8-A545-9BD2-A2CE6C5FE442}" type="pres">
      <dgm:prSet presAssocID="{7DFB0C2F-C37F-DE48-96DB-FC2EB2104D9D}" presName="sp" presStyleCnt="0"/>
      <dgm:spPr/>
    </dgm:pt>
    <dgm:pt modelId="{D8E5537C-D220-2547-8792-F86961D81226}" type="pres">
      <dgm:prSet presAssocID="{9F31DA1A-37C7-114C-8A30-5B4FD8F7AB25}" presName="linNode" presStyleCnt="0"/>
      <dgm:spPr/>
    </dgm:pt>
    <dgm:pt modelId="{828DA3AB-82EF-D54E-B227-E4CCD41A8A84}" type="pres">
      <dgm:prSet presAssocID="{9F31DA1A-37C7-114C-8A30-5B4FD8F7AB2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5C4C46-431A-8F46-840C-4FB22EE04145}" type="pres">
      <dgm:prSet presAssocID="{7C3C83D9-E0D6-2847-8B2C-49BD0D85A807}" presName="sp" presStyleCnt="0"/>
      <dgm:spPr/>
    </dgm:pt>
    <dgm:pt modelId="{195CC8BB-3DFE-5541-8BAA-AE9A28374887}" type="pres">
      <dgm:prSet presAssocID="{DDDAC2DB-1A6F-FA45-BC7B-0E22A7A67FFA}" presName="linNode" presStyleCnt="0"/>
      <dgm:spPr/>
    </dgm:pt>
    <dgm:pt modelId="{D835FF45-499F-AB4B-B149-CC36A5BFF378}" type="pres">
      <dgm:prSet presAssocID="{DDDAC2DB-1A6F-FA45-BC7B-0E22A7A67FF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39CFA0D-ADC5-5043-B5B6-A49F2E9AE51D}" type="presOf" srcId="{94A819AB-5E5C-4E40-8B34-228319273B63}" destId="{5E65F84D-5873-1C45-8B35-1F13BAEB1177}" srcOrd="0" destOrd="0" presId="urn:microsoft.com/office/officeart/2005/8/layout/vList5"/>
    <dgm:cxn modelId="{697ECF1C-F58A-DE44-8805-2DAFA99FEC46}" srcId="{0174A76C-421A-3946-AF0E-C7173F67D50A}" destId="{9F31DA1A-37C7-114C-8A30-5B4FD8F7AB25}" srcOrd="2" destOrd="0" parTransId="{E547F993-17C8-BE48-9A67-0FBCA8D017FE}" sibTransId="{7C3C83D9-E0D6-2847-8B2C-49BD0D85A807}"/>
    <dgm:cxn modelId="{24E78A21-8567-0E44-9E44-76A04B6DAE1D}" srcId="{0174A76C-421A-3946-AF0E-C7173F67D50A}" destId="{E4D52C2A-4888-6E42-AE81-F3971E03F6D0}" srcOrd="0" destOrd="0" parTransId="{7ACB7F16-5636-374A-846C-0E7148389BEA}" sibTransId="{6B632D8D-4122-124C-A79C-2A91EA6804AC}"/>
    <dgm:cxn modelId="{26D9132C-03CF-3545-AC44-561500078CE5}" srcId="{0174A76C-421A-3946-AF0E-C7173F67D50A}" destId="{DDDAC2DB-1A6F-FA45-BC7B-0E22A7A67FFA}" srcOrd="3" destOrd="0" parTransId="{EA22E142-22D2-0C4D-95B7-2EF1498304ED}" sibTransId="{AE1E9724-D9C1-1342-9BE2-29475C5CFDEB}"/>
    <dgm:cxn modelId="{0AD4B947-702F-1C45-ADCF-67F1894B6E41}" type="presOf" srcId="{0174A76C-421A-3946-AF0E-C7173F67D50A}" destId="{8E333D03-0BD6-7142-BCFB-ED4DBBAA0CA6}" srcOrd="0" destOrd="0" presId="urn:microsoft.com/office/officeart/2005/8/layout/vList5"/>
    <dgm:cxn modelId="{19396AA9-C07F-7A44-B553-05F162F0783E}" type="presOf" srcId="{E4D52C2A-4888-6E42-AE81-F3971E03F6D0}" destId="{C5E7E1E8-986A-3E4A-ADED-F9F838205EA8}" srcOrd="0" destOrd="0" presId="urn:microsoft.com/office/officeart/2005/8/layout/vList5"/>
    <dgm:cxn modelId="{F23127BB-8EFB-EE4F-8912-5DA15D43BCAD}" srcId="{0174A76C-421A-3946-AF0E-C7173F67D50A}" destId="{94A819AB-5E5C-4E40-8B34-228319273B63}" srcOrd="1" destOrd="0" parTransId="{75460B64-0A2E-1B48-B035-503442C4B6F1}" sibTransId="{7DFB0C2F-C37F-DE48-96DB-FC2EB2104D9D}"/>
    <dgm:cxn modelId="{B3A3B0C5-5A00-D44E-BE7A-21BEC1F361D6}" type="presOf" srcId="{DDDAC2DB-1A6F-FA45-BC7B-0E22A7A67FFA}" destId="{D835FF45-499F-AB4B-B149-CC36A5BFF378}" srcOrd="0" destOrd="0" presId="urn:microsoft.com/office/officeart/2005/8/layout/vList5"/>
    <dgm:cxn modelId="{D11D47F4-1C89-2F4F-8D46-9A681C44F8C4}" type="presOf" srcId="{9F31DA1A-37C7-114C-8A30-5B4FD8F7AB25}" destId="{828DA3AB-82EF-D54E-B227-E4CCD41A8A84}" srcOrd="0" destOrd="0" presId="urn:microsoft.com/office/officeart/2005/8/layout/vList5"/>
    <dgm:cxn modelId="{BF497FFE-1ADA-7F42-A0CF-B3451E62B97D}" type="presParOf" srcId="{8E333D03-0BD6-7142-BCFB-ED4DBBAA0CA6}" destId="{7083353A-598D-984B-9772-843872F9D691}" srcOrd="0" destOrd="0" presId="urn:microsoft.com/office/officeart/2005/8/layout/vList5"/>
    <dgm:cxn modelId="{DBE62ECA-8B55-2E40-B59F-2171D4E95BA4}" type="presParOf" srcId="{7083353A-598D-984B-9772-843872F9D691}" destId="{C5E7E1E8-986A-3E4A-ADED-F9F838205EA8}" srcOrd="0" destOrd="0" presId="urn:microsoft.com/office/officeart/2005/8/layout/vList5"/>
    <dgm:cxn modelId="{96AD61AA-EA65-AB49-A810-DDD38E3C26FF}" type="presParOf" srcId="{8E333D03-0BD6-7142-BCFB-ED4DBBAA0CA6}" destId="{A7D67B75-CA16-BC4B-AC29-10A6F276CD9E}" srcOrd="1" destOrd="0" presId="urn:microsoft.com/office/officeart/2005/8/layout/vList5"/>
    <dgm:cxn modelId="{635A92F3-22A6-9140-9DFB-27E6710B27E7}" type="presParOf" srcId="{8E333D03-0BD6-7142-BCFB-ED4DBBAA0CA6}" destId="{8A2669FD-D4DB-7D4E-8007-5643D041620C}" srcOrd="2" destOrd="0" presId="urn:microsoft.com/office/officeart/2005/8/layout/vList5"/>
    <dgm:cxn modelId="{9C55583A-ACD0-0142-A8B6-044EBA5C00CE}" type="presParOf" srcId="{8A2669FD-D4DB-7D4E-8007-5643D041620C}" destId="{5E65F84D-5873-1C45-8B35-1F13BAEB1177}" srcOrd="0" destOrd="0" presId="urn:microsoft.com/office/officeart/2005/8/layout/vList5"/>
    <dgm:cxn modelId="{7CE2560D-A4FD-4248-A3B7-B67DD1E4FC41}" type="presParOf" srcId="{8E333D03-0BD6-7142-BCFB-ED4DBBAA0CA6}" destId="{12B44EE6-8DA8-A545-9BD2-A2CE6C5FE442}" srcOrd="3" destOrd="0" presId="urn:microsoft.com/office/officeart/2005/8/layout/vList5"/>
    <dgm:cxn modelId="{25540CDD-21F8-C348-869D-F5EA7A59CCD0}" type="presParOf" srcId="{8E333D03-0BD6-7142-BCFB-ED4DBBAA0CA6}" destId="{D8E5537C-D220-2547-8792-F86961D81226}" srcOrd="4" destOrd="0" presId="urn:microsoft.com/office/officeart/2005/8/layout/vList5"/>
    <dgm:cxn modelId="{A9AF2604-EF20-E140-8993-F090D460743B}" type="presParOf" srcId="{D8E5537C-D220-2547-8792-F86961D81226}" destId="{828DA3AB-82EF-D54E-B227-E4CCD41A8A84}" srcOrd="0" destOrd="0" presId="urn:microsoft.com/office/officeart/2005/8/layout/vList5"/>
    <dgm:cxn modelId="{BFA2AC48-98FF-6046-A694-40174DF152C4}" type="presParOf" srcId="{8E333D03-0BD6-7142-BCFB-ED4DBBAA0CA6}" destId="{415C4C46-431A-8F46-840C-4FB22EE04145}" srcOrd="5" destOrd="0" presId="urn:microsoft.com/office/officeart/2005/8/layout/vList5"/>
    <dgm:cxn modelId="{BB1F00BD-FEA4-AC45-9FE6-DE4302A1BD29}" type="presParOf" srcId="{8E333D03-0BD6-7142-BCFB-ED4DBBAA0CA6}" destId="{195CC8BB-3DFE-5541-8BAA-AE9A28374887}" srcOrd="6" destOrd="0" presId="urn:microsoft.com/office/officeart/2005/8/layout/vList5"/>
    <dgm:cxn modelId="{D6CCAE59-FBF0-5445-8FCA-BC7A2C5D6DB0}" type="presParOf" srcId="{195CC8BB-3DFE-5541-8BAA-AE9A28374887}" destId="{D835FF45-499F-AB4B-B149-CC36A5BFF37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3885250F-EBD2-A149-A024-59600BCEBC8F}">
      <dsp:nvSpPr>
        <dsp:cNvPr id="0" name=""/>
        <dsp:cNvSpPr/>
      </dsp:nvSpPr>
      <dsp:spPr>
        <a:xfrm rot="5400000">
          <a:off x="5224018" y="-972451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Structure</a:t>
          </a:r>
          <a:endParaRPr lang="it-IT" sz="16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Performance</a:t>
          </a:r>
        </a:p>
      </dsp:txBody>
      <dsp:txXfrm rot="-5400000">
        <a:off x="2996375" y="1297740"/>
        <a:ext cx="5284340" cy="786505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6B44E-0431-7347-9022-FC34AFB1324E}">
      <dsp:nvSpPr>
        <dsp:cNvPr id="0" name=""/>
        <dsp:cNvSpPr/>
      </dsp:nvSpPr>
      <dsp:spPr>
        <a:xfrm>
          <a:off x="0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53185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0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53185" y="1199427"/>
        <a:ext cx="2890004" cy="983131"/>
      </dsp:txXfrm>
    </dsp:sp>
    <dsp:sp modelId="{831C6C98-1741-F24A-BA8F-92EBEC8389BB}">
      <dsp:nvSpPr>
        <dsp:cNvPr id="0" name=""/>
        <dsp:cNvSpPr/>
      </dsp:nvSpPr>
      <dsp:spPr>
        <a:xfrm rot="5400000">
          <a:off x="5224018" y="171525"/>
          <a:ext cx="871601" cy="53268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𝟏𝟖𝟎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 </m:t>
              </m:r>
              <m:r>
                <a:rPr lang="it-IT" sz="1400" b="1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𝟏𝟎𝟎𝟎</m:t>
              </m:r>
            </m:oMath>
          </a14:m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Statistics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𝑹𝒆</m:t>
                  </m:r>
                </m:e>
                <m:sub>
                  <m:r>
                    <a:rPr lang="it-IT" sz="1400" b="1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𝝉</m:t>
                  </m:r>
                </m:sub>
              </m:sSub>
            </m:oMath>
          </a14:m>
          <a:r>
            <a:rPr lang="it-IT" sz="1400" b="1" i="0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Comparison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Further</a:t>
          </a:r>
          <a:r>
            <a:rPr lang="it-IT" sz="1400" b="1" kern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 </a:t>
          </a:r>
          <a:r>
            <a:rPr lang="it-IT" sz="1400" b="1" kern="1200" dirty="0" err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rPr>
            <a:t>tests</a:t>
          </a:r>
          <a:endParaRPr lang="it-IT" sz="1400" b="1" kern="1200" dirty="0">
            <a:solidFill>
              <a:schemeClr val="accent1">
                <a:lumMod val="50000"/>
              </a:schemeClr>
            </a:solidFill>
            <a:latin typeface="Arial" panose="020B0604020202020204" pitchFamily="34" charset="0"/>
            <a:ea typeface="Cambria Math" panose="02040503050406030204" pitchFamily="18" charset="0"/>
            <a:cs typeface="Arial" panose="020B0604020202020204" pitchFamily="34" charset="0"/>
          </a:endParaRPr>
        </a:p>
      </dsp:txBody>
      <dsp:txXfrm rot="-5400000">
        <a:off x="2996375" y="2441716"/>
        <a:ext cx="5284340" cy="786505"/>
      </dsp:txXfrm>
    </dsp:sp>
    <dsp:sp modelId="{828DA3AB-82EF-D54E-B227-E4CCD41A8A84}">
      <dsp:nvSpPr>
        <dsp:cNvPr id="0" name=""/>
        <dsp:cNvSpPr/>
      </dsp:nvSpPr>
      <dsp:spPr>
        <a:xfrm>
          <a:off x="0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53185" y="2343404"/>
        <a:ext cx="2890004" cy="983131"/>
      </dsp:txXfrm>
    </dsp:sp>
    <dsp:sp modelId="{188FE88A-2F0A-4746-9CDF-AEB655D1B3FE}">
      <dsp:nvSpPr>
        <dsp:cNvPr id="0" name=""/>
        <dsp:cNvSpPr/>
      </dsp:nvSpPr>
      <dsp:spPr>
        <a:xfrm>
          <a:off x="0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53185" y="3487380"/>
        <a:ext cx="2890004" cy="983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7E1E8-986A-3E4A-ADED-F9F838205EA8}">
      <dsp:nvSpPr>
        <dsp:cNvPr id="0" name=""/>
        <dsp:cNvSpPr/>
      </dsp:nvSpPr>
      <dsp:spPr>
        <a:xfrm>
          <a:off x="2663444" y="226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Introduction</a:t>
          </a:r>
          <a:endParaRPr lang="it-IT" sz="3100" kern="1200" dirty="0"/>
        </a:p>
      </dsp:txBody>
      <dsp:txXfrm>
        <a:off x="2716629" y="55450"/>
        <a:ext cx="2890004" cy="983131"/>
      </dsp:txXfrm>
    </dsp:sp>
    <dsp:sp modelId="{5E65F84D-5873-1C45-8B35-1F13BAEB1177}">
      <dsp:nvSpPr>
        <dsp:cNvPr id="0" name=""/>
        <dsp:cNvSpPr/>
      </dsp:nvSpPr>
      <dsp:spPr>
        <a:xfrm>
          <a:off x="2663444" y="1146242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/>
            <a:t>The Code</a:t>
          </a:r>
        </a:p>
      </dsp:txBody>
      <dsp:txXfrm>
        <a:off x="2716629" y="1199427"/>
        <a:ext cx="2890004" cy="983131"/>
      </dsp:txXfrm>
    </dsp:sp>
    <dsp:sp modelId="{828DA3AB-82EF-D54E-B227-E4CCD41A8A84}">
      <dsp:nvSpPr>
        <dsp:cNvPr id="0" name=""/>
        <dsp:cNvSpPr/>
      </dsp:nvSpPr>
      <dsp:spPr>
        <a:xfrm>
          <a:off x="2663444" y="2290219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Simulations</a:t>
          </a:r>
          <a:r>
            <a:rPr lang="it-IT" sz="3100" kern="1200" dirty="0"/>
            <a:t> </a:t>
          </a:r>
          <a:r>
            <a:rPr lang="it-IT" sz="3100" kern="1200" dirty="0" err="1"/>
            <a:t>Results</a:t>
          </a:r>
          <a:endParaRPr lang="it-IT" sz="3100" kern="1200" dirty="0"/>
        </a:p>
      </dsp:txBody>
      <dsp:txXfrm>
        <a:off x="2716629" y="2343404"/>
        <a:ext cx="2890004" cy="983131"/>
      </dsp:txXfrm>
    </dsp:sp>
    <dsp:sp modelId="{D835FF45-499F-AB4B-B149-CC36A5BFF378}">
      <dsp:nvSpPr>
        <dsp:cNvPr id="0" name=""/>
        <dsp:cNvSpPr/>
      </dsp:nvSpPr>
      <dsp:spPr>
        <a:xfrm>
          <a:off x="2663444" y="3434195"/>
          <a:ext cx="2996374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/>
            <a:t>Conclusions</a:t>
          </a:r>
          <a:endParaRPr lang="it-IT" sz="3100" kern="1200" dirty="0"/>
        </a:p>
      </dsp:txBody>
      <dsp:txXfrm>
        <a:off x="2716629" y="3487380"/>
        <a:ext cx="2890004" cy="98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03/09/19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Speedup</a:t>
            </a:r>
            <a:r>
              <a:rPr lang="it-IT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Runtime</a:t>
            </a:r>
          </a:p>
          <a:p>
            <a:r>
              <a:rPr lang="it-IT" dirty="0"/>
              <a:t>Efficienza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83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</a:t>
            </a:r>
          </a:p>
          <a:p>
            <a:r>
              <a:rPr lang="it-IT" dirty="0"/>
              <a:t>Single core CPL vs 2D </a:t>
            </a:r>
            <a:r>
              <a:rPr lang="it-IT" dirty="0" err="1"/>
              <a:t>decomp</a:t>
            </a:r>
            <a:r>
              <a:rPr lang="it-IT" dirty="0"/>
              <a:t>,</a:t>
            </a:r>
          </a:p>
          <a:p>
            <a:r>
              <a:rPr lang="it-IT" dirty="0"/>
              <a:t>Caso più limitante per lo </a:t>
            </a:r>
            <a:r>
              <a:rPr lang="it-IT" dirty="0" err="1"/>
              <a:t>scaling</a:t>
            </a:r>
            <a:r>
              <a:rPr lang="it-IT" dirty="0"/>
              <a:t>: 128^3 </a:t>
            </a:r>
            <a:r>
              <a:rPr lang="it-IT" dirty="0" err="1"/>
              <a:t>slab</a:t>
            </a:r>
            <a:r>
              <a:rPr lang="it-IT" dirty="0"/>
              <a:t> vs </a:t>
            </a:r>
            <a:r>
              <a:rPr lang="it-IT" dirty="0" err="1"/>
              <a:t>pencil</a:t>
            </a:r>
            <a:r>
              <a:rPr lang="it-IT" dirty="0"/>
              <a:t>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Ulteriore fattore che influenza </a:t>
            </a:r>
            <a:r>
              <a:rPr lang="it-IT" dirty="0" err="1"/>
              <a:t>scaling</a:t>
            </a:r>
            <a:r>
              <a:rPr lang="it-IT" dirty="0"/>
              <a:t>  #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256^2x512,</a:t>
            </a:r>
          </a:p>
          <a:p>
            <a:r>
              <a:rPr lang="it-IT" dirty="0"/>
              <a:t>Fattore 10 tra 1D e 2D -&gt; Concentrati sul 2D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65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Efficienza influenzata dal numero di </a:t>
            </a:r>
            <a:r>
              <a:rPr lang="it-IT" dirty="0" err="1"/>
              <a:t>cores</a:t>
            </a:r>
            <a:r>
              <a:rPr lang="it-IT" dirty="0"/>
              <a:t>,</a:t>
            </a:r>
          </a:p>
          <a:p>
            <a:r>
              <a:rPr lang="it-IT" dirty="0"/>
              <a:t>Gradini dovuti alla griglia di decomposizione (bilanciata 256=16x16)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639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36 </a:t>
            </a:r>
            <a:r>
              <a:rPr lang="it-IT" dirty="0" err="1"/>
              <a:t>cores</a:t>
            </a:r>
            <a:r>
              <a:rPr lang="it-IT" dirty="0"/>
              <a:t> x nodo, </a:t>
            </a:r>
            <a:r>
              <a:rPr lang="it-IT" dirty="0" err="1"/>
              <a:t>Xeon</a:t>
            </a:r>
            <a:r>
              <a:rPr lang="it-IT" dirty="0"/>
              <a:t> E5-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2697 v4 @ 2.30GHz</a:t>
            </a:r>
            <a:endParaRPr lang="it-IT" dirty="0"/>
          </a:p>
          <a:p>
            <a:r>
              <a:rPr lang="it-IT" dirty="0"/>
              <a:t>Metà </a:t>
            </a:r>
            <a:r>
              <a:rPr lang="it-IT" dirty="0" err="1"/>
              <a:t>cores</a:t>
            </a:r>
            <a:r>
              <a:rPr lang="it-IT" dirty="0"/>
              <a:t> per nodo -&gt; diminuite le perdite di </a:t>
            </a:r>
            <a:r>
              <a:rPr lang="it-IT" dirty="0" err="1"/>
              <a:t>eff</a:t>
            </a:r>
            <a:r>
              <a:rPr lang="it-IT" dirty="0"/>
              <a:t> sensibilmente,</a:t>
            </a:r>
          </a:p>
          <a:p>
            <a:r>
              <a:rPr lang="it-IT" dirty="0"/>
              <a:t>Maggior velocità CPU -&gt; minor scalabilità,</a:t>
            </a:r>
          </a:p>
          <a:p>
            <a:r>
              <a:rPr lang="it-IT" dirty="0"/>
              <a:t>Possibili effetti dovuti alla doppia </a:t>
            </a:r>
            <a:r>
              <a:rPr lang="it-IT" dirty="0" err="1"/>
              <a:t>cpu</a:t>
            </a:r>
            <a:r>
              <a:rPr lang="it-IT" dirty="0"/>
              <a:t> x </a:t>
            </a:r>
            <a:r>
              <a:rPr lang="it-IT" dirty="0" err="1"/>
              <a:t>mobo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788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512^2x1024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229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Aumento dimensioni migliori prestazioni,</a:t>
            </a:r>
          </a:p>
          <a:p>
            <a:r>
              <a:rPr lang="it-IT" dirty="0"/>
              <a:t>4096x512^2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671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Quanto visto in precedenza GCC7 &amp; </a:t>
            </a:r>
            <a:r>
              <a:rPr lang="it-IT" dirty="0" err="1"/>
              <a:t>OpenMPI</a:t>
            </a:r>
            <a:r>
              <a:rPr lang="it-IT" dirty="0"/>
              <a:t> 3,</a:t>
            </a:r>
          </a:p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493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 esporrò gli argomenti della tesi secondo questa scaletta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23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Componente fluttuazioni RMS, v'(y+=0)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KMM, u'(y+=0)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Scala di parete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Ark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Basato su </a:t>
            </a:r>
            <a:r>
              <a:rPr lang="it-IT" dirty="0" err="1"/>
              <a:t>ark</a:t>
            </a:r>
            <a:r>
              <a:rPr lang="it-IT" dirty="0"/>
              <a:t> a memoria distribuita,</a:t>
            </a:r>
          </a:p>
          <a:p>
            <a:r>
              <a:rPr lang="it-IT" dirty="0"/>
              <a:t>Impiegare </a:t>
            </a:r>
            <a:r>
              <a:rPr lang="it-IT" dirty="0" err="1"/>
              <a:t>tech</a:t>
            </a:r>
            <a:r>
              <a:rPr lang="it-IT" dirty="0"/>
              <a:t> MPI,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Libreria che contiene un insieme di funzioni pensate per gestire la comunicazione tra processori appartenenti alla stessa rete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47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vantaggi,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Tecnologia basata MPI svantaggi,</a:t>
            </a:r>
          </a:p>
          <a:p>
            <a:r>
              <a:rPr lang="it-IT" dirty="0"/>
              <a:t>latenza dovuta alla comunicazione,</a:t>
            </a:r>
          </a:p>
          <a:p>
            <a:r>
              <a:rPr lang="it-IT" dirty="0"/>
              <a:t>larghezza banda della connessione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068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estensivo delle seguenti librerie esterne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estensivo delle seguenti librerie esterne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emf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666666" y="2539237"/>
            <a:ext cx="790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solver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CPL, a C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83616" y="3529833"/>
            <a:ext cx="121700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pHDF5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9193" y="3619005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14232AEE-4109-3A4D-AF6E-1E16600AEF03}"/>
              </a:ext>
            </a:extLst>
          </p:cNvPr>
          <p:cNvSpPr/>
          <p:nvPr/>
        </p:nvSpPr>
        <p:spPr>
          <a:xfrm>
            <a:off x="3379193" y="4084739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9193" y="455047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96D6B3-3DE3-DA49-9C8A-CEA1A49DA31F}"/>
              </a:ext>
            </a:extLst>
          </p:cNvPr>
          <p:cNvSpPr txBox="1"/>
          <p:nvPr/>
        </p:nvSpPr>
        <p:spPr>
          <a:xfrm>
            <a:off x="6398081" y="401437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Parallelized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I/O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53640" y="448010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Array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</a:rPr>
              <a:t>Transpose</a:t>
            </a:r>
            <a:endParaRPr lang="it-IT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6786" y="35486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Structure</a:t>
            </a:r>
            <a:endParaRPr lang="it-IT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6818F9-E9FE-3C42-B3AA-A9BD6AF3F801}"/>
              </a:ext>
            </a:extLst>
          </p:cNvPr>
          <p:cNvSpPr txBox="1"/>
          <p:nvPr/>
        </p:nvSpPr>
        <p:spPr>
          <a:xfrm>
            <a:off x="4545106" y="395343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/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𝕊</m:t>
                      </m:r>
                      <m:r>
                        <a:rPr lang="it-IT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36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354A75-9A64-3B44-9C4A-FDA96B5F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98" y="2389374"/>
                <a:ext cx="2645304" cy="1191673"/>
              </a:xfrm>
              <a:prstGeom prst="rect">
                <a:avLst/>
              </a:prstGeom>
              <a:blipFill>
                <a:blip r:embed="rId3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/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it-IT" sz="36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num>
                        <m:den>
                          <m:r>
                            <a:rPr lang="it-IT" sz="36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it-IT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3A6524D-DF60-8648-B517-90084177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462" y="4370221"/>
                <a:ext cx="2737739" cy="1134028"/>
              </a:xfrm>
              <a:prstGeom prst="rect">
                <a:avLst/>
              </a:prstGeom>
              <a:blipFill>
                <a:blip r:embed="rId4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2788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36201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740710D4-BCDA-4446-8952-338BE60B64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128005"/>
                  </p:ext>
                </p:extLst>
              </p:nvPr>
            </p:nvGraphicFramePr>
            <p:xfrm>
              <a:off x="417410" y="1379700"/>
              <a:ext cx="8323263" cy="45259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62416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2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453347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b="1" dirty="0">
                  <a:solidFill>
                    <a:srgbClr val="003F6E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4BC135E-B203-2E41-A1A8-85A2D04427CE}"/>
              </a:ext>
            </a:extLst>
          </p:cNvPr>
          <p:cNvSpPr txBox="1">
            <a:spLocks/>
          </p:cNvSpPr>
          <p:nvPr/>
        </p:nvSpPr>
        <p:spPr>
          <a:xfrm>
            <a:off x="5220936" y="2453989"/>
            <a:ext cx="3481594" cy="208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Can </a:t>
            </a:r>
            <a:r>
              <a:rPr lang="it-IT" b="1" dirty="0" err="1">
                <a:solidFill>
                  <a:srgbClr val="003F6E"/>
                </a:solidFill>
              </a:rPr>
              <a:t>we</a:t>
            </a:r>
            <a:r>
              <a:rPr lang="it-IT" b="1" dirty="0">
                <a:solidFill>
                  <a:srgbClr val="003F6E"/>
                </a:solidFill>
              </a:rPr>
              <a:t> spot </a:t>
            </a:r>
            <a:r>
              <a:rPr lang="it-IT" b="1" dirty="0" err="1">
                <a:solidFill>
                  <a:srgbClr val="003F6E"/>
                </a:solidFill>
              </a:rPr>
              <a:t>particular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behaviours</a:t>
            </a:r>
            <a:r>
              <a:rPr lang="it-IT" b="1" dirty="0">
                <a:solidFill>
                  <a:srgbClr val="003F6E"/>
                </a:solidFill>
              </a:rPr>
              <a:t> in </a:t>
            </a: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streamwise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spanwise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fluctuations</a:t>
            </a:r>
            <a:r>
              <a:rPr lang="it-IT" b="1" dirty="0">
                <a:solidFill>
                  <a:srgbClr val="003F6E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Comparison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Simulations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2" y="4416665"/>
            <a:ext cx="334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sz="2000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sz="2000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416631"/>
            <a:ext cx="358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33449" y="350928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65932" y="3509285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/>
      <p:bldP spid="17" grpId="0" animBg="1"/>
      <p:bldP spid="19" grpId="0" animBg="1"/>
      <p:bldP spid="20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Test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 Nodes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sub-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837845" cy="464614"/>
              </a:xfrm>
              <a:prstGeom prst="rect">
                <a:avLst/>
              </a:prstGeom>
              <a:blipFill>
                <a:blip r:embed="rId8"/>
                <a:stretch>
                  <a:fillRect l="-990" t="-68421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56643"/>
              </p:ext>
            </p:extLst>
          </p:nvPr>
        </p:nvGraphicFramePr>
        <p:xfrm>
          <a:off x="-2259529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51525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3497" y="2238131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3"/>
            <a:ext cx="3313574" cy="164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shared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288521" y="4591178"/>
            <a:ext cx="3313574" cy="67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1656608" y="3641604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1468" y="1497330"/>
            <a:ext cx="8258192" cy="4286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2400" b="1" dirty="0">
                <a:solidFill>
                  <a:srgbClr val="003F6E"/>
                </a:solidFill>
              </a:rPr>
              <a:t>MPI Technology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Interface (MPI)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standardized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 standard»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standard </a:t>
            </a:r>
            <a:r>
              <a:rPr lang="it-IT" b="1" dirty="0" err="1">
                <a:solidFill>
                  <a:srgbClr val="003F6E"/>
                </a:solidFill>
              </a:rPr>
              <a:t>defines</a:t>
            </a:r>
            <a:r>
              <a:rPr lang="it-IT" b="1" dirty="0">
                <a:solidFill>
                  <a:srgbClr val="003F6E"/>
                </a:solidFill>
              </a:rPr>
              <a:t> the </a:t>
            </a:r>
            <a:r>
              <a:rPr lang="it-IT" b="1" dirty="0" err="1">
                <a:solidFill>
                  <a:srgbClr val="003F6E"/>
                </a:solidFill>
              </a:rPr>
              <a:t>syntax</a:t>
            </a:r>
            <a:r>
              <a:rPr lang="it-IT" b="1" dirty="0">
                <a:solidFill>
                  <a:srgbClr val="003F6E"/>
                </a:solidFill>
              </a:rPr>
              <a:t> and </a:t>
            </a:r>
            <a:r>
              <a:rPr lang="it-IT" b="1" dirty="0" err="1">
                <a:solidFill>
                  <a:srgbClr val="003F6E"/>
                </a:solidFill>
              </a:rPr>
              <a:t>semantics</a:t>
            </a:r>
            <a:r>
              <a:rPr lang="it-IT" b="1" dirty="0">
                <a:solidFill>
                  <a:srgbClr val="003F6E"/>
                </a:solidFill>
              </a:rPr>
              <a:t> of a core of </a:t>
            </a:r>
            <a:r>
              <a:rPr lang="it-IT" b="1" dirty="0" err="1">
                <a:solidFill>
                  <a:srgbClr val="003F6E"/>
                </a:solidFill>
              </a:rPr>
              <a:t>library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routines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useful</a:t>
            </a:r>
            <a:r>
              <a:rPr lang="it-IT" b="1" dirty="0">
                <a:solidFill>
                  <a:srgbClr val="003F6E"/>
                </a:solidFill>
              </a:rPr>
              <a:t> to a wide </a:t>
            </a:r>
            <a:r>
              <a:rPr lang="it-IT" b="1" dirty="0" err="1">
                <a:solidFill>
                  <a:srgbClr val="003F6E"/>
                </a:solidFill>
              </a:rPr>
              <a:t>range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users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writing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portable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message-passing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programs</a:t>
            </a:r>
            <a:r>
              <a:rPr lang="it-IT" b="1" dirty="0">
                <a:solidFill>
                  <a:srgbClr val="003F6E"/>
                </a:solidFill>
              </a:rPr>
              <a:t>» </a:t>
            </a: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r>
              <a:rPr lang="it-IT" b="1" dirty="0">
                <a:solidFill>
                  <a:srgbClr val="003F6E"/>
                </a:solidFill>
              </a:rPr>
              <a:t>«The MPI </a:t>
            </a:r>
            <a:r>
              <a:rPr lang="it-IT" b="1" dirty="0" err="1">
                <a:solidFill>
                  <a:srgbClr val="003F6E"/>
                </a:solidFill>
              </a:rPr>
              <a:t>interface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is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meant</a:t>
            </a:r>
            <a:r>
              <a:rPr lang="it-IT" b="1" dirty="0">
                <a:solidFill>
                  <a:srgbClr val="003F6E"/>
                </a:solidFill>
              </a:rPr>
              <a:t> to </a:t>
            </a:r>
            <a:r>
              <a:rPr lang="it-IT" b="1" dirty="0" err="1">
                <a:solidFill>
                  <a:srgbClr val="003F6E"/>
                </a:solidFill>
              </a:rPr>
              <a:t>provide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essential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topology</a:t>
            </a:r>
            <a:r>
              <a:rPr lang="it-IT" b="1" dirty="0">
                <a:solidFill>
                  <a:srgbClr val="003F6E"/>
                </a:solidFill>
              </a:rPr>
              <a:t>, </a:t>
            </a:r>
            <a:r>
              <a:rPr lang="it-IT" b="1" dirty="0" err="1">
                <a:solidFill>
                  <a:srgbClr val="003F6E"/>
                </a:solidFill>
              </a:rPr>
              <a:t>synchronization</a:t>
            </a:r>
            <a:r>
              <a:rPr lang="it-IT" b="1" dirty="0">
                <a:solidFill>
                  <a:srgbClr val="003F6E"/>
                </a:solidFill>
              </a:rPr>
              <a:t>, and </a:t>
            </a:r>
            <a:r>
              <a:rPr lang="it-IT" b="1" dirty="0" err="1">
                <a:solidFill>
                  <a:srgbClr val="003F6E"/>
                </a:solidFill>
              </a:rPr>
              <a:t>communication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functionality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between</a:t>
            </a:r>
            <a:r>
              <a:rPr lang="it-IT" b="1" dirty="0">
                <a:solidFill>
                  <a:srgbClr val="003F6E"/>
                </a:solidFill>
              </a:rPr>
              <a:t> a set of </a:t>
            </a:r>
            <a:r>
              <a:rPr lang="it-IT" b="1" dirty="0" err="1">
                <a:solidFill>
                  <a:srgbClr val="003F6E"/>
                </a:solidFill>
              </a:rPr>
              <a:t>processes</a:t>
            </a:r>
            <a:r>
              <a:rPr lang="it-IT" b="1" dirty="0">
                <a:solidFill>
                  <a:srgbClr val="003F6E"/>
                </a:solidFill>
              </a:rPr>
              <a:t>»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Pros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Scales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well</a:t>
            </a:r>
            <a:r>
              <a:rPr lang="it-IT" b="1" dirty="0">
                <a:solidFill>
                  <a:srgbClr val="003F6E"/>
                </a:solidFill>
              </a:rPr>
              <a:t> with a large </a:t>
            </a:r>
            <a:r>
              <a:rPr lang="it-IT" b="1" dirty="0" err="1">
                <a:solidFill>
                  <a:srgbClr val="003F6E"/>
                </a:solidFill>
              </a:rPr>
              <a:t>number</a:t>
            </a:r>
            <a:r>
              <a:rPr lang="it-IT" b="1" dirty="0">
                <a:solidFill>
                  <a:srgbClr val="003F6E"/>
                </a:solidFill>
              </a:rPr>
              <a:t> of </a:t>
            </a:r>
            <a:r>
              <a:rPr lang="it-IT" b="1" dirty="0" err="1">
                <a:solidFill>
                  <a:srgbClr val="003F6E"/>
                </a:solidFill>
              </a:rPr>
              <a:t>nodes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Provides</a:t>
            </a:r>
            <a:r>
              <a:rPr lang="it-IT" b="1" dirty="0">
                <a:solidFill>
                  <a:srgbClr val="003F6E"/>
                </a:solidFill>
              </a:rPr>
              <a:t> large </a:t>
            </a:r>
            <a:r>
              <a:rPr lang="it-IT" b="1" dirty="0" err="1">
                <a:solidFill>
                  <a:srgbClr val="003F6E"/>
                </a:solidFill>
              </a:rPr>
              <a:t>virtual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 </a:t>
            </a:r>
            <a:r>
              <a:rPr lang="it-IT" b="1" dirty="0" err="1">
                <a:solidFill>
                  <a:srgbClr val="003F6E"/>
                </a:solidFill>
              </a:rPr>
              <a:t>space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No </a:t>
            </a:r>
            <a:r>
              <a:rPr lang="it-IT" b="1" dirty="0" err="1">
                <a:solidFill>
                  <a:srgbClr val="003F6E"/>
                </a:solidFill>
              </a:rPr>
              <a:t>need</a:t>
            </a:r>
            <a:r>
              <a:rPr lang="it-IT" b="1" dirty="0">
                <a:solidFill>
                  <a:srgbClr val="003F6E"/>
                </a:solidFill>
              </a:rPr>
              <a:t> to replicate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Use </a:t>
            </a:r>
            <a:r>
              <a:rPr lang="it-IT" b="1" dirty="0" err="1">
                <a:solidFill>
                  <a:srgbClr val="003F6E"/>
                </a:solidFill>
              </a:rPr>
              <a:t>cheaper</a:t>
            </a:r>
            <a:r>
              <a:rPr lang="it-IT" b="1" dirty="0">
                <a:solidFill>
                  <a:srgbClr val="003F6E"/>
                </a:solidFill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3561" y="2127045"/>
            <a:ext cx="8050961" cy="291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>
                <a:solidFill>
                  <a:srgbClr val="003F6E"/>
                </a:solidFill>
              </a:rPr>
              <a:t>Architecture </a:t>
            </a:r>
            <a:r>
              <a:rPr lang="it-IT" b="1" dirty="0" err="1">
                <a:solidFill>
                  <a:srgbClr val="003F6E"/>
                </a:solidFill>
              </a:rPr>
              <a:t>Drawbacks</a:t>
            </a:r>
            <a:r>
              <a:rPr lang="it-IT" b="1" dirty="0">
                <a:solidFill>
                  <a:srgbClr val="003F6E"/>
                </a:solidFill>
              </a:rPr>
              <a:t>:</a:t>
            </a: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3F6E"/>
                </a:solidFill>
              </a:rPr>
              <a:t>Message </a:t>
            </a:r>
            <a:r>
              <a:rPr lang="it-IT" b="1" dirty="0" err="1">
                <a:solidFill>
                  <a:srgbClr val="003F6E"/>
                </a:solidFill>
              </a:rPr>
              <a:t>passing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latency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Bandwidth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limitations</a:t>
            </a:r>
            <a:endParaRPr lang="it-IT" b="1" dirty="0">
              <a:solidFill>
                <a:srgbClr val="003F6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b="1" dirty="0" err="1">
                <a:solidFill>
                  <a:srgbClr val="003F6E"/>
                </a:solidFill>
              </a:rPr>
              <a:t>Difficult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troubleshooting</a:t>
            </a: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40710D4-BCDA-4446-8952-338BE60B6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33649"/>
              </p:ext>
            </p:extLst>
          </p:nvPr>
        </p:nvGraphicFramePr>
        <p:xfrm>
          <a:off x="417410" y="1379700"/>
          <a:ext cx="832326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4732</TotalTime>
  <Words>879</Words>
  <Application>Microsoft Macintosh PowerPoint</Application>
  <PresentationFormat>Presentazione su schermo (4:3)</PresentationFormat>
  <Paragraphs>267</Paragraphs>
  <Slides>36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POLI</vt:lpstr>
      <vt:lpstr>Titolo presentazione sottotitolo</vt:lpstr>
      <vt:lpstr>Summary</vt:lpstr>
      <vt:lpstr>Summary</vt:lpstr>
      <vt:lpstr>Introduction</vt:lpstr>
      <vt:lpstr>Introduction</vt:lpstr>
      <vt:lpstr>Introduction</vt:lpstr>
      <vt:lpstr>Introduction</vt:lpstr>
      <vt:lpstr>Introduction</vt:lpstr>
      <vt:lpstr>Summary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Summary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Simulations Results</vt:lpstr>
      <vt:lpstr>Pushing Beyond</vt:lpstr>
      <vt:lpstr>Summary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141</cp:revision>
  <dcterms:created xsi:type="dcterms:W3CDTF">2015-05-26T12:27:57Z</dcterms:created>
  <dcterms:modified xsi:type="dcterms:W3CDTF">2019-09-05T14:32:08Z</dcterms:modified>
</cp:coreProperties>
</file>