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273" r:id="rId4"/>
    <p:sldId id="264" r:id="rId5"/>
    <p:sldId id="262" r:id="rId6"/>
    <p:sldId id="266" r:id="rId7"/>
    <p:sldId id="265" r:id="rId8"/>
    <p:sldId id="268" r:id="rId9"/>
    <p:sldId id="269" r:id="rId10"/>
    <p:sldId id="270" r:id="rId11"/>
    <p:sldId id="275" r:id="rId12"/>
    <p:sldId id="276" r:id="rId13"/>
    <p:sldId id="277" r:id="rId14"/>
    <p:sldId id="278" r:id="rId15"/>
    <p:sldId id="263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1489"/>
  </p:normalViewPr>
  <p:slideViewPr>
    <p:cSldViewPr snapToGrid="0" snapToObjects="1">
      <p:cViewPr>
        <p:scale>
          <a:sx n="112" d="100"/>
          <a:sy n="112" d="100"/>
        </p:scale>
        <p:origin x="99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02/09/19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Confronto,</a:t>
            </a:r>
          </a:p>
          <a:p>
            <a:r>
              <a:rPr lang="it-IT" dirty="0"/>
              <a:t>Fluttuazioni RMS,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3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7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3" y="4534802"/>
            <a:ext cx="358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Spanwise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logaritmic</a:t>
            </a:r>
            <a:r>
              <a:rPr lang="it-IT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endParaRPr lang="it-IT" dirty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513503"/>
            <a:ext cx="35817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fluctuations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logarithmic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	</a:t>
            </a:r>
            <a:r>
              <a:rPr lang="it-IT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603900" y="3640640"/>
            <a:ext cx="683842" cy="2280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87742" y="3572698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Re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needed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7" grpId="0" animBg="1"/>
      <p:bldP spid="19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7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406638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406638" cy="464614"/>
              </a:xfrm>
              <a:prstGeom prst="rect">
                <a:avLst/>
              </a:prstGeom>
              <a:blipFill>
                <a:blip r:embed="rId8"/>
                <a:stretch>
                  <a:fillRect l="-1115" t="-68421" r="-372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9214" y="2515130"/>
            <a:ext cx="7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today's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2"/>
            <a:ext cx="3313574" cy="304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8C3F6-C471-C948-940B-FE2D7CA2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7" cy="389939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536</TotalTime>
  <Words>385</Words>
  <Application>Microsoft Macintosh PowerPoint</Application>
  <PresentationFormat>Presentazione su schermo (4:3)</PresentationFormat>
  <Paragraphs>105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POLI</vt:lpstr>
      <vt:lpstr>Titolo presentazione sottotitolo</vt:lpstr>
      <vt:lpstr>Introduction</vt:lpstr>
      <vt:lpstr>Introduction</vt:lpstr>
      <vt:lpstr>Presentazione standard di PowerPoint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Pushing Beyond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62</cp:revision>
  <dcterms:created xsi:type="dcterms:W3CDTF">2015-05-26T12:27:57Z</dcterms:created>
  <dcterms:modified xsi:type="dcterms:W3CDTF">2019-09-02T16:12:37Z</dcterms:modified>
</cp:coreProperties>
</file>