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72" r:id="rId12"/>
    <p:sldId id="273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DB6D2-4818-41D4-A761-1B3F956B8430}" v="10" dt="2023-04-24T06:53:18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9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0313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4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414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1755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2779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560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7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6139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9587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BD8F906-DCAC-4C95-A7D4-82DDB7B23C7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4D643F6-F60D-4425-A281-7B62AB540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5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86712" y="1837158"/>
            <a:ext cx="5787024" cy="888834"/>
          </a:xfrm>
        </p:spPr>
        <p:txBody>
          <a:bodyPr>
            <a:noAutofit/>
          </a:bodyPr>
          <a:lstStyle/>
          <a:p>
            <a:r>
              <a:rPr lang="ko-KR" altLang="en-US" sz="6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스타일 가이드</a:t>
            </a: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3599613" y="4847688"/>
            <a:ext cx="4893034" cy="481447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이찬진 </a:t>
            </a:r>
            <a:r>
              <a:rPr lang="ko-KR" altLang="en-US" sz="28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전찬식</a:t>
            </a:r>
            <a:r>
              <a:rPr lang="ko-KR" altLang="en-US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정미르</a:t>
            </a:r>
            <a:r>
              <a:rPr lang="ko-KR" altLang="en-US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권일근</a:t>
            </a:r>
            <a:endParaRPr lang="ko-KR" altLang="en-US" sz="28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4347" y="2943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7306" y="3555095"/>
            <a:ext cx="768266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</a:p>
        </p:txBody>
      </p:sp>
      <p:sp>
        <p:nvSpPr>
          <p:cNvPr id="10" name="뺄셈 기호 9"/>
          <p:cNvSpPr/>
          <p:nvPr/>
        </p:nvSpPr>
        <p:spPr>
          <a:xfrm>
            <a:off x="2649977" y="2631862"/>
            <a:ext cx="6523759" cy="94130"/>
          </a:xfrm>
          <a:prstGeom prst="mathMinus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2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583690" y="3491662"/>
            <a:ext cx="126365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 dirty="0">
                <a:latin typeface="HY견고딕" charset="0"/>
                <a:ea typeface="HY견고딕" charset="0"/>
              </a:rPr>
              <a:t>로고</a:t>
            </a:r>
            <a:endParaRPr lang="ko-KR" altLang="en-US" dirty="0">
              <a:latin typeface="HY견고딕" charset="0"/>
              <a:ea typeface="HY견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374457" y="4645025"/>
            <a:ext cx="1682115" cy="6470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 dirty="0">
                <a:latin typeface="HY견고딕" charset="0"/>
                <a:ea typeface="HY견고딕" charset="0"/>
              </a:rPr>
              <a:t>일반적인</a:t>
            </a:r>
            <a:r>
              <a:rPr lang="ko-KR" altLang="en-US" dirty="0">
                <a:latin typeface="HY견고딕" charset="0"/>
                <a:ea typeface="HY견고딕" charset="0"/>
              </a:rPr>
              <a:t> 로고 </a:t>
            </a:r>
            <a:r>
              <a:rPr lang="ko-KR" altLang="en-US" sz="1800" dirty="0">
                <a:latin typeface="HY견고딕" charset="0"/>
                <a:ea typeface="HY견고딕" charset="0"/>
              </a:rPr>
              <a:t>이미지</a:t>
            </a:r>
            <a:endParaRPr lang="ko-KR" altLang="en-US" dirty="0">
              <a:latin typeface="HY견고딕" charset="0"/>
              <a:ea typeface="HY견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5088890" y="3429000"/>
            <a:ext cx="126365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800">
                <a:latin typeface="HY견고딕" charset="0"/>
                <a:ea typeface="HY견고딕" charset="0"/>
              </a:rPr>
              <a:t>정보</a:t>
            </a:r>
            <a:endParaRPr lang="ko-KR" altLang="en-US">
              <a:latin typeface="HY견고딕" charset="0"/>
              <a:ea typeface="HY견고딕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4132489" y="4598352"/>
            <a:ext cx="3515360" cy="9233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>
                <a:latin typeface="HY견고딕" charset="0"/>
                <a:ea typeface="HY견고딕" charset="0"/>
              </a:rPr>
              <a:t>회사의 간략한 정보 </a:t>
            </a:r>
            <a:r>
              <a:rPr lang="ko-KR" altLang="en-US">
                <a:latin typeface="HY견고딕" charset="0"/>
                <a:ea typeface="HY견고딕" charset="0"/>
              </a:rPr>
              <a:t>및 소개를 확인할 수 있다</a:t>
            </a:r>
            <a:endParaRPr lang="en-US" altLang="ko-KR" dirty="0">
              <a:latin typeface="HY견고딕" charset="0"/>
              <a:ea typeface="HY견고딕" charset="0"/>
            </a:endParaRPr>
          </a:p>
          <a:p>
            <a:pPr marL="0" indent="0" algn="ctr" latinLnBrk="0">
              <a:buFontTx/>
              <a:buNone/>
            </a:pPr>
            <a:endParaRPr lang="ko-KR" altLang="en-US" dirty="0">
              <a:latin typeface="HY견고딕" charset="0"/>
              <a:ea typeface="HY견고딕" charset="0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 bwMode="gray">
          <a:xfrm>
            <a:off x="20955" y="0"/>
            <a:ext cx="2194560" cy="10648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914400" rtl="0" eaLnBrk="1" hangingPunct="1"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lvl="1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2pPr>
            <a:lvl3pPr marL="0" lvl="2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3pPr>
            <a:lvl4pPr marL="0" lvl="3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4pPr>
            <a:lvl5pPr marL="0" lvl="4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5pPr>
            <a:lvl6pPr marL="0" lvl="5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6pPr>
            <a:lvl7pPr marL="0" lvl="6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7pPr>
            <a:lvl8pPr marL="0" lvl="7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8pPr>
            <a:lvl9pPr marL="0" lvl="8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3600" dirty="0">
                <a:solidFill>
                  <a:schemeClr val="tx1"/>
                </a:solidFill>
                <a:latin typeface="HY견고딕" charset="0"/>
                <a:ea typeface="HY견고딕" charset="0"/>
              </a:rPr>
              <a:t>Pooter</a:t>
            </a:r>
            <a:endParaRPr lang="ko-KR" altLang="en-US" sz="3600" dirty="0">
              <a:latin typeface="HY견고딕" charset="0"/>
              <a:ea typeface="HY견고딕" charset="0"/>
            </a:endParaRPr>
          </a:p>
        </p:txBody>
      </p:sp>
      <p:pic>
        <p:nvPicPr>
          <p:cNvPr id="18" name="그림 37" descr="/temp/fImage7477182753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89" y="1645920"/>
            <a:ext cx="3515360" cy="1172210"/>
          </a:xfrm>
          <a:prstGeom prst="rect">
            <a:avLst/>
          </a:prstGeom>
          <a:noFill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262A4F1-AFA8-F333-26A8-48ACA95EE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" y="461848"/>
            <a:ext cx="3318510" cy="2996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89A3C1-97D1-AB2B-4A7D-611F929F2120}"/>
              </a:ext>
            </a:extLst>
          </p:cNvPr>
          <p:cNvSpPr txBox="1"/>
          <p:nvPr/>
        </p:nvSpPr>
        <p:spPr>
          <a:xfrm>
            <a:off x="8788571" y="3491662"/>
            <a:ext cx="16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소셜 네트워크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2FC30-C67A-491A-D738-F8523EC98CF9}"/>
              </a:ext>
            </a:extLst>
          </p:cNvPr>
          <p:cNvSpPr txBox="1"/>
          <p:nvPr/>
        </p:nvSpPr>
        <p:spPr>
          <a:xfrm>
            <a:off x="7827209" y="4599225"/>
            <a:ext cx="360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회사와 연결된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소셜 미디어 페이지로 이동한다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139FCD-BE24-8E32-C326-0882DBA30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31" y="1867456"/>
            <a:ext cx="1724248" cy="7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7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325030" y="4361393"/>
            <a:ext cx="2440782" cy="769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 bwMode="gray">
          <a:xfrm>
            <a:off x="20665" y="0"/>
            <a:ext cx="2608729" cy="1021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Pooter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8694" y="2164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42526"/>
              </p:ext>
            </p:extLst>
          </p:nvPr>
        </p:nvGraphicFramePr>
        <p:xfrm>
          <a:off x="391458" y="1208324"/>
          <a:ext cx="11536084" cy="377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142">
                  <a:extLst>
                    <a:ext uri="{9D8B030D-6E8A-4147-A177-3AD203B41FA5}">
                      <a16:colId xmlns:a16="http://schemas.microsoft.com/office/drawing/2014/main" val="2196904504"/>
                    </a:ext>
                  </a:extLst>
                </a:gridCol>
                <a:gridCol w="5910943">
                  <a:extLst>
                    <a:ext uri="{9D8B030D-6E8A-4147-A177-3AD203B41FA5}">
                      <a16:colId xmlns:a16="http://schemas.microsoft.com/office/drawing/2014/main" val="2876424880"/>
                    </a:ext>
                  </a:extLst>
                </a:gridCol>
                <a:gridCol w="3501999">
                  <a:extLst>
                    <a:ext uri="{9D8B030D-6E8A-4147-A177-3AD203B41FA5}">
                      <a16:colId xmlns:a16="http://schemas.microsoft.com/office/drawing/2014/main" val="2143131857"/>
                    </a:ext>
                  </a:extLst>
                </a:gridCol>
              </a:tblGrid>
              <a:tr h="1078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디자인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598594"/>
                  </a:ext>
                </a:extLst>
              </a:tr>
              <a:tr h="881027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로고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회사의 대표 로고 이미지이다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로고 크기 </a:t>
                      </a:r>
                      <a:r>
                        <a:rPr lang="en-US" altLang="ko-KR" sz="16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: 186px X 215px</a:t>
                      </a:r>
                      <a:endParaRPr lang="ko-KR" alt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029756"/>
                  </a:ext>
                </a:extLst>
              </a:tr>
              <a:tr h="908869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회사의 간략한 소개를 확인할 수 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표 크기 </a:t>
                      </a:r>
                      <a:r>
                        <a:rPr lang="en-US" altLang="ko-KR" sz="16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: 1200px X 110px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830612"/>
                  </a:ext>
                </a:extLst>
              </a:tr>
              <a:tr h="908869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소셜 미디어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홈페이지와 </a:t>
                      </a:r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연관된 소셜미디어를 확인할 수 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아이콘 크기 </a:t>
                      </a:r>
                      <a:r>
                        <a:rPr lang="en-US" altLang="ko-KR" sz="16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: 25px X 25px</a:t>
                      </a:r>
                      <a:endParaRPr lang="ko-KR" alt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1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97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756556" y="4217702"/>
            <a:ext cx="6158153" cy="769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메인 헤더에서 각 태그를 누를 시 해당 상품으로 이동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 bwMode="gray">
          <a:xfrm>
            <a:off x="20665" y="0"/>
            <a:ext cx="2608729" cy="1021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내비게이션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8694" y="2164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1" y="1506833"/>
            <a:ext cx="10917174" cy="1641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8434" y="1606731"/>
            <a:ext cx="5617029" cy="116259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2"/>
            <a:endCxn id="3" idx="0"/>
          </p:cNvCxnSpPr>
          <p:nvPr/>
        </p:nvCxnSpPr>
        <p:spPr>
          <a:xfrm>
            <a:off x="4976949" y="2769326"/>
            <a:ext cx="1858684" cy="144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7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 bwMode="gray">
          <a:xfrm>
            <a:off x="20955" y="0"/>
            <a:ext cx="2144395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구성요소</a:t>
            </a:r>
          </a:p>
        </p:txBody>
      </p:sp>
      <p:graphicFrame>
        <p:nvGraphicFramePr>
          <p:cNvPr id="3" name="표 21"/>
          <p:cNvGraphicFramePr>
            <a:graphicFrameLocks noGrp="1"/>
          </p:cNvGraphicFramePr>
          <p:nvPr/>
        </p:nvGraphicFramePr>
        <p:xfrm>
          <a:off x="353695" y="914400"/>
          <a:ext cx="11304270" cy="506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3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버튼</a:t>
                      </a:r>
                      <a:endParaRPr lang="ko-KR" altLang="en-US" b="1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설정</a:t>
                      </a:r>
                      <a:endParaRPr lang="ko-KR" altLang="en-US" b="1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endParaRPr lang="ko-KR" altLang="en-US" b="0" i="0" kern="1200">
                        <a:solidFill>
                          <a:srgbClr val="CC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메인</a:t>
                      </a:r>
                      <a:r>
                        <a:rPr lang="ko-KR" altLang="en-US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 로고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로그인</a:t>
                      </a:r>
                      <a:r>
                        <a:rPr lang="ko-KR" altLang="en-US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회원가입</a:t>
                      </a:r>
                      <a:r>
                        <a:rPr lang="ko-KR" altLang="en-US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장바구니</a:t>
                      </a:r>
                      <a:r>
                        <a:rPr lang="ko-KR" altLang="en-US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의상</a:t>
                      </a:r>
                      <a:r>
                        <a:rPr lang="ko-KR" altLang="en-US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 상품으로 이동하는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스노우보드 상품으로</a:t>
                      </a:r>
                      <a:r>
                        <a:rPr lang="ko-KR" altLang="en-US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 이동하는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액세서리 상품으로 이동하는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세일</a:t>
                      </a:r>
                      <a:r>
                        <a:rPr lang="ko-KR" altLang="en-US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 하는 상품으로 이동하는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추천 상품으로 이동하는 버튼</a:t>
                      </a:r>
                      <a:endParaRPr lang="ko-KR" altLang="en-US" b="0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5" name="그림 48" descr="/temp/fImage1307718994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" y="1459230"/>
            <a:ext cx="848995" cy="391160"/>
          </a:xfrm>
          <a:prstGeom prst="rect">
            <a:avLst/>
          </a:prstGeom>
          <a:noFill/>
        </p:spPr>
      </p:pic>
      <p:pic>
        <p:nvPicPr>
          <p:cNvPr id="16" name="그림 49" descr="/temp/fImage2194190671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10" y="1971040"/>
            <a:ext cx="695960" cy="415925"/>
          </a:xfrm>
          <a:prstGeom prst="rect">
            <a:avLst/>
          </a:prstGeom>
          <a:noFill/>
        </p:spPr>
      </p:pic>
      <p:pic>
        <p:nvPicPr>
          <p:cNvPr id="17" name="그림 50" descr="/temp/fImage192819136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15" y="2512060"/>
            <a:ext cx="602615" cy="370205"/>
          </a:xfrm>
          <a:prstGeom prst="rect">
            <a:avLst/>
          </a:prstGeom>
          <a:noFill/>
        </p:spPr>
      </p:pic>
      <p:pic>
        <p:nvPicPr>
          <p:cNvPr id="18" name="그림 51" descr="/temp/fImage2607192101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3020695"/>
            <a:ext cx="600710" cy="334010"/>
          </a:xfrm>
          <a:prstGeom prst="rect">
            <a:avLst/>
          </a:prstGeom>
          <a:noFill/>
        </p:spPr>
      </p:pic>
      <p:pic>
        <p:nvPicPr>
          <p:cNvPr id="19" name="그림 52" descr="/temp/fImage21881939216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" y="3522980"/>
            <a:ext cx="972185" cy="327025"/>
          </a:xfrm>
          <a:prstGeom prst="rect">
            <a:avLst/>
          </a:prstGeom>
          <a:noFill/>
        </p:spPr>
      </p:pic>
      <p:pic>
        <p:nvPicPr>
          <p:cNvPr id="21" name="그림 54" descr="/temp/fImage1721195302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55" y="5064125"/>
            <a:ext cx="972185" cy="318770"/>
          </a:xfrm>
          <a:prstGeom prst="rect">
            <a:avLst/>
          </a:prstGeom>
          <a:noFill/>
        </p:spPr>
      </p:pic>
      <p:pic>
        <p:nvPicPr>
          <p:cNvPr id="22" name="그림 55" descr="/temp/fImage2969196795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" y="4528820"/>
            <a:ext cx="1124585" cy="331470"/>
          </a:xfrm>
          <a:prstGeom prst="rect">
            <a:avLst/>
          </a:prstGeom>
          <a:noFill/>
        </p:spPr>
      </p:pic>
      <p:pic>
        <p:nvPicPr>
          <p:cNvPr id="23" name="그림 56" descr="/temp/fImage3665197881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05" y="4031615"/>
            <a:ext cx="1067435" cy="317500"/>
          </a:xfrm>
          <a:prstGeom prst="rect">
            <a:avLst/>
          </a:prstGeom>
          <a:noFill/>
        </p:spPr>
      </p:pic>
      <p:pic>
        <p:nvPicPr>
          <p:cNvPr id="24" name="그림 57" descr="/temp/fImage14396198863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0" y="5493385"/>
            <a:ext cx="1429385" cy="467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30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3329940" y="2322195"/>
            <a:ext cx="501269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400">
                <a:latin typeface="HY견고딕" charset="0"/>
                <a:ea typeface="HY견고딕" charset="0"/>
              </a:rPr>
              <a:t>1. </a:t>
            </a:r>
            <a:r>
              <a:rPr lang="ko-KR" altLang="en-US" sz="2400">
                <a:latin typeface="HY견고딕" charset="0"/>
                <a:ea typeface="HY견고딕" charset="0"/>
              </a:rPr>
              <a:t>구동 환경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8330" y="3209290"/>
            <a:ext cx="537400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레이아웃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56915" y="5078095"/>
            <a:ext cx="537400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내비게이션 구조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93285" y="278130"/>
            <a:ext cx="2958465" cy="14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목차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1085" y="4105275"/>
            <a:ext cx="192849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푸터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6310" y="5975350"/>
            <a:ext cx="254444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구성요소 정의</a:t>
            </a:r>
          </a:p>
        </p:txBody>
      </p:sp>
    </p:spTree>
    <p:extLst>
      <p:ext uri="{BB962C8B-B14F-4D97-AF65-F5344CB8AC3E}">
        <p14:creationId xmlns:p14="http://schemas.microsoft.com/office/powerpoint/2010/main" val="135723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299335" cy="8470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구동환경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775" y="1543050"/>
            <a:ext cx="4247515" cy="42449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buFont typeface="Arial"/>
              <a:buChar char="•"/>
            </a:pPr>
            <a:r>
              <a:rPr lang="ko-KR" altLang="en-US">
                <a:latin typeface="HY견고딕" charset="0"/>
                <a:ea typeface="HY견고딕" charset="0"/>
              </a:rPr>
              <a:t>운영체제 </a:t>
            </a:r>
            <a:r>
              <a:rPr lang="en-US" altLang="ko-KR">
                <a:latin typeface="HY견고딕" charset="0"/>
                <a:ea typeface="HY견고딕" charset="0"/>
              </a:rPr>
              <a:t>: Window</a:t>
            </a:r>
            <a:endParaRPr lang="ko-KR" altLang="en-US"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endParaRPr lang="ko-KR" altLang="en-US"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r>
              <a:rPr lang="ko-KR" altLang="en-US">
                <a:latin typeface="HY견고딕" charset="0"/>
                <a:ea typeface="HY견고딕" charset="0"/>
              </a:rPr>
              <a:t>웹 브라우저 </a:t>
            </a:r>
            <a:r>
              <a:rPr lang="en-US" altLang="ko-KR">
                <a:latin typeface="HY견고딕" charset="0"/>
                <a:ea typeface="HY견고딕" charset="0"/>
              </a:rPr>
              <a:t>: Chrome</a:t>
            </a:r>
            <a:endParaRPr lang="ko-KR" altLang="en-US"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endParaRPr lang="ko-KR" altLang="en-US"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r>
              <a:rPr lang="ko-KR" altLang="en-US">
                <a:latin typeface="HY견고딕" charset="0"/>
                <a:ea typeface="HY견고딕" charset="0"/>
              </a:rPr>
              <a:t>모니터 해상도 </a:t>
            </a:r>
            <a:r>
              <a:rPr lang="en-US" altLang="ko-KR">
                <a:latin typeface="HY견고딕" charset="0"/>
                <a:ea typeface="HY견고딕" charset="0"/>
              </a:rPr>
              <a:t>: 1920px X 1080px</a:t>
            </a:r>
            <a:endParaRPr lang="ko-KR" altLang="en-US"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endParaRPr lang="ko-KR" altLang="en-US"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r>
              <a:rPr lang="ko-KR" altLang="en-US">
                <a:latin typeface="HY견고딕" charset="0"/>
                <a:ea typeface="HY견고딕" charset="0"/>
              </a:rPr>
              <a:t>프레임세트</a:t>
            </a:r>
          </a:p>
          <a:p>
            <a:pPr marL="285750" indent="-285750" latinLnBrk="0">
              <a:buFont typeface="Arial"/>
              <a:buChar char="•"/>
            </a:pPr>
            <a:endParaRPr lang="ko-KR" altLang="en-US"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r>
              <a:rPr lang="ko-KR" altLang="en-US">
                <a:latin typeface="HY견고딕" charset="0"/>
                <a:ea typeface="HY견고딕" charset="0"/>
              </a:rPr>
              <a:t>레이아웃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>
                <a:latin typeface="HY견고딕" charset="0"/>
                <a:ea typeface="HY견고딕" charset="0"/>
              </a:rPr>
              <a:t> - </a:t>
            </a:r>
            <a:r>
              <a:rPr lang="ko-KR" altLang="en-US">
                <a:latin typeface="HY견고딕" charset="0"/>
                <a:ea typeface="HY견고딕" charset="0"/>
              </a:rPr>
              <a:t>화면 구조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>
                <a:latin typeface="HY견고딕" charset="0"/>
                <a:ea typeface="HY견고딕" charset="0"/>
              </a:rPr>
              <a:t> - </a:t>
            </a:r>
            <a:r>
              <a:rPr lang="ko-KR" altLang="en-US">
                <a:latin typeface="HY견고딕" charset="0"/>
                <a:ea typeface="HY견고딕" charset="0"/>
              </a:rPr>
              <a:t>상단메뉴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>
                <a:latin typeface="HY견고딕" charset="0"/>
                <a:ea typeface="HY견고딕" charset="0"/>
              </a:rPr>
              <a:t> - </a:t>
            </a:r>
            <a:r>
              <a:rPr lang="ko-KR" altLang="en-US">
                <a:latin typeface="HY견고딕" charset="0"/>
                <a:ea typeface="HY견고딕" charset="0"/>
              </a:rPr>
              <a:t>네비게이션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>
                <a:latin typeface="HY견고딕" charset="0"/>
                <a:ea typeface="HY견고딕" charset="0"/>
              </a:rPr>
              <a:t> - Area</a:t>
            </a:r>
            <a:endParaRPr lang="ko-KR" altLang="en-US">
              <a:latin typeface="HY견고딕" charset="0"/>
              <a:ea typeface="HY견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04241"/>
              </p:ext>
            </p:extLst>
          </p:nvPr>
        </p:nvGraphicFramePr>
        <p:xfrm>
          <a:off x="4669155" y="255270"/>
          <a:ext cx="7270750" cy="588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구분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2000" b="1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프레임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헤더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메뉴바 </a:t>
                      </a:r>
                      <a:r>
                        <a:rPr lang="en-US" altLang="ko-KR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/ </a:t>
                      </a: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회원가입</a:t>
                      </a:r>
                      <a:r>
                        <a:rPr lang="en-US" altLang="ko-KR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, </a:t>
                      </a: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로그인 아이콘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90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콘텐츠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상품페이지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/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광고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/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추천 상품 소개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5990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좌측 상단에 회사 로고를 삽입</a:t>
                      </a:r>
                    </a:p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중앙에 상품을 입은 모델 이미지 삽입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70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스크롤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rgbClr val="CC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그림 24" descr="/temp/fImage92827173416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50" y="4133215"/>
            <a:ext cx="1906905" cy="1887855"/>
          </a:xfrm>
          <a:prstGeom prst="rect">
            <a:avLst/>
          </a:prstGeom>
          <a:noFill/>
        </p:spPr>
      </p:pic>
      <p:sp>
        <p:nvSpPr>
          <p:cNvPr id="15" name="도형 25"/>
          <p:cNvSpPr>
            <a:spLocks/>
          </p:cNvSpPr>
          <p:nvPr/>
        </p:nvSpPr>
        <p:spPr>
          <a:xfrm>
            <a:off x="11269980" y="4141470"/>
            <a:ext cx="244475" cy="1879599"/>
          </a:xfrm>
          <a:prstGeom prst="upDownArrow">
            <a:avLst/>
          </a:prstGeom>
          <a:solidFill>
            <a:srgbClr val="DF3939"/>
          </a:solidFill>
          <a:ln w="15875" cap="flat" cmpd="sng">
            <a:solidFill>
              <a:srgbClr val="A4272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0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84725" y="3977005"/>
            <a:ext cx="244094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90110" y="3977005"/>
            <a:ext cx="244094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 bwMode="gray">
          <a:xfrm>
            <a:off x="0" y="0"/>
            <a:ext cx="2098040" cy="10083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폰트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403225" y="3504565"/>
            <a:ext cx="5119190" cy="110799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buFont typeface="Arial"/>
              <a:buChar char="•"/>
            </a:pPr>
            <a:r>
              <a:rPr lang="ko-KR" altLang="en-US" sz="1600" dirty="0">
                <a:latin typeface="HY견고딕" charset="0"/>
                <a:ea typeface="HY견고딕" charset="0"/>
              </a:rPr>
              <a:t>로고 폰트 </a:t>
            </a:r>
            <a:r>
              <a:rPr lang="en-US" altLang="ko-KR" sz="1600" dirty="0">
                <a:latin typeface="HY견고딕" charset="0"/>
                <a:ea typeface="HY견고딕" charset="0"/>
              </a:rPr>
              <a:t>: </a:t>
            </a:r>
            <a:r>
              <a:rPr lang="it-IT" altLang="ko-KR" sz="1600" dirty="0">
                <a:latin typeface="HY견고딕" charset="0"/>
                <a:ea typeface="HY견고딕" charset="0"/>
              </a:rPr>
              <a:t>Andale Mono MT Pro Bold</a:t>
            </a:r>
            <a:endParaRPr lang="ko-KR" altLang="en-US" sz="1600" dirty="0">
              <a:latin typeface="HY견고딕" charset="0"/>
              <a:ea typeface="HY견고딕" charset="0"/>
            </a:endParaRPr>
          </a:p>
          <a:p>
            <a:pPr marL="285750" indent="-285750" latinLnBrk="0">
              <a:buFont typeface="Arial"/>
              <a:buChar char="•"/>
            </a:pPr>
            <a:endParaRPr lang="ko-KR" altLang="en-US" sz="1600" dirty="0">
              <a:latin typeface="HY견고딕" charset="0"/>
              <a:ea typeface="HY견고딕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로고 모양과 동일한 느낌을 주기 위해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볼드체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사용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latinLnBrk="0">
              <a:buFont typeface="Arial"/>
              <a:buChar char="•"/>
            </a:pPr>
            <a:endParaRPr lang="ko-KR" altLang="en-US" dirty="0">
              <a:latin typeface="HY견고딕" charset="0"/>
              <a:ea typeface="HY견고딕" charset="0"/>
            </a:endParaRPr>
          </a:p>
        </p:txBody>
      </p:sp>
      <p:pic>
        <p:nvPicPr>
          <p:cNvPr id="14" name="그림 13" descr="/temp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05" y="1008380"/>
            <a:ext cx="2670175" cy="2411095"/>
          </a:xfrm>
          <a:prstGeom prst="rect">
            <a:avLst/>
          </a:prstGeom>
          <a:noFill/>
        </p:spPr>
      </p:pic>
      <p:sp>
        <p:nvSpPr>
          <p:cNvPr id="15" name="TextBox 14"/>
          <p:cNvSpPr txBox="1">
            <a:spLocks/>
          </p:cNvSpPr>
          <p:nvPr/>
        </p:nvSpPr>
        <p:spPr>
          <a:xfrm>
            <a:off x="5628280" y="3504565"/>
            <a:ext cx="6171746" cy="160043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 sz="1600" dirty="0">
                <a:latin typeface="HY견고딕" charset="0"/>
                <a:ea typeface="HY견고딕" charset="0"/>
              </a:rPr>
              <a:t>폰트 </a:t>
            </a:r>
            <a:r>
              <a:rPr lang="en-US" altLang="ko-KR" sz="1600" dirty="0">
                <a:latin typeface="HY견고딕" charset="0"/>
                <a:ea typeface="HY견고딕" charset="0"/>
              </a:rPr>
              <a:t>: </a:t>
            </a:r>
            <a:r>
              <a:rPr lang="fr-FR" altLang="ko-KR" sz="1600" b="1" dirty="0">
                <a:latin typeface="HY견고딕" charset="0"/>
                <a:ea typeface="HY견고딕" charset="0"/>
              </a:rPr>
              <a:t>Eureka Sans SC Offc Pro bold</a:t>
            </a:r>
            <a:endParaRPr lang="ko-KR" altLang="en-US" sz="1600" dirty="0">
              <a:latin typeface="HY견고딕" charset="0"/>
              <a:ea typeface="HY견고딕" charset="0"/>
            </a:endParaRPr>
          </a:p>
          <a:p>
            <a:pPr marL="254000" indent="-254000" latinLnBrk="0">
              <a:buFont typeface="Wingdings"/>
              <a:buChar char=""/>
            </a:pPr>
            <a:endParaRPr lang="ko-KR" altLang="en-US" sz="1600" dirty="0">
              <a:latin typeface="HY견고딕" charset="0"/>
              <a:ea typeface="HY견고딕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전체 상품에 대한 일관적인 느낌을 주기 위해 동일한 폰트 사용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latinLnBrk="0">
              <a:buFont typeface="Arial"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상품의 집중도와 가독성을 높이기 위해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볼드체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사용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/>
            <a:endParaRPr lang="ko-KR" altLang="en-US" dirty="0">
              <a:latin typeface="HY견고딕" charset="0"/>
              <a:ea typeface="HY견고딕" charset="0"/>
            </a:endParaRPr>
          </a:p>
        </p:txBody>
      </p:sp>
      <p:pic>
        <p:nvPicPr>
          <p:cNvPr id="16" name="그림 26" descr="/temp/fImage1127017541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445" y="2211070"/>
            <a:ext cx="5001260" cy="457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152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84725" y="3977005"/>
            <a:ext cx="244094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90110" y="3977005"/>
            <a:ext cx="244094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 bwMode="gray">
          <a:xfrm>
            <a:off x="-635" y="0"/>
            <a:ext cx="2608580" cy="10217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95" y="1021715"/>
            <a:ext cx="5010785" cy="4525010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669471" y="2961054"/>
            <a:ext cx="5426529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겨울레저와 관련된 사이트임을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특징하도록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겨울산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모양을 사용하였다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89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 bwMode="gray">
          <a:xfrm>
            <a:off x="20955" y="0"/>
            <a:ext cx="2608580" cy="10217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레이아웃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191125" y="1024890"/>
            <a:ext cx="1955164" cy="3702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latin typeface="HY견고딕" charset="0"/>
                <a:ea typeface="HY견고딕" charset="0"/>
              </a:rPr>
              <a:t>홈</a:t>
            </a:r>
            <a:r>
              <a:rPr lang="ko-KR" altLang="en-US">
                <a:latin typeface="HY견고딕" charset="0"/>
                <a:ea typeface="HY견고딕" charset="0"/>
              </a:rPr>
              <a:t> 화면 레이아웃</a:t>
            </a:r>
          </a:p>
        </p:txBody>
      </p:sp>
      <p:sp>
        <p:nvSpPr>
          <p:cNvPr id="16" name="도형 27"/>
          <p:cNvSpPr>
            <a:spLocks/>
          </p:cNvSpPr>
          <p:nvPr/>
        </p:nvSpPr>
        <p:spPr>
          <a:xfrm>
            <a:off x="2310765" y="1773555"/>
            <a:ext cx="7719695" cy="56007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 dirty="0">
                <a:solidFill>
                  <a:srgbClr val="000000"/>
                </a:solidFill>
                <a:latin typeface="HY견고딕" charset="0"/>
                <a:ea typeface="HY견고딕" charset="0"/>
              </a:rPr>
              <a:t>Header(NAV) </a:t>
            </a:r>
            <a:r>
              <a:rPr lang="en-US" sz="1800" dirty="0">
                <a:solidFill>
                  <a:srgbClr val="000000"/>
                </a:solidFill>
                <a:latin typeface="HY견고딕" charset="0"/>
                <a:ea typeface="HY견고딕" charset="0"/>
              </a:rPr>
              <a:t>1200</a:t>
            </a:r>
            <a:r>
              <a:rPr sz="1800" dirty="0">
                <a:solidFill>
                  <a:srgbClr val="000000"/>
                </a:solidFill>
                <a:latin typeface="HY견고딕" charset="0"/>
                <a:ea typeface="HY견고딕" charset="0"/>
              </a:rPr>
              <a:t> * n</a:t>
            </a:r>
            <a:endParaRPr lang="ko-KR" altLang="en-US" sz="1800" dirty="0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7" name="도형 28"/>
          <p:cNvSpPr>
            <a:spLocks/>
          </p:cNvSpPr>
          <p:nvPr/>
        </p:nvSpPr>
        <p:spPr>
          <a:xfrm>
            <a:off x="2322195" y="2483485"/>
            <a:ext cx="7719695" cy="254889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 dirty="0">
                <a:solidFill>
                  <a:srgbClr val="000000"/>
                </a:solidFill>
                <a:latin typeface="HY견고딕" charset="0"/>
                <a:ea typeface="HY견고딕" charset="0"/>
              </a:rPr>
              <a:t>Main </a:t>
            </a:r>
            <a:r>
              <a:rPr lang="en-US" sz="1800" dirty="0">
                <a:solidFill>
                  <a:srgbClr val="000000"/>
                </a:solidFill>
                <a:latin typeface="HY견고딕" charset="0"/>
                <a:ea typeface="HY견고딕" charset="0"/>
              </a:rPr>
              <a:t>1200</a:t>
            </a:r>
            <a:r>
              <a:rPr sz="1800" dirty="0">
                <a:solidFill>
                  <a:srgbClr val="000000"/>
                </a:solidFill>
                <a:latin typeface="HY견고딕" charset="0"/>
                <a:ea typeface="HY견고딕" charset="0"/>
              </a:rPr>
              <a:t> * n</a:t>
            </a:r>
            <a:endParaRPr lang="ko-KR" altLang="en-US" sz="1800" dirty="0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8" name="도형 29"/>
          <p:cNvSpPr>
            <a:spLocks/>
          </p:cNvSpPr>
          <p:nvPr/>
        </p:nvSpPr>
        <p:spPr>
          <a:xfrm>
            <a:off x="2322195" y="5213985"/>
            <a:ext cx="7719695" cy="52768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 dirty="0">
                <a:solidFill>
                  <a:srgbClr val="000000"/>
                </a:solidFill>
                <a:latin typeface="HY견고딕" charset="0"/>
                <a:ea typeface="HY견고딕" charset="0"/>
              </a:rPr>
              <a:t>Footer </a:t>
            </a:r>
            <a:r>
              <a:rPr lang="en-US" sz="1800" dirty="0">
                <a:solidFill>
                  <a:srgbClr val="000000"/>
                </a:solidFill>
                <a:latin typeface="HY견고딕" charset="0"/>
                <a:ea typeface="HY견고딕" charset="0"/>
              </a:rPr>
              <a:t>1200</a:t>
            </a:r>
            <a:r>
              <a:rPr sz="1800" dirty="0">
                <a:solidFill>
                  <a:srgbClr val="000000"/>
                </a:solidFill>
                <a:latin typeface="HY견고딕" charset="0"/>
                <a:ea typeface="HY견고딕" charset="0"/>
              </a:rPr>
              <a:t> * n</a:t>
            </a:r>
            <a:endParaRPr lang="ko-KR" altLang="en-US" sz="1800" dirty="0">
              <a:solidFill>
                <a:srgbClr val="000000"/>
              </a:solidFill>
              <a:latin typeface="HY견고딕" charset="0"/>
              <a:ea typeface="HY견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6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325245" y="4361180"/>
            <a:ext cx="244094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84725" y="3977005"/>
            <a:ext cx="244094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90110" y="3977005"/>
            <a:ext cx="244094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b="1" dirty="0"/>
          </a:p>
        </p:txBody>
      </p:sp>
      <p:sp>
        <p:nvSpPr>
          <p:cNvPr id="13" name="제목 1"/>
          <p:cNvSpPr txBox="1">
            <a:spLocks/>
          </p:cNvSpPr>
          <p:nvPr/>
        </p:nvSpPr>
        <p:spPr bwMode="gray">
          <a:xfrm>
            <a:off x="20955" y="0"/>
            <a:ext cx="2608580" cy="10217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Header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" y="1166495"/>
            <a:ext cx="1224915" cy="1106170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26175"/>
              </p:ext>
            </p:extLst>
          </p:nvPr>
        </p:nvGraphicFramePr>
        <p:xfrm>
          <a:off x="712470" y="2558415"/>
          <a:ext cx="10999470" cy="3456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9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7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이름</a:t>
                      </a:r>
                      <a:endParaRPr lang="ko-KR" altLang="en-US" b="1" i="0" kern="1200" dirty="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기능</a:t>
                      </a:r>
                      <a:endParaRPr lang="ko-KR" altLang="en-US" b="1" i="0" kern="1200" dirty="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tx1"/>
                          </a:solidFill>
                          <a:latin typeface="HY견고딕" charset="0"/>
                          <a:ea typeface="HY견고딕" charset="0"/>
                        </a:rPr>
                        <a:t>디자인</a:t>
                      </a:r>
                      <a:endParaRPr lang="ko-KR" altLang="en-US" b="1" i="0" kern="1200">
                        <a:solidFill>
                          <a:schemeClr val="tx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18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로고</a:t>
                      </a:r>
                      <a:endParaRPr lang="ko-KR" altLang="en-US" b="0" i="0" kern="1200">
                        <a:solidFill>
                          <a:schemeClr val="dk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메인으로</a:t>
                      </a:r>
                      <a:r>
                        <a:rPr lang="ko-KR" altLang="en-US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 돌아간다.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0">
                        <a:buFontTx/>
                        <a:buNone/>
                      </a:pPr>
                      <a:r>
                        <a:rPr lang="it-IT" altLang="ko-KR" sz="1600" b="0" i="0" kern="1200" dirty="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Andale</a:t>
                      </a:r>
                      <a:r>
                        <a:rPr lang="it-IT" altLang="ko-KR" sz="1600" kern="1200" dirty="0">
                          <a:latin typeface="HY견고딕" charset="0"/>
                          <a:ea typeface="HY견고딕" charset="0"/>
                        </a:rPr>
                        <a:t> Mono MT Pro Bold체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18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상단</a:t>
                      </a:r>
                      <a:r>
                        <a:rPr lang="ko-KR" altLang="en-US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 퀵메뉴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각</a:t>
                      </a:r>
                      <a:r>
                        <a:rPr lang="ko-KR" altLang="en-US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 항목의 상품페이지로 넘어간다.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fontAlgn="base" latinLnBrk="0">
                        <a:buFontTx/>
                        <a:buNone/>
                      </a:pPr>
                      <a:r>
                        <a:rPr lang="fr-FR" altLang="ko-KR" sz="1600" b="1" i="0" kern="1200" dirty="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Eureka</a:t>
                      </a:r>
                      <a:r>
                        <a:rPr lang="fr-FR" altLang="ko-KR" sz="1600" b="1" kern="1200" dirty="0">
                          <a:latin typeface="HY견고딕" charset="0"/>
                          <a:ea typeface="HY견고딕" charset="0"/>
                        </a:rPr>
                        <a:t> Sans SC Offc Pro b</a:t>
                      </a:r>
                      <a:r>
                        <a:rPr lang="fr-FR" altLang="ko-KR" sz="1600" b="1" i="0" kern="1200" dirty="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185"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회원</a:t>
                      </a:r>
                      <a:r>
                        <a:rPr lang="ko-KR" altLang="en-US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 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로그인, 회원가입, 장바구니로 </a:t>
                      </a:r>
                    </a:p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들어가진다.</a:t>
                      </a:r>
                      <a:endParaRPr lang="ko-KR" altLang="en-US" b="0" i="0" kern="1200">
                        <a:solidFill>
                          <a:schemeClr val="dk1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latin typeface="HY견고딕" charset="0"/>
                          <a:ea typeface="HY견고딕" charset="0"/>
                        </a:rPr>
                        <a:t>글이 아닌 아이콘을 활용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그림 35" descr="/temp/fImage11270180879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85" y="1480185"/>
            <a:ext cx="5001260" cy="457835"/>
          </a:xfrm>
          <a:prstGeom prst="rect">
            <a:avLst/>
          </a:prstGeom>
          <a:noFill/>
        </p:spPr>
      </p:pic>
      <p:pic>
        <p:nvPicPr>
          <p:cNvPr id="15" name="그림 36" descr="/temp/fImage8120181440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30" y="1384935"/>
            <a:ext cx="1981835" cy="6483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96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325245" y="4361180"/>
            <a:ext cx="2440940" cy="769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 bwMode="gray">
          <a:xfrm>
            <a:off x="20955" y="0"/>
            <a:ext cx="2609215" cy="102235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914400" rtl="0" eaLnBrk="1" hangingPunct="1"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lvl="1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2pPr>
            <a:lvl3pPr marL="0" lvl="2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3pPr>
            <a:lvl4pPr marL="0" lvl="3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4pPr>
            <a:lvl5pPr marL="0" lvl="4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5pPr>
            <a:lvl6pPr marL="0" lvl="5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6pPr>
            <a:lvl7pPr marL="0" lvl="6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7pPr>
            <a:lvl8pPr marL="0" lvl="7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8pPr>
            <a:lvl9pPr marL="0" lvl="8" indent="0" eaLnBrk="1" hangingPunct="1">
              <a:buFontTx/>
              <a:buNone/>
              <a:defRPr lang="en-GB" altLang="en-US">
                <a:solidFill>
                  <a:schemeClr val="tx2"/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en-US" altLang="ko-KR" sz="3600" dirty="0">
                <a:latin typeface="HY견고딕" charset="0"/>
                <a:ea typeface="HY견고딕" charset="0"/>
              </a:rPr>
              <a:t>Contents</a:t>
            </a:r>
            <a:endParaRPr lang="ko-KR" altLang="en-US" sz="3600" dirty="0">
              <a:latin typeface="HY견고딕" charset="0"/>
              <a:ea typeface="HY견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2716530" y="4424045"/>
            <a:ext cx="271335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latin typeface="HY견고딕" charset="0"/>
                <a:ea typeface="HY견고딕" charset="0"/>
              </a:rPr>
              <a:t>클릭시</a:t>
            </a:r>
            <a:r>
              <a:rPr lang="ko-KR" altLang="en-US">
                <a:latin typeface="HY견고딕" charset="0"/>
                <a:ea typeface="HY견고딕" charset="0"/>
              </a:rPr>
              <a:t> </a:t>
            </a:r>
            <a:r>
              <a:rPr lang="ko-KR" altLang="en-US" sz="1800">
                <a:latin typeface="HY견고딕" charset="0"/>
                <a:ea typeface="HY견고딕" charset="0"/>
              </a:rPr>
              <a:t>추천 상품</a:t>
            </a:r>
            <a:r>
              <a:rPr lang="ko-KR" altLang="en-US">
                <a:latin typeface="HY견고딕" charset="0"/>
                <a:ea typeface="HY견고딕" charset="0"/>
              </a:rPr>
              <a:t> </a:t>
            </a:r>
            <a:r>
              <a:rPr lang="ko-KR" altLang="en-US" sz="1800">
                <a:latin typeface="HY견고딕" charset="0"/>
                <a:ea typeface="HY견고딕" charset="0"/>
              </a:rPr>
              <a:t>페이지로</a:t>
            </a:r>
            <a:r>
              <a:rPr lang="ko-KR" altLang="en-US">
                <a:latin typeface="HY견고딕" charset="0"/>
                <a:ea typeface="HY견고딕" charset="0"/>
              </a:rPr>
              <a:t> </a:t>
            </a:r>
            <a:r>
              <a:rPr lang="ko-KR" altLang="en-US" sz="1800">
                <a:latin typeface="HY견고딕" charset="0"/>
                <a:ea typeface="HY견고딕" charset="0"/>
              </a:rPr>
              <a:t>이동</a:t>
            </a:r>
            <a:endParaRPr lang="ko-KR" altLang="en-US">
              <a:latin typeface="HY견고딕" charset="0"/>
              <a:ea typeface="HY견고딕" charset="0"/>
            </a:endParaRPr>
          </a:p>
        </p:txBody>
      </p:sp>
      <p:pic>
        <p:nvPicPr>
          <p:cNvPr id="27" name="그림 44" descr="/temp/fImage92119186725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45" y="3513455"/>
            <a:ext cx="2839085" cy="2477135"/>
          </a:xfrm>
          <a:prstGeom prst="rect">
            <a:avLst/>
          </a:prstGeom>
          <a:noFill/>
        </p:spPr>
      </p:pic>
      <p:pic>
        <p:nvPicPr>
          <p:cNvPr id="28" name="그림 45" descr="/temp/fImage172377187209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815" y="505460"/>
            <a:ext cx="2839085" cy="2634615"/>
          </a:xfrm>
          <a:prstGeom prst="rect">
            <a:avLst/>
          </a:prstGeom>
          <a:noFill/>
        </p:spPr>
      </p:pic>
      <p:sp>
        <p:nvSpPr>
          <p:cNvPr id="29" name="텍스트 상자 59"/>
          <p:cNvSpPr txBox="1">
            <a:spLocks/>
          </p:cNvSpPr>
          <p:nvPr/>
        </p:nvSpPr>
        <p:spPr>
          <a:xfrm>
            <a:off x="2633980" y="505460"/>
            <a:ext cx="2923540" cy="3702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HY견고딕" charset="0"/>
                <a:ea typeface="HY견고딕" charset="0"/>
              </a:rPr>
              <a:t>클릭시 상품 페이지로 이동</a:t>
            </a:r>
            <a:endParaRPr lang="ko-KR" altLang="en-US" sz="1800">
              <a:latin typeface="HY견고딕" charset="0"/>
              <a:ea typeface="HY견고딕" charset="0"/>
            </a:endParaRPr>
          </a:p>
        </p:txBody>
      </p:sp>
      <p:sp>
        <p:nvSpPr>
          <p:cNvPr id="30" name="텍스트 상자 60"/>
          <p:cNvSpPr txBox="1">
            <a:spLocks/>
          </p:cNvSpPr>
          <p:nvPr/>
        </p:nvSpPr>
        <p:spPr>
          <a:xfrm>
            <a:off x="2633980" y="2010410"/>
            <a:ext cx="2398395" cy="3702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HY견고딕" charset="0"/>
                <a:ea typeface="HY견고딕" charset="0"/>
              </a:rPr>
              <a:t>홈페이지 광고 이미지</a:t>
            </a:r>
            <a:endParaRPr lang="ko-KR" altLang="en-US" sz="1800">
              <a:latin typeface="HY견고딕" charset="0"/>
              <a:ea typeface="HY견고딕" charset="0"/>
            </a:endParaRPr>
          </a:p>
        </p:txBody>
      </p:sp>
      <p:cxnSp>
        <p:nvCxnSpPr>
          <p:cNvPr id="31" name="도형 61"/>
          <p:cNvCxnSpPr/>
          <p:nvPr/>
        </p:nvCxnSpPr>
        <p:spPr>
          <a:xfrm>
            <a:off x="5407660" y="699135"/>
            <a:ext cx="1623695" cy="635"/>
          </a:xfrm>
          <a:prstGeom prst="straightConnector1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63"/>
          <p:cNvCxnSpPr>
            <a:stCxn id="30" idx="3"/>
          </p:cNvCxnSpPr>
          <p:nvPr/>
        </p:nvCxnSpPr>
        <p:spPr>
          <a:xfrm flipV="1">
            <a:off x="5031740" y="2150110"/>
            <a:ext cx="3042920" cy="45720"/>
          </a:xfrm>
          <a:prstGeom prst="straightConnector1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65"/>
          <p:cNvCxnSpPr/>
          <p:nvPr/>
        </p:nvCxnSpPr>
        <p:spPr>
          <a:xfrm>
            <a:off x="4644390" y="4622800"/>
            <a:ext cx="2967990" cy="129540"/>
          </a:xfrm>
          <a:prstGeom prst="straightConnector1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5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325030" y="4361393"/>
            <a:ext cx="2440782" cy="769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 bwMode="gray">
          <a:xfrm>
            <a:off x="20665" y="0"/>
            <a:ext cx="2608729" cy="1021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8694" y="2164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15457"/>
              </p:ext>
            </p:extLst>
          </p:nvPr>
        </p:nvGraphicFramePr>
        <p:xfrm>
          <a:off x="327958" y="1770426"/>
          <a:ext cx="11536084" cy="336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142">
                  <a:extLst>
                    <a:ext uri="{9D8B030D-6E8A-4147-A177-3AD203B41FA5}">
                      <a16:colId xmlns:a16="http://schemas.microsoft.com/office/drawing/2014/main" val="2196904504"/>
                    </a:ext>
                  </a:extLst>
                </a:gridCol>
                <a:gridCol w="5910943">
                  <a:extLst>
                    <a:ext uri="{9D8B030D-6E8A-4147-A177-3AD203B41FA5}">
                      <a16:colId xmlns:a16="http://schemas.microsoft.com/office/drawing/2014/main" val="2876424880"/>
                    </a:ext>
                  </a:extLst>
                </a:gridCol>
                <a:gridCol w="3501999">
                  <a:extLst>
                    <a:ext uri="{9D8B030D-6E8A-4147-A177-3AD203B41FA5}">
                      <a16:colId xmlns:a16="http://schemas.microsoft.com/office/drawing/2014/main" val="2143131857"/>
                    </a:ext>
                  </a:extLst>
                </a:gridCol>
              </a:tblGrid>
              <a:tr h="653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디자인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598594"/>
                  </a:ext>
                </a:extLst>
              </a:tr>
              <a:tr h="9025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상단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클릭시</a:t>
                      </a:r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상품 페이지로 이동할 수 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이미지 크기 </a:t>
                      </a:r>
                      <a:r>
                        <a:rPr lang="en-US" altLang="ko-KR" sz="16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: </a:t>
                      </a:r>
                      <a:r>
                        <a:rPr lang="ko-KR" altLang="en-US" sz="16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각 </a:t>
                      </a:r>
                      <a:r>
                        <a:rPr lang="en-US" altLang="ko-KR" sz="16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100px X 40px </a:t>
                      </a:r>
                      <a:endParaRPr lang="ko-KR" alt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029756"/>
                  </a:ext>
                </a:extLst>
              </a:tr>
              <a:tr h="87322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홈페이지 광고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판매상품들을 이미지로 광고하고 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대표사진으로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830612"/>
                  </a:ext>
                </a:extLst>
              </a:tr>
              <a:tr h="931439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추천 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해당 사이트의 추천 상품을 볼 수 있다</a:t>
                      </a:r>
                      <a:endParaRPr lang="en-US" altLang="ko-KR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추천사이트로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1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14431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Pages>11</Pages>
  <Words>358</Words>
  <Characters>0</Characters>
  <Application>Microsoft Office PowerPoint</Application>
  <DocSecurity>0</DocSecurity>
  <PresentationFormat>와이드스크린</PresentationFormat>
  <Lines>0</Lines>
  <Paragraphs>134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HY견고딕</vt:lpstr>
      <vt:lpstr>HY신명조</vt:lpstr>
      <vt:lpstr>HY헤드라인M</vt:lpstr>
      <vt:lpstr>휴먼엑스포</vt:lpstr>
      <vt:lpstr>Arial</vt:lpstr>
      <vt:lpstr>Candara</vt:lpstr>
      <vt:lpstr>Corbel</vt:lpstr>
      <vt:lpstr>Wingdings</vt:lpstr>
      <vt:lpstr>Wingdings 3</vt:lpstr>
      <vt:lpstr>New_Education02</vt:lpstr>
      <vt:lpstr>스타일 가이드</vt:lpstr>
      <vt:lpstr>PowerPoint 프레젠테이션</vt:lpstr>
      <vt:lpstr>구동환경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스타일 가이드</dc:title>
  <dc:creator>FullName</dc:creator>
  <cp:lastModifiedBy>이 찬진</cp:lastModifiedBy>
  <cp:revision>4</cp:revision>
  <dcterms:modified xsi:type="dcterms:W3CDTF">2023-04-24T06:54:15Z</dcterms:modified>
</cp:coreProperties>
</file>