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31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4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1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755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77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56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39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58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6712" y="1837158"/>
            <a:ext cx="5787024" cy="888834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 가이드</a:t>
            </a:r>
            <a:endParaRPr lang="ko-KR" altLang="en-US" sz="6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599613" y="4847688"/>
            <a:ext cx="4893034" cy="481447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이찬진 </a:t>
            </a:r>
            <a:r>
              <a:rPr lang="ko-KR" altLang="en-US" sz="2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전찬식</a:t>
            </a:r>
            <a:r>
              <a:rPr lang="ko-KR" altLang="en-US" sz="2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정미르</a:t>
            </a:r>
            <a:r>
              <a:rPr lang="ko-KR" altLang="en-US" sz="2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권일근</a:t>
            </a:r>
            <a:endParaRPr lang="ko-KR" altLang="en-US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4347" y="2943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306" y="3555095"/>
            <a:ext cx="768266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뺄셈 기호 9"/>
          <p:cNvSpPr/>
          <p:nvPr/>
        </p:nvSpPr>
        <p:spPr>
          <a:xfrm>
            <a:off x="2649977" y="2631862"/>
            <a:ext cx="6523759" cy="94130"/>
          </a:xfrm>
          <a:prstGeom prst="mathMinu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/>
          </p:cNvSpPr>
          <p:nvPr/>
        </p:nvSpPr>
        <p:spPr>
          <a:xfrm>
            <a:off x="2480310" y="2628900"/>
            <a:ext cx="1659890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스크롤로</a:t>
            </a:r>
            <a:r>
              <a:rPr lang="ko-KR" altLang="en-US">
                <a:latin typeface="HY견고딕" charset="0"/>
                <a:ea typeface="HY견고딕" charset="0"/>
              </a:rPr>
              <a:t> 화면 </a:t>
            </a:r>
            <a:r>
              <a:rPr lang="ko-KR" altLang="en-US" sz="1800">
                <a:latin typeface="HY견고딕" charset="0"/>
                <a:ea typeface="HY견고딕" charset="0"/>
              </a:rPr>
              <a:t>을</a:t>
            </a:r>
            <a:r>
              <a:rPr lang="ko-KR" altLang="en-US">
                <a:latin typeface="HY견고딕" charset="0"/>
                <a:ea typeface="HY견고딕" charset="0"/>
              </a:rPr>
              <a:t> 변경하며 </a:t>
            </a:r>
            <a:r>
              <a:rPr lang="ko-KR" altLang="en-US" sz="1800">
                <a:latin typeface="HY견고딕" charset="0"/>
                <a:ea typeface="HY견고딕" charset="0"/>
              </a:rPr>
              <a:t>다른</a:t>
            </a:r>
            <a:r>
              <a:rPr lang="ko-KR" altLang="en-US">
                <a:latin typeface="HY견고딕" charset="0"/>
                <a:ea typeface="HY견고딕" charset="0"/>
              </a:rPr>
              <a:t> 페이지로 </a:t>
            </a:r>
            <a:r>
              <a:rPr lang="ko-KR" altLang="en-US" sz="1800">
                <a:latin typeface="HY견고딕" charset="0"/>
                <a:ea typeface="HY견고딕" charset="0"/>
              </a:rPr>
              <a:t>이동이</a:t>
            </a:r>
            <a:r>
              <a:rPr lang="ko-KR" altLang="en-US">
                <a:latin typeface="HY견고딕" charset="0"/>
                <a:ea typeface="HY견고딕" charset="0"/>
              </a:rPr>
              <a:t> 가능한 </a:t>
            </a:r>
            <a:r>
              <a:rPr lang="ko-KR" altLang="en-US" sz="1800">
                <a:latin typeface="HY견고딕" charset="0"/>
                <a:ea typeface="HY견고딕" charset="0"/>
              </a:rPr>
              <a:t>구조</a:t>
            </a:r>
            <a:endParaRPr lang="ko-KR" altLang="en-US">
              <a:latin typeface="HY견고딕" charset="0"/>
              <a:ea typeface="HY견고딕" charset="0"/>
            </a:endParaRPr>
          </a:p>
        </p:txBody>
      </p:sp>
      <p:sp>
        <p:nvSpPr>
          <p:cNvPr id="3" name="위쪽/아래쪽 화살표 2"/>
          <p:cNvSpPr/>
          <p:nvPr/>
        </p:nvSpPr>
        <p:spPr>
          <a:xfrm>
            <a:off x="4217670" y="981075"/>
            <a:ext cx="1337945" cy="44532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gray">
          <a:xfrm>
            <a:off x="20955" y="0"/>
            <a:ext cx="3280410" cy="10223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 fontScale="92500"/>
          </a:bodyPr>
          <a:lstStyle>
            <a:lvl1pPr marL="0" indent="0" algn="ctr" defTabSz="914400" rtl="0" eaLnBrk="1" hangingPunct="1"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lvl="1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2pPr>
            <a:lvl3pPr marL="0" lvl="2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3pPr>
            <a:lvl4pPr marL="0" lvl="3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4pPr>
            <a:lvl5pPr marL="0" lvl="4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5pPr>
            <a:lvl6pPr marL="0" lvl="5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6pPr>
            <a:lvl7pPr marL="0" lvl="6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7pPr>
            <a:lvl8pPr marL="0" lvl="7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8pPr>
            <a:lvl9pPr marL="0" lvl="8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HY견고딕" charset="0"/>
                <a:ea typeface="HY견고딕" charset="0"/>
              </a:rPr>
              <a:t>사이드 내비게이션</a:t>
            </a:r>
            <a:endParaRPr lang="ko-KR" altLang="en-US" sz="3600">
              <a:latin typeface="HY견고딕" charset="0"/>
              <a:ea typeface="HY견고딕" charset="0"/>
            </a:endParaRPr>
          </a:p>
        </p:txBody>
      </p:sp>
      <p:pic>
        <p:nvPicPr>
          <p:cNvPr id="20" name="그림 38" descr="/temp/fImage12027218313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0" y="1085850"/>
            <a:ext cx="5133975" cy="4182744"/>
          </a:xfrm>
          <a:prstGeom prst="rect">
            <a:avLst/>
          </a:prstGeom>
          <a:noFill/>
        </p:spPr>
      </p:pic>
      <p:sp>
        <p:nvSpPr>
          <p:cNvPr id="21" name="텍스트 상자 39"/>
          <p:cNvSpPr txBox="1">
            <a:spLocks/>
          </p:cNvSpPr>
          <p:nvPr/>
        </p:nvSpPr>
        <p:spPr>
          <a:xfrm>
            <a:off x="11319510" y="935355"/>
            <a:ext cx="635635" cy="455930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46"/>
          <p:cNvCxnSpPr>
            <a:stCxn id="3" idx="6"/>
            <a:endCxn id="21" idx="1"/>
          </p:cNvCxnSpPr>
          <p:nvPr/>
        </p:nvCxnSpPr>
        <p:spPr>
          <a:xfrm>
            <a:off x="5220970" y="3207385"/>
            <a:ext cx="6099175" cy="8255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 bwMode="gray">
          <a:xfrm>
            <a:off x="20955" y="0"/>
            <a:ext cx="2144395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구성요소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1"/>
          <p:cNvGraphicFramePr>
            <a:graphicFrameLocks noGrp="1"/>
          </p:cNvGraphicFramePr>
          <p:nvPr/>
        </p:nvGraphicFramePr>
        <p:xfrm>
          <a:off x="353695" y="914400"/>
          <a:ext cx="11304270" cy="506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버튼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설정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rgbClr val="CC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메인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로고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로그인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회원가입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장바구니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의상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스노우보드 상품으로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액세서리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세일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하는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추천 상품으로 이동하는 버튼</a:t>
                      </a: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" name="그림 48" descr="/temp/fImage1307718994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459230"/>
            <a:ext cx="848995" cy="391160"/>
          </a:xfrm>
          <a:prstGeom prst="rect">
            <a:avLst/>
          </a:prstGeom>
          <a:noFill/>
        </p:spPr>
      </p:pic>
      <p:pic>
        <p:nvPicPr>
          <p:cNvPr id="16" name="그림 49" descr="/temp/fImage2194190671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1971040"/>
            <a:ext cx="695960" cy="415925"/>
          </a:xfrm>
          <a:prstGeom prst="rect">
            <a:avLst/>
          </a:prstGeom>
          <a:noFill/>
        </p:spPr>
      </p:pic>
      <p:pic>
        <p:nvPicPr>
          <p:cNvPr id="17" name="그림 50" descr="/temp/fImage192819136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5" y="2512060"/>
            <a:ext cx="602615" cy="370205"/>
          </a:xfrm>
          <a:prstGeom prst="rect">
            <a:avLst/>
          </a:prstGeom>
          <a:noFill/>
        </p:spPr>
      </p:pic>
      <p:pic>
        <p:nvPicPr>
          <p:cNvPr id="18" name="그림 51" descr="/temp/fImage2607192101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020695"/>
            <a:ext cx="600710" cy="334010"/>
          </a:xfrm>
          <a:prstGeom prst="rect">
            <a:avLst/>
          </a:prstGeom>
          <a:noFill/>
        </p:spPr>
      </p:pic>
      <p:pic>
        <p:nvPicPr>
          <p:cNvPr id="19" name="그림 52" descr="/temp/fImage2188193921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" y="3522980"/>
            <a:ext cx="972185" cy="327025"/>
          </a:xfrm>
          <a:prstGeom prst="rect">
            <a:avLst/>
          </a:prstGeom>
          <a:noFill/>
        </p:spPr>
      </p:pic>
      <p:pic>
        <p:nvPicPr>
          <p:cNvPr id="21" name="그림 54" descr="/temp/fImage1721195302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" y="5064125"/>
            <a:ext cx="972185" cy="318770"/>
          </a:xfrm>
          <a:prstGeom prst="rect">
            <a:avLst/>
          </a:prstGeom>
          <a:noFill/>
        </p:spPr>
      </p:pic>
      <p:pic>
        <p:nvPicPr>
          <p:cNvPr id="22" name="그림 55" descr="/temp/fImage2969196795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4528820"/>
            <a:ext cx="1124585" cy="331470"/>
          </a:xfrm>
          <a:prstGeom prst="rect">
            <a:avLst/>
          </a:prstGeom>
          <a:noFill/>
        </p:spPr>
      </p:pic>
      <p:pic>
        <p:nvPicPr>
          <p:cNvPr id="23" name="그림 56" descr="/temp/fImage3665197881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" y="4031615"/>
            <a:ext cx="1067435" cy="317500"/>
          </a:xfrm>
          <a:prstGeom prst="rect">
            <a:avLst/>
          </a:prstGeom>
          <a:noFill/>
        </p:spPr>
      </p:pic>
      <p:pic>
        <p:nvPicPr>
          <p:cNvPr id="24" name="그림 57" descr="/temp/fImage14396198863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5493385"/>
            <a:ext cx="1429385" cy="46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329940" y="2322195"/>
            <a:ext cx="501269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dirty="0">
                <a:latin typeface="HY견고딕" charset="0"/>
                <a:ea typeface="HY견고딕" charset="0"/>
              </a:rPr>
              <a:t>1. </a:t>
            </a:r>
            <a:r>
              <a:rPr lang="ko-KR" altLang="en-US" sz="2400" dirty="0">
                <a:latin typeface="HY견고딕" charset="0"/>
                <a:ea typeface="HY견고딕" charset="0"/>
              </a:rPr>
              <a:t>구동 환경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8330" y="3209290"/>
            <a:ext cx="53740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레이아웃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915" y="5078095"/>
            <a:ext cx="53740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비게이션 구조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3285" y="278130"/>
            <a:ext cx="295846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목차</a:t>
            </a:r>
            <a:endParaRPr lang="ko-KR" altLang="en-US" sz="8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1085" y="4105275"/>
            <a:ext cx="1928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1694" y="5975350"/>
            <a:ext cx="25444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구성요소 정의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299335" cy="847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구동환경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75" y="1543050"/>
            <a:ext cx="4247515" cy="36933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 dirty="0">
                <a:latin typeface="HY견고딕" charset="0"/>
                <a:ea typeface="HY견고딕" charset="0"/>
              </a:rPr>
              <a:t>운영체제 </a:t>
            </a:r>
            <a:r>
              <a:rPr lang="en-US" altLang="ko-KR" dirty="0">
                <a:latin typeface="HY견고딕" charset="0"/>
                <a:ea typeface="HY견고딕" charset="0"/>
              </a:rPr>
              <a:t>: Window</a:t>
            </a: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 dirty="0">
                <a:latin typeface="HY견고딕" charset="0"/>
                <a:ea typeface="HY견고딕" charset="0"/>
              </a:rPr>
              <a:t>웹 브라우저 </a:t>
            </a:r>
            <a:r>
              <a:rPr lang="en-US" altLang="ko-KR" dirty="0">
                <a:latin typeface="HY견고딕" charset="0"/>
                <a:ea typeface="HY견고딕" charset="0"/>
              </a:rPr>
              <a:t>: Chrome</a:t>
            </a: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 dirty="0">
                <a:latin typeface="HY견고딕" charset="0"/>
                <a:ea typeface="HY견고딕" charset="0"/>
              </a:rPr>
              <a:t>모니터 해상도 </a:t>
            </a:r>
            <a:r>
              <a:rPr lang="en-US" altLang="ko-KR" dirty="0">
                <a:latin typeface="HY견고딕" charset="0"/>
                <a:ea typeface="HY견고딕" charset="0"/>
              </a:rPr>
              <a:t>: 1920px X </a:t>
            </a:r>
            <a:r>
              <a:rPr lang="en-US" altLang="ko-KR" dirty="0" smtClean="0">
                <a:latin typeface="HY견고딕" charset="0"/>
                <a:ea typeface="HY견고딕" charset="0"/>
              </a:rPr>
              <a:t>1080px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 dirty="0">
                <a:latin typeface="HY견고딕" charset="0"/>
                <a:ea typeface="HY견고딕" charset="0"/>
              </a:rPr>
              <a:t>레이아웃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HY견고딕" charset="0"/>
                <a:ea typeface="HY견고딕" charset="0"/>
              </a:rPr>
              <a:t> - </a:t>
            </a:r>
            <a:r>
              <a:rPr lang="ko-KR" altLang="en-US" dirty="0">
                <a:latin typeface="HY견고딕" charset="0"/>
                <a:ea typeface="HY견고딕" charset="0"/>
              </a:rPr>
              <a:t>화면 구조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HY견고딕" charset="0"/>
                <a:ea typeface="HY견고딕" charset="0"/>
              </a:rPr>
              <a:t> - </a:t>
            </a:r>
            <a:r>
              <a:rPr lang="ko-KR" altLang="en-US" dirty="0">
                <a:latin typeface="HY견고딕" charset="0"/>
                <a:ea typeface="HY견고딕" charset="0"/>
              </a:rPr>
              <a:t>상단메뉴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HY견고딕" charset="0"/>
                <a:ea typeface="HY견고딕" charset="0"/>
              </a:rPr>
              <a:t> - </a:t>
            </a:r>
            <a:r>
              <a:rPr lang="ko-KR" altLang="en-US" dirty="0">
                <a:latin typeface="HY견고딕" charset="0"/>
                <a:ea typeface="HY견고딕" charset="0"/>
              </a:rPr>
              <a:t>네비게이션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HY견고딕" charset="0"/>
                <a:ea typeface="HY견고딕" charset="0"/>
              </a:rPr>
              <a:t> - Area</a:t>
            </a:r>
            <a:endParaRPr lang="ko-KR" altLang="en-US" dirty="0">
              <a:latin typeface="HY견고딕" charset="0"/>
              <a:ea typeface="HY견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69155" y="255270"/>
          <a:ext cx="7270750" cy="587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프레임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헤더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메뉴바 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/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회원가입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,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로그인 아이콘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9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콘텐츠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광고 이미지 / 상품 추천</a:t>
                      </a:r>
                      <a:endParaRPr lang="ko-KR" altLang="en-US" sz="1600" b="0" i="0" kern="120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좌측 상단에 회사 로고를 삽입</a:t>
                      </a: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중앙에 상품을 입은 모델 이미지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스크롤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600" b="0" i="0" kern="1200">
                        <a:solidFill>
                          <a:srgbClr val="CC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0" y="4133215"/>
            <a:ext cx="1906905" cy="1887855"/>
          </a:xfrm>
          <a:prstGeom prst="rect">
            <a:avLst/>
          </a:prstGeom>
          <a:noFill/>
        </p:spPr>
      </p:pic>
      <p:sp>
        <p:nvSpPr>
          <p:cNvPr id="15" name="도형 25"/>
          <p:cNvSpPr>
            <a:spLocks/>
          </p:cNvSpPr>
          <p:nvPr/>
        </p:nvSpPr>
        <p:spPr>
          <a:xfrm>
            <a:off x="11269980" y="4141470"/>
            <a:ext cx="244475" cy="1879600"/>
          </a:xfrm>
          <a:prstGeom prst="upDownArrow">
            <a:avLst/>
          </a:prstGeom>
          <a:solidFill>
            <a:srgbClr val="DF3939"/>
          </a:solidFill>
          <a:ln w="15875" cap="flat" cmpd="sng">
            <a:solidFill>
              <a:srgbClr val="A4272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gray">
          <a:xfrm>
            <a:off x="0" y="0"/>
            <a:ext cx="2098040" cy="10083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3225" y="3504565"/>
            <a:ext cx="4382135" cy="1722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 sz="1600" dirty="0">
                <a:latin typeface="HY견고딕" charset="0"/>
                <a:ea typeface="HY견고딕" charset="0"/>
              </a:rPr>
              <a:t>로고 폰트 </a:t>
            </a:r>
            <a:r>
              <a:rPr lang="en-US" altLang="ko-KR" sz="1600" dirty="0">
                <a:latin typeface="HY견고딕" charset="0"/>
                <a:ea typeface="HY견고딕" charset="0"/>
              </a:rPr>
              <a:t>: </a:t>
            </a:r>
            <a:r>
              <a:rPr lang="it-IT" altLang="ko-KR" sz="1600" dirty="0">
                <a:latin typeface="HY견고딕" charset="0"/>
                <a:ea typeface="HY견고딕" charset="0"/>
              </a:rPr>
              <a:t>Andale Mono MT Pro Bold</a:t>
            </a:r>
            <a:endParaRPr lang="ko-KR" altLang="en-US" sz="1600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en-US" altLang="ko-KR" dirty="0">
                <a:latin typeface="HY견고딕" charset="0"/>
                <a:ea typeface="HY견고딕" charset="0"/>
              </a:rPr>
              <a:t>~~</a:t>
            </a:r>
            <a:r>
              <a:rPr lang="ko-KR" altLang="en-US" dirty="0">
                <a:latin typeface="HY견고딕" charset="0"/>
                <a:ea typeface="HY견고딕" charset="0"/>
              </a:rPr>
              <a:t>하기 위해 </a:t>
            </a:r>
            <a:r>
              <a:rPr lang="ko-KR" altLang="en-US" dirty="0" err="1">
                <a:latin typeface="HY견고딕" charset="0"/>
                <a:ea typeface="HY견고딕" charset="0"/>
              </a:rPr>
              <a:t>볼드체를</a:t>
            </a:r>
            <a:r>
              <a:rPr lang="ko-KR" altLang="en-US" dirty="0">
                <a:latin typeface="HY견고딕" charset="0"/>
                <a:ea typeface="HY견고딕" charset="0"/>
              </a:rPr>
              <a:t> 사용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 dirty="0">
                <a:latin typeface="HY견고딕" charset="0"/>
                <a:ea typeface="HY견고딕" charset="0"/>
              </a:rPr>
              <a:t>추가 설명?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pic>
        <p:nvPicPr>
          <p:cNvPr id="14" name="그림 13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1008380"/>
            <a:ext cx="2670175" cy="2411095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6094730" y="3634105"/>
            <a:ext cx="49574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1800">
                <a:latin typeface="HY견고딕" charset="0"/>
                <a:ea typeface="HY견고딕" charset="0"/>
              </a:rPr>
              <a:t>폰트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en-US" altLang="ko-KR">
                <a:latin typeface="HY견고딕" charset="0"/>
                <a:ea typeface="HY견고딕" charset="0"/>
              </a:rPr>
              <a:t>: </a:t>
            </a:r>
            <a:r>
              <a:rPr lang="fr-FR" altLang="ko-KR" b="1">
                <a:latin typeface="HY견고딕" charset="0"/>
                <a:ea typeface="HY견고딕" charset="0"/>
              </a:rPr>
              <a:t>Eureka Sans SC Offc Pro bold</a:t>
            </a:r>
            <a:endParaRPr lang="ko-KR" altLang="en-US">
              <a:latin typeface="HY견고딕" charset="0"/>
              <a:ea typeface="HY견고딕" charset="0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en-US" altLang="ko-KR">
                <a:latin typeface="HY견고딕" charset="0"/>
                <a:ea typeface="HY견고딕" charset="0"/>
              </a:rPr>
              <a:t>~~</a:t>
            </a:r>
            <a:r>
              <a:rPr lang="ko-KR" altLang="en-US">
                <a:latin typeface="HY견고딕" charset="0"/>
                <a:ea typeface="HY견고딕" charset="0"/>
              </a:rPr>
              <a:t> 볼드체를 사용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추가 설명?</a:t>
            </a:r>
          </a:p>
        </p:txBody>
      </p:sp>
      <p:pic>
        <p:nvPicPr>
          <p:cNvPr id="16" name="그림 26" descr="/temp/fImage1127017541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45" y="2211070"/>
            <a:ext cx="5001260" cy="457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5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gray">
          <a:xfrm>
            <a:off x="-63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로고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95" y="1021715"/>
            <a:ext cx="5010785" cy="452501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1804670" y="2506345"/>
            <a:ext cx="3498215" cy="14763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en-US" altLang="ko-KR">
                <a:solidFill>
                  <a:srgbClr val="CC0000"/>
                </a:solidFill>
                <a:latin typeface="HY견고딕" charset="0"/>
                <a:ea typeface="HY견고딕" charset="0"/>
              </a:rPr>
              <a:t>SNOMAN란 어쩌구</a:t>
            </a:r>
            <a:endParaRPr lang="ko-KR" altLang="en-US">
              <a:solidFill>
                <a:srgbClr val="CC0000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>
              <a:solidFill>
                <a:srgbClr val="CC0000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solidFill>
                  <a:srgbClr val="CC0000"/>
                </a:solidFill>
                <a:latin typeface="HY견고딕" charset="0"/>
                <a:ea typeface="HY견고딕" charset="0"/>
              </a:rPr>
              <a:t>겨울산을 이미지로 어쩌구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>
              <a:solidFill>
                <a:srgbClr val="CC0000"/>
              </a:solidFill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solidFill>
                  <a:srgbClr val="CC0000"/>
                </a:solidFill>
                <a:latin typeface="HY견고딕" charset="0"/>
                <a:ea typeface="HY견고딕" charset="0"/>
              </a:rPr>
              <a:t>차가운 색상을 통해 어쩌구</a:t>
            </a:r>
          </a:p>
        </p:txBody>
      </p:sp>
    </p:spTree>
    <p:extLst>
      <p:ext uri="{BB962C8B-B14F-4D97-AF65-F5344CB8AC3E}">
        <p14:creationId xmlns:p14="http://schemas.microsoft.com/office/powerpoint/2010/main" val="7698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레이아웃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191125" y="1024890"/>
            <a:ext cx="1955164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홈</a:t>
            </a:r>
            <a:r>
              <a:rPr lang="ko-KR" altLang="en-US">
                <a:latin typeface="HY견고딕" charset="0"/>
                <a:ea typeface="HY견고딕" charset="0"/>
              </a:rPr>
              <a:t> 화면 레이아웃</a:t>
            </a:r>
          </a:p>
        </p:txBody>
      </p:sp>
      <p:sp>
        <p:nvSpPr>
          <p:cNvPr id="16" name="도형 27"/>
          <p:cNvSpPr>
            <a:spLocks/>
          </p:cNvSpPr>
          <p:nvPr/>
        </p:nvSpPr>
        <p:spPr>
          <a:xfrm>
            <a:off x="2310765" y="1773555"/>
            <a:ext cx="7719695" cy="56007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Header(NAV) n * n </a:t>
            </a:r>
            <a:r>
              <a:rPr sz="1800">
                <a:solidFill>
                  <a:srgbClr val="FF0000"/>
                </a:solidFill>
                <a:latin typeface="HY견고딕" charset="0"/>
                <a:ea typeface="HY견고딕" charset="0"/>
              </a:rPr>
              <a:t>(오븐에서 확인가능 - 빼도 상관 없을지도?)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도형 28"/>
          <p:cNvSpPr>
            <a:spLocks/>
          </p:cNvSpPr>
          <p:nvPr/>
        </p:nvSpPr>
        <p:spPr>
          <a:xfrm>
            <a:off x="2322195" y="2483485"/>
            <a:ext cx="7719695" cy="25488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Main n * n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8" name="도형 29"/>
          <p:cNvSpPr>
            <a:spLocks/>
          </p:cNvSpPr>
          <p:nvPr/>
        </p:nvSpPr>
        <p:spPr>
          <a:xfrm>
            <a:off x="2322195" y="5213985"/>
            <a:ext cx="7719695" cy="52768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HY견고딕" charset="0"/>
                <a:ea typeface="HY견고딕" charset="0"/>
              </a:rPr>
              <a:t>Footer n * n</a:t>
            </a:r>
            <a:endParaRPr lang="ko-KR" altLang="en-US" sz="180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245" y="4361180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166495"/>
            <a:ext cx="1224915" cy="110617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2470" y="2558415"/>
          <a:ext cx="10999470" cy="345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이름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기능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디자인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로고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메인으로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돌아간다.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None/>
                      </a:pPr>
                      <a:r>
                        <a:rPr lang="it-IT" altLang="ko-KR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Andale</a:t>
                      </a:r>
                      <a:r>
                        <a:rPr lang="it-IT" altLang="ko-KR" kern="1200">
                          <a:latin typeface="HY견고딕" charset="0"/>
                          <a:ea typeface="HY견고딕" charset="0"/>
                        </a:rPr>
                        <a:t> Mono MT Pro </a:t>
                      </a:r>
                      <a:r>
                        <a:rPr lang="it-IT" altLang="ko-KR" sz="1800" kern="1200">
                          <a:latin typeface="HY견고딕" charset="0"/>
                          <a:ea typeface="HY견고딕" charset="0"/>
                        </a:rPr>
                        <a:t>Bold체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상단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퀵메뉴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각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항목의 상품페이지로 넘어간다.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fontAlgn="base" latinLnBrk="0">
                        <a:buFontTx/>
                        <a:buNone/>
                      </a:pPr>
                      <a:r>
                        <a:rPr lang="fr-FR" altLang="ko-KR" sz="1600" b="1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Eureka</a:t>
                      </a:r>
                      <a:r>
                        <a:rPr lang="fr-FR" altLang="ko-KR" sz="1600" b="1" kern="1200">
                          <a:latin typeface="HY견고딕" charset="0"/>
                          <a:ea typeface="HY견고딕" charset="0"/>
                        </a:rPr>
                        <a:t> Sans SC Offc Pro b</a:t>
                      </a:r>
                      <a:r>
                        <a:rPr lang="fr-FR" altLang="ko-KR" sz="1600" b="1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old체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회원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로그인, 회원가입, 장바구니로 </a:t>
                      </a:r>
                    </a:p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들어가진다.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글이 아닌 아이콘을 활용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35" descr="/temp/fImage1127018087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85" y="1480185"/>
            <a:ext cx="5001260" cy="457835"/>
          </a:xfrm>
          <a:prstGeom prst="rect">
            <a:avLst/>
          </a:prstGeom>
          <a:noFill/>
        </p:spPr>
      </p:pic>
      <p:pic>
        <p:nvPicPr>
          <p:cNvPr id="15" name="그림 36" descr="/temp/fImage8120181440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30" y="1384935"/>
            <a:ext cx="1981835" cy="648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96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245" y="4361180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9215" cy="10223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hangingPunct="1"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lvl="1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2pPr>
            <a:lvl3pPr marL="0" lvl="2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3pPr>
            <a:lvl4pPr marL="0" lvl="3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4pPr>
            <a:lvl5pPr marL="0" lvl="4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5pPr>
            <a:lvl6pPr marL="0" lvl="5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6pPr>
            <a:lvl7pPr marL="0" lvl="6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7pPr>
            <a:lvl8pPr marL="0" lvl="7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8pPr>
            <a:lvl9pPr marL="0" lvl="8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HY견고딕" charset="0"/>
                <a:ea typeface="HY견고딕" charset="0"/>
              </a:rPr>
              <a:t>콘텐츠</a:t>
            </a:r>
            <a:endParaRPr lang="ko-KR" altLang="en-US" sz="3600">
              <a:latin typeface="HY견고딕" charset="0"/>
              <a:ea typeface="HY견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716530" y="4424045"/>
            <a:ext cx="271335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클릭시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추천 상품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페이지로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이동</a:t>
            </a:r>
            <a:endParaRPr lang="ko-KR" altLang="en-US">
              <a:latin typeface="HY견고딕" charset="0"/>
              <a:ea typeface="HY견고딕" charset="0"/>
            </a:endParaRPr>
          </a:p>
        </p:txBody>
      </p:sp>
      <p:pic>
        <p:nvPicPr>
          <p:cNvPr id="27" name="그림 44" descr="/temp/fImage9211918672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45" y="3513455"/>
            <a:ext cx="2839085" cy="2477135"/>
          </a:xfrm>
          <a:prstGeom prst="rect">
            <a:avLst/>
          </a:prstGeom>
          <a:noFill/>
        </p:spPr>
      </p:pic>
      <p:pic>
        <p:nvPicPr>
          <p:cNvPr id="28" name="그림 45" descr="/temp/fImage172377187209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15" y="505460"/>
            <a:ext cx="2839085" cy="2634615"/>
          </a:xfrm>
          <a:prstGeom prst="rect">
            <a:avLst/>
          </a:prstGeom>
          <a:noFill/>
        </p:spPr>
      </p:pic>
      <p:sp>
        <p:nvSpPr>
          <p:cNvPr id="29" name="텍스트 상자 59"/>
          <p:cNvSpPr txBox="1">
            <a:spLocks/>
          </p:cNvSpPr>
          <p:nvPr/>
        </p:nvSpPr>
        <p:spPr>
          <a:xfrm>
            <a:off x="2633980" y="505460"/>
            <a:ext cx="292354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HY견고딕" charset="0"/>
                <a:ea typeface="HY견고딕" charset="0"/>
              </a:rPr>
              <a:t>클릭시 상품 페이지로 이동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  <p:sp>
        <p:nvSpPr>
          <p:cNvPr id="30" name="텍스트 상자 60"/>
          <p:cNvSpPr txBox="1">
            <a:spLocks/>
          </p:cNvSpPr>
          <p:nvPr/>
        </p:nvSpPr>
        <p:spPr>
          <a:xfrm>
            <a:off x="2633980" y="2010410"/>
            <a:ext cx="239839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HY견고딕" charset="0"/>
                <a:ea typeface="HY견고딕" charset="0"/>
              </a:rPr>
              <a:t>홈페이지 광고 이미지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  <p:cxnSp>
        <p:nvCxnSpPr>
          <p:cNvPr id="31" name="도형 61"/>
          <p:cNvCxnSpPr/>
          <p:nvPr/>
        </p:nvCxnSpPr>
        <p:spPr>
          <a:xfrm>
            <a:off x="5407660" y="699135"/>
            <a:ext cx="1623695" cy="635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3"/>
          <p:cNvCxnSpPr>
            <a:stCxn id="30" idx="3"/>
          </p:cNvCxnSpPr>
          <p:nvPr/>
        </p:nvCxnSpPr>
        <p:spPr>
          <a:xfrm flipV="1">
            <a:off x="5031740" y="2150110"/>
            <a:ext cx="3042920" cy="45720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5"/>
          <p:cNvCxnSpPr/>
          <p:nvPr/>
        </p:nvCxnSpPr>
        <p:spPr>
          <a:xfrm>
            <a:off x="4644390" y="4622800"/>
            <a:ext cx="2967990" cy="129540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308100" y="3402330"/>
            <a:ext cx="126428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로고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83310" y="4666615"/>
            <a:ext cx="1682750" cy="647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일반적인</a:t>
            </a:r>
            <a:r>
              <a:rPr lang="ko-KR" altLang="en-US">
                <a:latin typeface="HY견고딕" charset="0"/>
                <a:ea typeface="HY견고딕" charset="0"/>
              </a:rPr>
              <a:t> 로고 </a:t>
            </a:r>
            <a:r>
              <a:rPr lang="ko-KR" altLang="en-US" sz="1800">
                <a:latin typeface="HY견고딕" charset="0"/>
                <a:ea typeface="HY견고딕" charset="0"/>
              </a:rPr>
              <a:t>이미지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972810" y="3415030"/>
            <a:ext cx="126428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정보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748020" y="4818380"/>
            <a:ext cx="16827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정보 페이지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 bwMode="gray">
          <a:xfrm>
            <a:off x="20955" y="0"/>
            <a:ext cx="2194560" cy="10648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hangingPunct="1"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lvl="1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2pPr>
            <a:lvl3pPr marL="0" lvl="2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3pPr>
            <a:lvl4pPr marL="0" lvl="3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4pPr>
            <a:lvl5pPr marL="0" lvl="4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5pPr>
            <a:lvl6pPr marL="0" lvl="5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6pPr>
            <a:lvl7pPr marL="0" lvl="6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7pPr>
            <a:lvl8pPr marL="0" lvl="7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8pPr>
            <a:lvl9pPr marL="0" lvl="8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HY견고딕" charset="0"/>
                <a:ea typeface="HY견고딕" charset="0"/>
              </a:rPr>
              <a:t>푸터</a:t>
            </a:r>
            <a:endParaRPr lang="ko-KR" altLang="en-US" sz="3600">
              <a:latin typeface="HY견고딕" charset="0"/>
              <a:ea typeface="HY견고딕" charset="0"/>
            </a:endParaRPr>
          </a:p>
        </p:txBody>
      </p:sp>
      <p:pic>
        <p:nvPicPr>
          <p:cNvPr id="18" name="그림 3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195" y="1591310"/>
            <a:ext cx="3515995" cy="1172845"/>
          </a:xfrm>
          <a:prstGeom prst="rect">
            <a:avLst/>
          </a:prstGeom>
          <a:noFill/>
        </p:spPr>
      </p:pic>
      <p:pic>
        <p:nvPicPr>
          <p:cNvPr id="19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0" y="1497965"/>
            <a:ext cx="1219835" cy="1019810"/>
          </a:xfrm>
          <a:prstGeom prst="rect">
            <a:avLst/>
          </a:prstGeom>
          <a:noFill/>
        </p:spPr>
      </p:pic>
      <p:pic>
        <p:nvPicPr>
          <p:cNvPr id="20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1830070"/>
            <a:ext cx="1343660" cy="667385"/>
          </a:xfrm>
          <a:prstGeom prst="rect">
            <a:avLst/>
          </a:prstGeom>
          <a:noFill/>
        </p:spPr>
      </p:pic>
      <p:sp>
        <p:nvSpPr>
          <p:cNvPr id="21" name="텍스트 상자 5"/>
          <p:cNvSpPr txBox="1">
            <a:spLocks/>
          </p:cNvSpPr>
          <p:nvPr/>
        </p:nvSpPr>
        <p:spPr>
          <a:xfrm>
            <a:off x="10123170" y="3414395"/>
            <a:ext cx="132334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HY견고딕" charset="0"/>
                <a:ea typeface="HY견고딕" charset="0"/>
              </a:rPr>
              <a:t>소셜미디어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  <p:sp>
        <p:nvSpPr>
          <p:cNvPr id="22" name="텍스트 상자 6"/>
          <p:cNvSpPr txBox="1">
            <a:spLocks/>
          </p:cNvSpPr>
          <p:nvPr/>
        </p:nvSpPr>
        <p:spPr>
          <a:xfrm>
            <a:off x="9744710" y="4820920"/>
            <a:ext cx="20853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HY견고딕" charset="0"/>
                <a:ea typeface="HY견고딕" charset="0"/>
              </a:rPr>
              <a:t>소셜미디어 페이지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Pages>11</Pages>
  <Words>262</Words>
  <Characters>0</Characters>
  <Application>Microsoft Office PowerPoint</Application>
  <DocSecurity>0</DocSecurity>
  <PresentationFormat>와이드스크린</PresentationFormat>
  <Lines>0</Lines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HY견고딕</vt:lpstr>
      <vt:lpstr>HY그래픽M</vt:lpstr>
      <vt:lpstr>HY신명조</vt:lpstr>
      <vt:lpstr>HY헤드라인M</vt:lpstr>
      <vt:lpstr>맑은 고딕</vt:lpstr>
      <vt:lpstr>휴먼엑스포</vt:lpstr>
      <vt:lpstr>Arial</vt:lpstr>
      <vt:lpstr>Candara</vt:lpstr>
      <vt:lpstr>Corbel</vt:lpstr>
      <vt:lpstr>Wingdings</vt:lpstr>
      <vt:lpstr>Wingdings 3</vt:lpstr>
      <vt:lpstr>New_Education02</vt:lpstr>
      <vt:lpstr>스타일 가이드</vt:lpstr>
      <vt:lpstr>PowerPoint 프레젠테이션</vt:lpstr>
      <vt:lpstr>구동환경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FullName</dc:creator>
  <cp:lastModifiedBy>FullName</cp:lastModifiedBy>
  <cp:revision>6</cp:revision>
  <dcterms:modified xsi:type="dcterms:W3CDTF">2023-04-24T05:59:18Z</dcterms:modified>
</cp:coreProperties>
</file>