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handoutMasterIdLst>
    <p:handoutMasterId r:id="rId27"/>
  </p:handoutMasterIdLst>
  <p:sldIdLst>
    <p:sldId id="268" r:id="rId2"/>
    <p:sldId id="271" r:id="rId3"/>
    <p:sldId id="272" r:id="rId4"/>
    <p:sldId id="257" r:id="rId5"/>
    <p:sldId id="273" r:id="rId6"/>
    <p:sldId id="274" r:id="rId7"/>
    <p:sldId id="284" r:id="rId8"/>
    <p:sldId id="275" r:id="rId9"/>
    <p:sldId id="264" r:id="rId10"/>
    <p:sldId id="263" r:id="rId11"/>
    <p:sldId id="285" r:id="rId12"/>
    <p:sldId id="278" r:id="rId13"/>
    <p:sldId id="286" r:id="rId14"/>
    <p:sldId id="279" r:id="rId15"/>
    <p:sldId id="287" r:id="rId16"/>
    <p:sldId id="280" r:id="rId17"/>
    <p:sldId id="288" r:id="rId18"/>
    <p:sldId id="281" r:id="rId19"/>
    <p:sldId id="289" r:id="rId20"/>
    <p:sldId id="283" r:id="rId21"/>
    <p:sldId id="282" r:id="rId22"/>
    <p:sldId id="276" r:id="rId23"/>
    <p:sldId id="277"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112"/>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a9c97a41db85c5" providerId="LiveId" clId="{76D468CA-D8FC-491D-9D30-8C6B3449774A}"/>
    <pc:docChg chg="undo redo custSel addSld modSld">
      <pc:chgData name="" userId="20a9c97a41db85c5" providerId="LiveId" clId="{76D468CA-D8FC-491D-9D30-8C6B3449774A}" dt="2025-05-11T08:24:07.904" v="877" actId="1076"/>
      <pc:docMkLst>
        <pc:docMk/>
      </pc:docMkLst>
      <pc:sldChg chg="modSp">
        <pc:chgData name="" userId="20a9c97a41db85c5" providerId="LiveId" clId="{76D468CA-D8FC-491D-9D30-8C6B3449774A}" dt="2025-05-11T06:46:47.242" v="680" actId="122"/>
        <pc:sldMkLst>
          <pc:docMk/>
          <pc:sldMk cId="2475092730" sldId="263"/>
        </pc:sldMkLst>
        <pc:spChg chg="mod">
          <ac:chgData name="" userId="20a9c97a41db85c5" providerId="LiveId" clId="{76D468CA-D8FC-491D-9D30-8C6B3449774A}" dt="2025-05-11T06:46:47.242" v="680" actId="122"/>
          <ac:spMkLst>
            <pc:docMk/>
            <pc:sldMk cId="2475092730" sldId="263"/>
            <ac:spMk id="2" creationId="{00000000-0000-0000-0000-000000000000}"/>
          </ac:spMkLst>
        </pc:spChg>
      </pc:sldChg>
      <pc:sldChg chg="modSp">
        <pc:chgData name="" userId="20a9c97a41db85c5" providerId="LiveId" clId="{76D468CA-D8FC-491D-9D30-8C6B3449774A}" dt="2025-05-11T06:53:13.274" v="723" actId="1076"/>
        <pc:sldMkLst>
          <pc:docMk/>
          <pc:sldMk cId="2761515851" sldId="264"/>
        </pc:sldMkLst>
        <pc:spChg chg="mod">
          <ac:chgData name="" userId="20a9c97a41db85c5" providerId="LiveId" clId="{76D468CA-D8FC-491D-9D30-8C6B3449774A}" dt="2025-05-11T06:53:05.711" v="722" actId="255"/>
          <ac:spMkLst>
            <pc:docMk/>
            <pc:sldMk cId="2761515851" sldId="264"/>
            <ac:spMk id="2" creationId="{00000000-0000-0000-0000-000000000000}"/>
          </ac:spMkLst>
        </pc:spChg>
        <pc:spChg chg="mod">
          <ac:chgData name="" userId="20a9c97a41db85c5" providerId="LiveId" clId="{76D468CA-D8FC-491D-9D30-8C6B3449774A}" dt="2025-05-11T06:53:13.274" v="723" actId="1076"/>
          <ac:spMkLst>
            <pc:docMk/>
            <pc:sldMk cId="2761515851" sldId="264"/>
            <ac:spMk id="4" creationId="{68008C71-9B1B-4E38-46C7-2E73AB5AA5F9}"/>
          </ac:spMkLst>
        </pc:spChg>
      </pc:sldChg>
      <pc:sldChg chg="modSp">
        <pc:chgData name="" userId="20a9c97a41db85c5" providerId="LiveId" clId="{76D468CA-D8FC-491D-9D30-8C6B3449774A}" dt="2025-05-11T06:58:28.216" v="752" actId="207"/>
        <pc:sldMkLst>
          <pc:docMk/>
          <pc:sldMk cId="1544302913" sldId="268"/>
        </pc:sldMkLst>
        <pc:spChg chg="mod">
          <ac:chgData name="" userId="20a9c97a41db85c5" providerId="LiveId" clId="{76D468CA-D8FC-491D-9D30-8C6B3449774A}" dt="2025-05-11T06:58:28.216" v="752" actId="207"/>
          <ac:spMkLst>
            <pc:docMk/>
            <pc:sldMk cId="1544302913" sldId="268"/>
            <ac:spMk id="3" creationId="{D7D8AB5C-58C8-09A9-033A-8288D7EC753B}"/>
          </ac:spMkLst>
        </pc:spChg>
        <pc:spChg chg="mod">
          <ac:chgData name="" userId="20a9c97a41db85c5" providerId="LiveId" clId="{76D468CA-D8FC-491D-9D30-8C6B3449774A}" dt="2025-05-11T06:39:13.604" v="631" actId="20577"/>
          <ac:spMkLst>
            <pc:docMk/>
            <pc:sldMk cId="1544302913" sldId="268"/>
            <ac:spMk id="4" creationId="{AC2AA7CE-4C91-D9F3-0496-BB6501DCF754}"/>
          </ac:spMkLst>
        </pc:spChg>
      </pc:sldChg>
      <pc:sldChg chg="modSp">
        <pc:chgData name="" userId="20a9c97a41db85c5" providerId="LiveId" clId="{76D468CA-D8FC-491D-9D30-8C6B3449774A}" dt="2025-05-11T06:59:10.851" v="753" actId="20577"/>
        <pc:sldMkLst>
          <pc:docMk/>
          <pc:sldMk cId="1695839607" sldId="271"/>
        </pc:sldMkLst>
        <pc:spChg chg="mod">
          <ac:chgData name="" userId="20a9c97a41db85c5" providerId="LiveId" clId="{76D468CA-D8FC-491D-9D30-8C6B3449774A}" dt="2025-05-11T06:55:29.357" v="746" actId="20577"/>
          <ac:spMkLst>
            <pc:docMk/>
            <pc:sldMk cId="1695839607" sldId="271"/>
            <ac:spMk id="6" creationId="{0B3D3593-B95A-4D57-5BDA-101038327360}"/>
          </ac:spMkLst>
        </pc:spChg>
        <pc:spChg chg="mod">
          <ac:chgData name="" userId="20a9c97a41db85c5" providerId="LiveId" clId="{76D468CA-D8FC-491D-9D30-8C6B3449774A}" dt="2025-05-11T06:59:10.851" v="753" actId="20577"/>
          <ac:spMkLst>
            <pc:docMk/>
            <pc:sldMk cId="1695839607" sldId="271"/>
            <ac:spMk id="8" creationId="{90FC9A38-341A-5F4B-7DBF-9546A31DC4C8}"/>
          </ac:spMkLst>
        </pc:spChg>
      </pc:sldChg>
      <pc:sldChg chg="modSp">
        <pc:chgData name="" userId="20a9c97a41db85c5" providerId="LiveId" clId="{76D468CA-D8FC-491D-9D30-8C6B3449774A}" dt="2025-05-11T06:55:37.865" v="749" actId="20577"/>
        <pc:sldMkLst>
          <pc:docMk/>
          <pc:sldMk cId="1311917620" sldId="272"/>
        </pc:sldMkLst>
        <pc:spChg chg="mod">
          <ac:chgData name="" userId="20a9c97a41db85c5" providerId="LiveId" clId="{76D468CA-D8FC-491D-9D30-8C6B3449774A}" dt="2025-05-11T06:55:37.865" v="749" actId="20577"/>
          <ac:spMkLst>
            <pc:docMk/>
            <pc:sldMk cId="1311917620" sldId="272"/>
            <ac:spMk id="6" creationId="{0B3D3593-B95A-4D57-5BDA-101038327360}"/>
          </ac:spMkLst>
        </pc:spChg>
        <pc:spChg chg="mod">
          <ac:chgData name="" userId="20a9c97a41db85c5" providerId="LiveId" clId="{76D468CA-D8FC-491D-9D30-8C6B3449774A}" dt="2025-05-11T06:41:25.337" v="647" actId="1076"/>
          <ac:spMkLst>
            <pc:docMk/>
            <pc:sldMk cId="1311917620" sldId="272"/>
            <ac:spMk id="8" creationId="{90FC9A38-341A-5F4B-7DBF-9546A31DC4C8}"/>
          </ac:spMkLst>
        </pc:spChg>
      </pc:sldChg>
      <pc:sldChg chg="modSp">
        <pc:chgData name="" userId="20a9c97a41db85c5" providerId="LiveId" clId="{76D468CA-D8FC-491D-9D30-8C6B3449774A}" dt="2025-05-11T06:49:05.726" v="693" actId="1076"/>
        <pc:sldMkLst>
          <pc:docMk/>
          <pc:sldMk cId="1488656931" sldId="275"/>
        </pc:sldMkLst>
        <pc:spChg chg="mod">
          <ac:chgData name="" userId="20a9c97a41db85c5" providerId="LiveId" clId="{76D468CA-D8FC-491D-9D30-8C6B3449774A}" dt="2025-05-11T06:49:05.726" v="693" actId="1076"/>
          <ac:spMkLst>
            <pc:docMk/>
            <pc:sldMk cId="1488656931" sldId="275"/>
            <ac:spMk id="2" creationId="{00000000-0000-0000-0000-000000000000}"/>
          </ac:spMkLst>
        </pc:spChg>
        <pc:spChg chg="mod">
          <ac:chgData name="" userId="20a9c97a41db85c5" providerId="LiveId" clId="{76D468CA-D8FC-491D-9D30-8C6B3449774A}" dt="2025-05-11T06:48:55.717" v="692" actId="14100"/>
          <ac:spMkLst>
            <pc:docMk/>
            <pc:sldMk cId="1488656931" sldId="275"/>
            <ac:spMk id="6" creationId="{78DA3BE3-1F3E-101F-89B9-86A4EC93C8FA}"/>
          </ac:spMkLst>
        </pc:spChg>
      </pc:sldChg>
      <pc:sldChg chg="modSp">
        <pc:chgData name="" userId="20a9c97a41db85c5" providerId="LiveId" clId="{76D468CA-D8FC-491D-9D30-8C6B3449774A}" dt="2025-05-11T06:51:28.147" v="715" actId="255"/>
        <pc:sldMkLst>
          <pc:docMk/>
          <pc:sldMk cId="1044738255" sldId="276"/>
        </pc:sldMkLst>
        <pc:spChg chg="mod">
          <ac:chgData name="" userId="20a9c97a41db85c5" providerId="LiveId" clId="{76D468CA-D8FC-491D-9D30-8C6B3449774A}" dt="2025-05-11T06:51:28.147" v="715" actId="255"/>
          <ac:spMkLst>
            <pc:docMk/>
            <pc:sldMk cId="1044738255" sldId="276"/>
            <ac:spMk id="2" creationId="{00000000-0000-0000-0000-000000000000}"/>
          </ac:spMkLst>
        </pc:spChg>
        <pc:spChg chg="mod">
          <ac:chgData name="" userId="20a9c97a41db85c5" providerId="LiveId" clId="{76D468CA-D8FC-491D-9D30-8C6B3449774A}" dt="2025-05-11T06:34:56.495" v="556" actId="20577"/>
          <ac:spMkLst>
            <pc:docMk/>
            <pc:sldMk cId="1044738255" sldId="276"/>
            <ac:spMk id="6" creationId="{78DA3BE3-1F3E-101F-89B9-86A4EC93C8FA}"/>
          </ac:spMkLst>
        </pc:spChg>
      </pc:sldChg>
      <pc:sldChg chg="modSp">
        <pc:chgData name="" userId="20a9c97a41db85c5" providerId="LiveId" clId="{76D468CA-D8FC-491D-9D30-8C6B3449774A}" dt="2025-05-11T06:51:40.699" v="716" actId="255"/>
        <pc:sldMkLst>
          <pc:docMk/>
          <pc:sldMk cId="1282464427" sldId="277"/>
        </pc:sldMkLst>
        <pc:spChg chg="mod">
          <ac:chgData name="" userId="20a9c97a41db85c5" providerId="LiveId" clId="{76D468CA-D8FC-491D-9D30-8C6B3449774A}" dt="2025-05-11T06:51:40.699" v="716" actId="255"/>
          <ac:spMkLst>
            <pc:docMk/>
            <pc:sldMk cId="1282464427" sldId="277"/>
            <ac:spMk id="2" creationId="{00000000-0000-0000-0000-000000000000}"/>
          </ac:spMkLst>
        </pc:spChg>
        <pc:spChg chg="mod">
          <ac:chgData name="" userId="20a9c97a41db85c5" providerId="LiveId" clId="{76D468CA-D8FC-491D-9D30-8C6B3449774A}" dt="2025-05-11T06:36:33.209" v="564" actId="255"/>
          <ac:spMkLst>
            <pc:docMk/>
            <pc:sldMk cId="1282464427" sldId="277"/>
            <ac:spMk id="6" creationId="{78DA3BE3-1F3E-101F-89B9-86A4EC93C8FA}"/>
          </ac:spMkLst>
        </pc:spChg>
      </pc:sldChg>
      <pc:sldChg chg="modSp">
        <pc:chgData name="" userId="20a9c97a41db85c5" providerId="LiveId" clId="{76D468CA-D8FC-491D-9D30-8C6B3449774A}" dt="2025-05-11T06:50:02.652" v="703" actId="20577"/>
        <pc:sldMkLst>
          <pc:docMk/>
          <pc:sldMk cId="2200513381" sldId="278"/>
        </pc:sldMkLst>
        <pc:spChg chg="mod">
          <ac:chgData name="" userId="20a9c97a41db85c5" providerId="LiveId" clId="{76D468CA-D8FC-491D-9D30-8C6B3449774A}" dt="2025-05-11T06:50:02.652" v="703" actId="20577"/>
          <ac:spMkLst>
            <pc:docMk/>
            <pc:sldMk cId="2200513381" sldId="278"/>
            <ac:spMk id="2" creationId="{00000000-0000-0000-0000-000000000000}"/>
          </ac:spMkLst>
        </pc:spChg>
        <pc:spChg chg="mod">
          <ac:chgData name="" userId="20a9c97a41db85c5" providerId="LiveId" clId="{76D468CA-D8FC-491D-9D30-8C6B3449774A}" dt="2025-05-11T06:37:43.599" v="585" actId="14100"/>
          <ac:spMkLst>
            <pc:docMk/>
            <pc:sldMk cId="2200513381" sldId="278"/>
            <ac:spMk id="6" creationId="{78DA3BE3-1F3E-101F-89B9-86A4EC93C8FA}"/>
          </ac:spMkLst>
        </pc:spChg>
      </pc:sldChg>
      <pc:sldChg chg="modSp">
        <pc:chgData name="" userId="20a9c97a41db85c5" providerId="LiveId" clId="{76D468CA-D8FC-491D-9D30-8C6B3449774A}" dt="2025-05-11T06:50:20.514" v="705" actId="122"/>
        <pc:sldMkLst>
          <pc:docMk/>
          <pc:sldMk cId="219896470" sldId="279"/>
        </pc:sldMkLst>
        <pc:spChg chg="mod">
          <ac:chgData name="" userId="20a9c97a41db85c5" providerId="LiveId" clId="{76D468CA-D8FC-491D-9D30-8C6B3449774A}" dt="2025-05-11T06:50:20.514" v="705" actId="122"/>
          <ac:spMkLst>
            <pc:docMk/>
            <pc:sldMk cId="219896470" sldId="279"/>
            <ac:spMk id="2" creationId="{00000000-0000-0000-0000-000000000000}"/>
          </ac:spMkLst>
        </pc:spChg>
        <pc:spChg chg="mod">
          <ac:chgData name="" userId="20a9c97a41db85c5" providerId="LiveId" clId="{76D468CA-D8FC-491D-9D30-8C6B3449774A}" dt="2025-05-11T05:54:20.896" v="237" actId="1076"/>
          <ac:spMkLst>
            <pc:docMk/>
            <pc:sldMk cId="219896470" sldId="279"/>
            <ac:spMk id="6" creationId="{78DA3BE3-1F3E-101F-89B9-86A4EC93C8FA}"/>
          </ac:spMkLst>
        </pc:spChg>
      </pc:sldChg>
      <pc:sldChg chg="modSp">
        <pc:chgData name="" userId="20a9c97a41db85c5" providerId="LiveId" clId="{76D468CA-D8FC-491D-9D30-8C6B3449774A}" dt="2025-05-11T08:20:57.215" v="827" actId="20577"/>
        <pc:sldMkLst>
          <pc:docMk/>
          <pc:sldMk cId="190708266" sldId="280"/>
        </pc:sldMkLst>
        <pc:spChg chg="mod">
          <ac:chgData name="" userId="20a9c97a41db85c5" providerId="LiveId" clId="{76D468CA-D8FC-491D-9D30-8C6B3449774A}" dt="2025-05-11T06:50:34.019" v="707" actId="122"/>
          <ac:spMkLst>
            <pc:docMk/>
            <pc:sldMk cId="190708266" sldId="280"/>
            <ac:spMk id="2" creationId="{00000000-0000-0000-0000-000000000000}"/>
          </ac:spMkLst>
        </pc:spChg>
        <pc:spChg chg="mod">
          <ac:chgData name="" userId="20a9c97a41db85c5" providerId="LiveId" clId="{76D468CA-D8FC-491D-9D30-8C6B3449774A}" dt="2025-05-11T08:20:57.215" v="827" actId="20577"/>
          <ac:spMkLst>
            <pc:docMk/>
            <pc:sldMk cId="190708266" sldId="280"/>
            <ac:spMk id="6" creationId="{78DA3BE3-1F3E-101F-89B9-86A4EC93C8FA}"/>
          </ac:spMkLst>
        </pc:spChg>
      </pc:sldChg>
      <pc:sldChg chg="modSp">
        <pc:chgData name="" userId="20a9c97a41db85c5" providerId="LiveId" clId="{76D468CA-D8FC-491D-9D30-8C6B3449774A}" dt="2025-05-11T06:50:47.868" v="709" actId="122"/>
        <pc:sldMkLst>
          <pc:docMk/>
          <pc:sldMk cId="564110848" sldId="281"/>
        </pc:sldMkLst>
        <pc:spChg chg="mod">
          <ac:chgData name="" userId="20a9c97a41db85c5" providerId="LiveId" clId="{76D468CA-D8FC-491D-9D30-8C6B3449774A}" dt="2025-05-11T06:50:47.868" v="709" actId="122"/>
          <ac:spMkLst>
            <pc:docMk/>
            <pc:sldMk cId="564110848" sldId="281"/>
            <ac:spMk id="2" creationId="{00000000-0000-0000-0000-000000000000}"/>
          </ac:spMkLst>
        </pc:spChg>
        <pc:spChg chg="mod">
          <ac:chgData name="" userId="20a9c97a41db85c5" providerId="LiveId" clId="{76D468CA-D8FC-491D-9D30-8C6B3449774A}" dt="2025-05-11T06:30:13.544" v="436" actId="113"/>
          <ac:spMkLst>
            <pc:docMk/>
            <pc:sldMk cId="564110848" sldId="281"/>
            <ac:spMk id="6" creationId="{78DA3BE3-1F3E-101F-89B9-86A4EC93C8FA}"/>
          </ac:spMkLst>
        </pc:spChg>
      </pc:sldChg>
      <pc:sldChg chg="modSp">
        <pc:chgData name="" userId="20a9c97a41db85c5" providerId="LiveId" clId="{76D468CA-D8FC-491D-9D30-8C6B3449774A}" dt="2025-05-11T07:02:35.129" v="779" actId="20577"/>
        <pc:sldMkLst>
          <pc:docMk/>
          <pc:sldMk cId="3495816157" sldId="282"/>
        </pc:sldMkLst>
        <pc:spChg chg="mod">
          <ac:chgData name="" userId="20a9c97a41db85c5" providerId="LiveId" clId="{76D468CA-D8FC-491D-9D30-8C6B3449774A}" dt="2025-05-11T06:51:18.493" v="714" actId="255"/>
          <ac:spMkLst>
            <pc:docMk/>
            <pc:sldMk cId="3495816157" sldId="282"/>
            <ac:spMk id="2" creationId="{00000000-0000-0000-0000-000000000000}"/>
          </ac:spMkLst>
        </pc:spChg>
        <pc:spChg chg="mod">
          <ac:chgData name="" userId="20a9c97a41db85c5" providerId="LiveId" clId="{76D468CA-D8FC-491D-9D30-8C6B3449774A}" dt="2025-05-11T07:02:35.129" v="779" actId="20577"/>
          <ac:spMkLst>
            <pc:docMk/>
            <pc:sldMk cId="3495816157" sldId="282"/>
            <ac:spMk id="6" creationId="{78DA3BE3-1F3E-101F-89B9-86A4EC93C8FA}"/>
          </ac:spMkLst>
        </pc:spChg>
      </pc:sldChg>
      <pc:sldChg chg="modSp">
        <pc:chgData name="" userId="20a9c97a41db85c5" providerId="LiveId" clId="{76D468CA-D8FC-491D-9D30-8C6B3449774A}" dt="2025-05-11T07:03:11.510" v="793" actId="20577"/>
        <pc:sldMkLst>
          <pc:docMk/>
          <pc:sldMk cId="3844721171" sldId="283"/>
        </pc:sldMkLst>
        <pc:spChg chg="mod">
          <ac:chgData name="" userId="20a9c97a41db85c5" providerId="LiveId" clId="{76D468CA-D8FC-491D-9D30-8C6B3449774A}" dt="2025-05-11T06:51:04.162" v="713" actId="20577"/>
          <ac:spMkLst>
            <pc:docMk/>
            <pc:sldMk cId="3844721171" sldId="283"/>
            <ac:spMk id="2" creationId="{00000000-0000-0000-0000-000000000000}"/>
          </ac:spMkLst>
        </pc:spChg>
        <pc:spChg chg="mod">
          <ac:chgData name="" userId="20a9c97a41db85c5" providerId="LiveId" clId="{76D468CA-D8FC-491D-9D30-8C6B3449774A}" dt="2025-05-11T07:03:11.510" v="793" actId="20577"/>
          <ac:spMkLst>
            <pc:docMk/>
            <pc:sldMk cId="3844721171" sldId="283"/>
            <ac:spMk id="6" creationId="{78DA3BE3-1F3E-101F-89B9-86A4EC93C8FA}"/>
          </ac:spMkLst>
        </pc:spChg>
      </pc:sldChg>
      <pc:sldChg chg="modSp">
        <pc:chgData name="" userId="20a9c97a41db85c5" providerId="LiveId" clId="{76D468CA-D8FC-491D-9D30-8C6B3449774A}" dt="2025-05-11T07:00:06.083" v="756" actId="207"/>
        <pc:sldMkLst>
          <pc:docMk/>
          <pc:sldMk cId="1884378220" sldId="284"/>
        </pc:sldMkLst>
        <pc:spChg chg="mod">
          <ac:chgData name="" userId="20a9c97a41db85c5" providerId="LiveId" clId="{76D468CA-D8FC-491D-9D30-8C6B3449774A}" dt="2025-05-11T06:42:50.550" v="657" actId="1076"/>
          <ac:spMkLst>
            <pc:docMk/>
            <pc:sldMk cId="1884378220" sldId="284"/>
            <ac:spMk id="7" creationId="{BBA66FE8-3280-E822-1254-EAE7E7A7E50C}"/>
          </ac:spMkLst>
        </pc:spChg>
        <pc:spChg chg="mod">
          <ac:chgData name="" userId="20a9c97a41db85c5" providerId="LiveId" clId="{76D468CA-D8FC-491D-9D30-8C6B3449774A}" dt="2025-05-11T06:43:46.946" v="665" actId="1076"/>
          <ac:spMkLst>
            <pc:docMk/>
            <pc:sldMk cId="1884378220" sldId="284"/>
            <ac:spMk id="8" creationId="{7C90EBA3-8024-AD27-63E8-08028E89347E}"/>
          </ac:spMkLst>
        </pc:spChg>
        <pc:spChg chg="mod">
          <ac:chgData name="" userId="20a9c97a41db85c5" providerId="LiveId" clId="{76D468CA-D8FC-491D-9D30-8C6B3449774A}" dt="2025-05-11T06:42:00.656" v="650" actId="1076"/>
          <ac:spMkLst>
            <pc:docMk/>
            <pc:sldMk cId="1884378220" sldId="284"/>
            <ac:spMk id="9" creationId="{02CF5E62-E37A-2366-4585-3053B7D12083}"/>
          </ac:spMkLst>
        </pc:spChg>
        <pc:spChg chg="mod">
          <ac:chgData name="" userId="20a9c97a41db85c5" providerId="LiveId" clId="{76D468CA-D8FC-491D-9D30-8C6B3449774A}" dt="2025-05-11T06:41:44.813" v="648" actId="1076"/>
          <ac:spMkLst>
            <pc:docMk/>
            <pc:sldMk cId="1884378220" sldId="284"/>
            <ac:spMk id="14" creationId="{82CDDB1B-BDB6-2B1D-B50D-DFA291957358}"/>
          </ac:spMkLst>
        </pc:spChg>
        <pc:spChg chg="mod">
          <ac:chgData name="" userId="20a9c97a41db85c5" providerId="LiveId" clId="{76D468CA-D8FC-491D-9D30-8C6B3449774A}" dt="2025-05-11T06:42:17.089" v="652" actId="1076"/>
          <ac:spMkLst>
            <pc:docMk/>
            <pc:sldMk cId="1884378220" sldId="284"/>
            <ac:spMk id="15" creationId="{81A5CEF3-EA10-6CFF-2A1A-30C5F430832D}"/>
          </ac:spMkLst>
        </pc:spChg>
        <pc:spChg chg="mod">
          <ac:chgData name="" userId="20a9c97a41db85c5" providerId="LiveId" clId="{76D468CA-D8FC-491D-9D30-8C6B3449774A}" dt="2025-05-11T06:42:54.896" v="658" actId="1076"/>
          <ac:spMkLst>
            <pc:docMk/>
            <pc:sldMk cId="1884378220" sldId="284"/>
            <ac:spMk id="18" creationId="{B16704F2-D25F-5205-A342-CC70CCB98026}"/>
          </ac:spMkLst>
        </pc:spChg>
        <pc:spChg chg="mod">
          <ac:chgData name="" userId="20a9c97a41db85c5" providerId="LiveId" clId="{76D468CA-D8FC-491D-9D30-8C6B3449774A}" dt="2025-05-11T06:42:24.525" v="653" actId="1076"/>
          <ac:spMkLst>
            <pc:docMk/>
            <pc:sldMk cId="1884378220" sldId="284"/>
            <ac:spMk id="19" creationId="{90DC1F33-815B-BDAC-C65B-E8E50D9D572F}"/>
          </ac:spMkLst>
        </pc:spChg>
        <pc:spChg chg="mod">
          <ac:chgData name="" userId="20a9c97a41db85c5" providerId="LiveId" clId="{76D468CA-D8FC-491D-9D30-8C6B3449774A}" dt="2025-05-11T06:42:39.148" v="656" actId="1076"/>
          <ac:spMkLst>
            <pc:docMk/>
            <pc:sldMk cId="1884378220" sldId="284"/>
            <ac:spMk id="20" creationId="{81225DC2-D05E-0F7C-A35C-2EFEF16C3D5D}"/>
          </ac:spMkLst>
        </pc:spChg>
        <pc:spChg chg="mod">
          <ac:chgData name="" userId="20a9c97a41db85c5" providerId="LiveId" clId="{76D468CA-D8FC-491D-9D30-8C6B3449774A}" dt="2025-05-11T06:43:01.898" v="659" actId="1076"/>
          <ac:spMkLst>
            <pc:docMk/>
            <pc:sldMk cId="1884378220" sldId="284"/>
            <ac:spMk id="21" creationId="{AD4CF1EF-03B1-3C9C-EED0-3B785CE46138}"/>
          </ac:spMkLst>
        </pc:spChg>
        <pc:spChg chg="mod">
          <ac:chgData name="" userId="20a9c97a41db85c5" providerId="LiveId" clId="{76D468CA-D8FC-491D-9D30-8C6B3449774A}" dt="2025-05-11T06:43:56.970" v="666" actId="1076"/>
          <ac:spMkLst>
            <pc:docMk/>
            <pc:sldMk cId="1884378220" sldId="284"/>
            <ac:spMk id="22" creationId="{73CD17D5-FE5C-DC20-D4AC-543A960F7245}"/>
          </ac:spMkLst>
        </pc:spChg>
        <pc:spChg chg="mod">
          <ac:chgData name="" userId="20a9c97a41db85c5" providerId="LiveId" clId="{76D468CA-D8FC-491D-9D30-8C6B3449774A}" dt="2025-05-11T06:44:20.692" v="670" actId="1076"/>
          <ac:spMkLst>
            <pc:docMk/>
            <pc:sldMk cId="1884378220" sldId="284"/>
            <ac:spMk id="23" creationId="{03D15941-47C5-DD92-328A-700DEC22C355}"/>
          </ac:spMkLst>
        </pc:spChg>
        <pc:spChg chg="mod">
          <ac:chgData name="" userId="20a9c97a41db85c5" providerId="LiveId" clId="{76D468CA-D8FC-491D-9D30-8C6B3449774A}" dt="2025-05-11T06:44:13.388" v="669" actId="1076"/>
          <ac:spMkLst>
            <pc:docMk/>
            <pc:sldMk cId="1884378220" sldId="284"/>
            <ac:spMk id="24" creationId="{3E3B6C59-B6FE-A5B3-09AD-1AD48BF19E02}"/>
          </ac:spMkLst>
        </pc:spChg>
        <pc:spChg chg="mod">
          <ac:chgData name="" userId="20a9c97a41db85c5" providerId="LiveId" clId="{76D468CA-D8FC-491D-9D30-8C6B3449774A}" dt="2025-05-11T06:44:30.815" v="671" actId="1076"/>
          <ac:spMkLst>
            <pc:docMk/>
            <pc:sldMk cId="1884378220" sldId="284"/>
            <ac:spMk id="25" creationId="{C5524543-BD6A-80B6-1E24-42940537F52B}"/>
          </ac:spMkLst>
        </pc:spChg>
        <pc:spChg chg="mod">
          <ac:chgData name="" userId="20a9c97a41db85c5" providerId="LiveId" clId="{76D468CA-D8FC-491D-9D30-8C6B3449774A}" dt="2025-05-11T06:43:15.357" v="661" actId="1076"/>
          <ac:spMkLst>
            <pc:docMk/>
            <pc:sldMk cId="1884378220" sldId="284"/>
            <ac:spMk id="29" creationId="{5CD111BC-B205-0A03-CADD-FD37C7BDB304}"/>
          </ac:spMkLst>
        </pc:spChg>
        <pc:spChg chg="mod">
          <ac:chgData name="" userId="20a9c97a41db85c5" providerId="LiveId" clId="{76D468CA-D8FC-491D-9D30-8C6B3449774A}" dt="2025-05-11T07:00:06.083" v="756" actId="207"/>
          <ac:spMkLst>
            <pc:docMk/>
            <pc:sldMk cId="1884378220" sldId="284"/>
            <ac:spMk id="32" creationId="{19414BD3-EBE2-6C2B-6FA5-B671C98BB1E5}"/>
          </ac:spMkLst>
        </pc:spChg>
        <pc:spChg chg="mod">
          <ac:chgData name="" userId="20a9c97a41db85c5" providerId="LiveId" clId="{76D468CA-D8FC-491D-9D30-8C6B3449774A}" dt="2025-05-11T06:42:09.583" v="651" actId="1076"/>
          <ac:spMkLst>
            <pc:docMk/>
            <pc:sldMk cId="1884378220" sldId="284"/>
            <ac:spMk id="35" creationId="{6A4530FE-8FAC-C6E9-975C-BC04F839DFB5}"/>
          </ac:spMkLst>
        </pc:spChg>
        <pc:grpChg chg="mod">
          <ac:chgData name="" userId="20a9c97a41db85c5" providerId="LiveId" clId="{76D468CA-D8FC-491D-9D30-8C6B3449774A}" dt="2025-05-11T06:44:06.318" v="668" actId="1076"/>
          <ac:grpSpMkLst>
            <pc:docMk/>
            <pc:sldMk cId="1884378220" sldId="284"/>
            <ac:grpSpMk id="4" creationId="{CA006324-F013-1880-439F-1B8F5162C961}"/>
          </ac:grpSpMkLst>
        </pc:grpChg>
      </pc:sldChg>
      <pc:sldChg chg="modSp">
        <pc:chgData name="" userId="20a9c97a41db85c5" providerId="LiveId" clId="{76D468CA-D8FC-491D-9D30-8C6B3449774A}" dt="2025-05-11T06:37:53.469" v="586" actId="14100"/>
        <pc:sldMkLst>
          <pc:docMk/>
          <pc:sldMk cId="153112785" sldId="285"/>
        </pc:sldMkLst>
        <pc:spChg chg="mod">
          <ac:chgData name="" userId="20a9c97a41db85c5" providerId="LiveId" clId="{76D468CA-D8FC-491D-9D30-8C6B3449774A}" dt="2025-05-11T06:37:53.469" v="586" actId="14100"/>
          <ac:spMkLst>
            <pc:docMk/>
            <pc:sldMk cId="153112785" sldId="285"/>
            <ac:spMk id="6" creationId="{78DA3BE3-1F3E-101F-89B9-86A4EC93C8FA}"/>
          </ac:spMkLst>
        </pc:spChg>
      </pc:sldChg>
      <pc:sldChg chg="modSp">
        <pc:chgData name="" userId="20a9c97a41db85c5" providerId="LiveId" clId="{76D468CA-D8FC-491D-9D30-8C6B3449774A}" dt="2025-05-11T05:45:03.831" v="79" actId="12"/>
        <pc:sldMkLst>
          <pc:docMk/>
          <pc:sldMk cId="183666632" sldId="286"/>
        </pc:sldMkLst>
        <pc:spChg chg="mod">
          <ac:chgData name="" userId="20a9c97a41db85c5" providerId="LiveId" clId="{76D468CA-D8FC-491D-9D30-8C6B3449774A}" dt="2025-05-11T05:45:03.831" v="79" actId="12"/>
          <ac:spMkLst>
            <pc:docMk/>
            <pc:sldMk cId="183666632" sldId="286"/>
            <ac:spMk id="6" creationId="{78DA3BE3-1F3E-101F-89B9-86A4EC93C8FA}"/>
          </ac:spMkLst>
        </pc:spChg>
        <pc:picChg chg="mod">
          <ac:chgData name="" userId="20a9c97a41db85c5" providerId="LiveId" clId="{76D468CA-D8FC-491D-9D30-8C6B3449774A}" dt="2025-05-11T05:38:43.780" v="41" actId="14100"/>
          <ac:picMkLst>
            <pc:docMk/>
            <pc:sldMk cId="183666632" sldId="286"/>
            <ac:picMk id="3" creationId="{5EF974B6-C70B-4E2C-87F2-06EBE59FD7D6}"/>
          </ac:picMkLst>
        </pc:picChg>
      </pc:sldChg>
      <pc:sldChg chg="addSp delSp modSp add">
        <pc:chgData name="" userId="20a9c97a41db85c5" providerId="LiveId" clId="{76D468CA-D8FC-491D-9D30-8C6B3449774A}" dt="2025-05-11T08:17:34.099" v="802" actId="14100"/>
        <pc:sldMkLst>
          <pc:docMk/>
          <pc:sldMk cId="841795262" sldId="287"/>
        </pc:sldMkLst>
        <pc:spChg chg="del">
          <ac:chgData name="" userId="20a9c97a41db85c5" providerId="LiveId" clId="{76D468CA-D8FC-491D-9D30-8C6B3449774A}" dt="2025-05-11T05:49:55.152" v="185" actId="478"/>
          <ac:spMkLst>
            <pc:docMk/>
            <pc:sldMk cId="841795262" sldId="287"/>
            <ac:spMk id="2" creationId="{CE743D6E-4E02-4A5A-9850-5A7B266C35EB}"/>
          </ac:spMkLst>
        </pc:spChg>
        <pc:spChg chg="mod">
          <ac:chgData name="" userId="20a9c97a41db85c5" providerId="LiveId" clId="{76D468CA-D8FC-491D-9D30-8C6B3449774A}" dt="2025-05-11T06:37:14.312" v="582" actId="20577"/>
          <ac:spMkLst>
            <pc:docMk/>
            <pc:sldMk cId="841795262" sldId="287"/>
            <ac:spMk id="3" creationId="{34AB69BC-E599-40CC-B952-A3CD086D00F2}"/>
          </ac:spMkLst>
        </pc:spChg>
        <pc:spChg chg="del mod">
          <ac:chgData name="" userId="20a9c97a41db85c5" providerId="LiveId" clId="{76D468CA-D8FC-491D-9D30-8C6B3449774A}" dt="2025-05-11T08:17:00.728" v="794"/>
          <ac:spMkLst>
            <pc:docMk/>
            <pc:sldMk cId="841795262" sldId="287"/>
            <ac:spMk id="4" creationId="{C0C2B6E7-7F9C-42D7-827A-54C26E70E731}"/>
          </ac:spMkLst>
        </pc:spChg>
        <pc:picChg chg="add mod modCrop">
          <ac:chgData name="" userId="20a9c97a41db85c5" providerId="LiveId" clId="{76D468CA-D8FC-491D-9D30-8C6B3449774A}" dt="2025-05-11T08:17:34.099" v="802" actId="14100"/>
          <ac:picMkLst>
            <pc:docMk/>
            <pc:sldMk cId="841795262" sldId="287"/>
            <ac:picMk id="6" creationId="{32D7A8E9-2F18-4C99-82EC-A3AF8F30E692}"/>
          </ac:picMkLst>
        </pc:picChg>
      </pc:sldChg>
      <pc:sldChg chg="delSp modSp add">
        <pc:chgData name="" userId="20a9c97a41db85c5" providerId="LiveId" clId="{76D468CA-D8FC-491D-9D30-8C6B3449774A}" dt="2025-05-11T08:23:53.449" v="873" actId="1076"/>
        <pc:sldMkLst>
          <pc:docMk/>
          <pc:sldMk cId="1045171892" sldId="288"/>
        </pc:sldMkLst>
        <pc:spChg chg="del">
          <ac:chgData name="" userId="20a9c97a41db85c5" providerId="LiveId" clId="{76D468CA-D8FC-491D-9D30-8C6B3449774A}" dt="2025-05-11T05:59:36.905" v="313" actId="478"/>
          <ac:spMkLst>
            <pc:docMk/>
            <pc:sldMk cId="1045171892" sldId="288"/>
            <ac:spMk id="2" creationId="{B7585B82-4EBF-49CD-9A3C-CA1AC64D7479}"/>
          </ac:spMkLst>
        </pc:spChg>
        <pc:spChg chg="mod">
          <ac:chgData name="" userId="20a9c97a41db85c5" providerId="LiveId" clId="{76D468CA-D8FC-491D-9D30-8C6B3449774A}" dt="2025-05-11T08:23:53.449" v="873" actId="1076"/>
          <ac:spMkLst>
            <pc:docMk/>
            <pc:sldMk cId="1045171892" sldId="288"/>
            <ac:spMk id="3" creationId="{8720D8C7-0CFD-41C2-81E3-91DE8443AAE3}"/>
          </ac:spMkLst>
        </pc:spChg>
        <pc:spChg chg="mod">
          <ac:chgData name="" userId="20a9c97a41db85c5" providerId="LiveId" clId="{76D468CA-D8FC-491D-9D30-8C6B3449774A}" dt="2025-05-11T06:07:39.339" v="417" actId="1076"/>
          <ac:spMkLst>
            <pc:docMk/>
            <pc:sldMk cId="1045171892" sldId="288"/>
            <ac:spMk id="4" creationId="{DB178C1C-1404-4FDF-9AFF-27DA2EABBD15}"/>
          </ac:spMkLst>
        </pc:spChg>
      </pc:sldChg>
      <pc:sldChg chg="delSp modSp add">
        <pc:chgData name="" userId="20a9c97a41db85c5" providerId="LiveId" clId="{76D468CA-D8FC-491D-9D30-8C6B3449774A}" dt="2025-05-11T08:24:07.904" v="877" actId="1076"/>
        <pc:sldMkLst>
          <pc:docMk/>
          <pc:sldMk cId="2487714405" sldId="289"/>
        </pc:sldMkLst>
        <pc:spChg chg="del">
          <ac:chgData name="" userId="20a9c97a41db85c5" providerId="LiveId" clId="{76D468CA-D8FC-491D-9D30-8C6B3449774A}" dt="2025-05-11T06:28:00.560" v="419" actId="478"/>
          <ac:spMkLst>
            <pc:docMk/>
            <pc:sldMk cId="2487714405" sldId="289"/>
            <ac:spMk id="2" creationId="{C031F284-4BAC-4413-AFE1-B39595E93AB1}"/>
          </ac:spMkLst>
        </pc:spChg>
        <pc:spChg chg="mod">
          <ac:chgData name="" userId="20a9c97a41db85c5" providerId="LiveId" clId="{76D468CA-D8FC-491D-9D30-8C6B3449774A}" dt="2025-05-11T08:24:07.904" v="877" actId="1076"/>
          <ac:spMkLst>
            <pc:docMk/>
            <pc:sldMk cId="2487714405" sldId="289"/>
            <ac:spMk id="3" creationId="{B422590B-55A2-459A-8160-07265B6B0711}"/>
          </ac:spMkLst>
        </pc:spChg>
        <pc:spChg chg="mod">
          <ac:chgData name="" userId="20a9c97a41db85c5" providerId="LiveId" clId="{76D468CA-D8FC-491D-9D30-8C6B3449774A}" dt="2025-05-11T08:24:02.574" v="875" actId="27636"/>
          <ac:spMkLst>
            <pc:docMk/>
            <pc:sldMk cId="2487714405" sldId="289"/>
            <ac:spMk id="4" creationId="{F2ABD948-BA19-4EDB-A08B-9DFD9C8DB3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5/11/2025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486387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152782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72031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2184418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384A29A4-78C8-47AB-BA06-22CB45938951}" type="datetime1">
              <a:rPr lang="en-US" smtClean="0"/>
              <a:t>5/11/2025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E1ED4ACF-2D82-46F2-A8E9-23963AA34E86}" type="datetime1">
              <a:rPr lang="en-US" smtClean="0"/>
              <a:t>5/11/2025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E374B5B-21A0-4192-BF4C-38187F1A68D8}" type="datetime1">
              <a:rPr lang="en-US" smtClean="0"/>
              <a:t>5/11/2025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33B5CF7C-B333-48E1-A4A6-83A3C8B73AC0}" type="datetime1">
              <a:rPr lang="en-US" smtClean="0"/>
              <a:t>5/11/2025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AE320762-5CBF-4210-AB54-376B091119F8}" type="datetime1">
              <a:rPr lang="en-US" smtClean="0"/>
              <a:t>5/11/2025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7F0DB371-BF5F-4058-A212-1A908E4D2674}" type="datetime1">
              <a:rPr lang="en-US" smtClean="0"/>
              <a:t>5/11/2025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a:t>Add a footer</a:t>
            </a:r>
          </a:p>
        </p:txBody>
      </p:sp>
      <p:sp>
        <p:nvSpPr>
          <p:cNvPr id="212" name="Date Placeholder 211"/>
          <p:cNvSpPr>
            <a:spLocks noGrp="1"/>
          </p:cNvSpPr>
          <p:nvPr>
            <p:ph type="dt" sz="half" idx="10"/>
          </p:nvPr>
        </p:nvSpPr>
        <p:spPr/>
        <p:txBody>
          <a:bodyPr/>
          <a:lstStyle/>
          <a:p>
            <a:fld id="{60A4083B-90AA-48CF-BAD5-00AA24D7F288}" type="datetime1">
              <a:rPr lang="en-US" smtClean="0"/>
              <a:t>5/11/2025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5/11/2025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5/11/2025</a:t>
            </a:fld>
            <a:endParaRPr lang="en-US"/>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D7D8AB5C-58C8-09A9-033A-8288D7EC753B}"/>
              </a:ext>
            </a:extLst>
          </p:cNvPr>
          <p:cNvSpPr txBox="1">
            <a:spLocks/>
          </p:cNvSpPr>
          <p:nvPr/>
        </p:nvSpPr>
        <p:spPr>
          <a:xfrm>
            <a:off x="349758" y="2705632"/>
            <a:ext cx="11723427" cy="1104377"/>
          </a:xfrm>
          <a:prstGeom prst="rect">
            <a:avLst/>
          </a:prstGeom>
        </p:spPr>
        <p:txBody>
          <a:bodyPr vert="horz" lIns="91440" tIns="45720" rIns="91440" bIns="45720" rtlCol="0" anchor="b">
            <a:noAutofit/>
          </a:bodyPr>
          <a:lstStyle>
            <a:lvl1pPr algn="l" defTabSz="914400" rtl="0" eaLnBrk="1" latinLnBrk="0" hangingPunct="1">
              <a:lnSpc>
                <a:spcPct val="76000"/>
              </a:lnSpc>
              <a:spcBef>
                <a:spcPct val="0"/>
              </a:spcBef>
              <a:buNone/>
              <a:defRPr sz="8000" b="1" kern="1200" cap="none" baseline="0">
                <a:solidFill>
                  <a:schemeClr val="tx1"/>
                </a:solidFill>
                <a:latin typeface="+mj-lt"/>
                <a:ea typeface="+mj-ea"/>
                <a:cs typeface="+mj-cs"/>
              </a:defRPr>
            </a:lvl1pPr>
          </a:lstStyle>
          <a:p>
            <a:pPr>
              <a:lnSpc>
                <a:spcPct val="100000"/>
              </a:lnSpc>
            </a:pPr>
            <a:r>
              <a:rPr lang="en-US" sz="3600" dirty="0">
                <a:solidFill>
                  <a:schemeClr val="tx2"/>
                </a:solidFill>
                <a:latin typeface="Times New Roman" panose="02020603050405020304" pitchFamily="18" charset="0"/>
                <a:cs typeface="Times New Roman" panose="02020603050405020304" pitchFamily="18" charset="0"/>
              </a:rPr>
              <a:t>             A NOVEL REAL-TIME AGRICULTURE MONITORING  AND SEED SPRAYING ROVER USING  </a:t>
            </a:r>
          </a:p>
          <a:p>
            <a:pPr>
              <a:lnSpc>
                <a:spcPct val="100000"/>
              </a:lnSpc>
            </a:pPr>
            <a:r>
              <a:rPr lang="en-US" sz="3600" dirty="0">
                <a:solidFill>
                  <a:schemeClr val="tx2"/>
                </a:solidFill>
                <a:latin typeface="Times New Roman" panose="02020603050405020304" pitchFamily="18" charset="0"/>
                <a:cs typeface="Times New Roman" panose="02020603050405020304" pitchFamily="18" charset="0"/>
              </a:rPr>
              <a:t>                                             IOT</a:t>
            </a:r>
            <a:endParaRPr lang="en-US" sz="3600" dirty="0">
              <a:solidFill>
                <a:schemeClr val="tx2"/>
              </a:solidFill>
            </a:endParaRPr>
          </a:p>
        </p:txBody>
      </p:sp>
      <p:sp>
        <p:nvSpPr>
          <p:cNvPr id="4" name="Text Placeholder 8">
            <a:extLst>
              <a:ext uri="{FF2B5EF4-FFF2-40B4-BE49-F238E27FC236}">
                <a16:creationId xmlns:a16="http://schemas.microsoft.com/office/drawing/2014/main" id="{AC2AA7CE-4C91-D9F3-0496-BB6501DCF754}"/>
              </a:ext>
            </a:extLst>
          </p:cNvPr>
          <p:cNvSpPr txBox="1">
            <a:spLocks/>
          </p:cNvSpPr>
          <p:nvPr/>
        </p:nvSpPr>
        <p:spPr>
          <a:xfrm>
            <a:off x="8146610" y="4152368"/>
            <a:ext cx="3816790" cy="230550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chemeClr val="tx2"/>
                </a:solidFill>
                <a:latin typeface="Times New Roman" panose="02020603050405020304" pitchFamily="18" charset="0"/>
                <a:cs typeface="Times New Roman" panose="02020603050405020304" pitchFamily="18" charset="0"/>
              </a:rPr>
              <a:t>TEAM MEMBERS:</a:t>
            </a:r>
            <a:endParaRPr lang="en-US" sz="2000" b="1" u="sng" dirty="0">
              <a:solidFill>
                <a:schemeClr val="tx2"/>
              </a:solidFill>
              <a:latin typeface="Times New Roman" panose="02020603050405020304" pitchFamily="18" charset="0"/>
              <a:cs typeface="Times New Roman" panose="02020603050405020304" pitchFamily="18" charset="0"/>
            </a:endParaRPr>
          </a:p>
          <a:p>
            <a:r>
              <a:rPr lang="en-US" sz="2000" b="1" dirty="0">
                <a:solidFill>
                  <a:schemeClr val="tx2"/>
                </a:solidFill>
                <a:latin typeface="Times New Roman" panose="02020603050405020304" pitchFamily="18" charset="0"/>
                <a:cs typeface="Times New Roman" panose="02020603050405020304" pitchFamily="18" charset="0"/>
              </a:rPr>
              <a:t>1.Divya C        - 811721243015</a:t>
            </a:r>
          </a:p>
          <a:p>
            <a:r>
              <a:rPr lang="en-US" sz="2000" b="1" dirty="0">
                <a:solidFill>
                  <a:schemeClr val="tx2"/>
                </a:solidFill>
                <a:latin typeface="Times New Roman" panose="02020603050405020304" pitchFamily="18" charset="0"/>
                <a:cs typeface="Times New Roman" panose="02020603050405020304" pitchFamily="18" charset="0"/>
              </a:rPr>
              <a:t>2.Mirdula S     - 811721243028</a:t>
            </a:r>
          </a:p>
          <a:p>
            <a:r>
              <a:rPr lang="en-US" sz="2000" b="1" dirty="0">
                <a:solidFill>
                  <a:schemeClr val="tx2"/>
                </a:solidFill>
                <a:latin typeface="Times New Roman" panose="02020603050405020304" pitchFamily="18" charset="0"/>
                <a:cs typeface="Times New Roman" panose="02020603050405020304" pitchFamily="18" charset="0"/>
              </a:rPr>
              <a:t>3.Swetha S       - 811721243056</a:t>
            </a:r>
          </a:p>
          <a:p>
            <a:r>
              <a:rPr lang="en-US" sz="2000" b="1" dirty="0">
                <a:solidFill>
                  <a:schemeClr val="tx2"/>
                </a:solidFill>
                <a:latin typeface="Times New Roman" panose="02020603050405020304" pitchFamily="18" charset="0"/>
                <a:cs typeface="Times New Roman" panose="02020603050405020304" pitchFamily="18" charset="0"/>
              </a:rPr>
              <a:t>4.SriAshika M - 811721243304</a:t>
            </a:r>
          </a:p>
          <a:p>
            <a:endParaRPr lang="en-US" dirty="0">
              <a:solidFill>
                <a:schemeClr val="tx2"/>
              </a:solidFill>
              <a:latin typeface="Abadi"/>
            </a:endParaRPr>
          </a:p>
        </p:txBody>
      </p:sp>
      <p:sp>
        <p:nvSpPr>
          <p:cNvPr id="5" name="Text Placeholder 8">
            <a:extLst>
              <a:ext uri="{FF2B5EF4-FFF2-40B4-BE49-F238E27FC236}">
                <a16:creationId xmlns:a16="http://schemas.microsoft.com/office/drawing/2014/main" id="{4C424CD9-32D2-0AF1-2CA1-710C94445A68}"/>
              </a:ext>
            </a:extLst>
          </p:cNvPr>
          <p:cNvSpPr txBox="1">
            <a:spLocks/>
          </p:cNvSpPr>
          <p:nvPr/>
        </p:nvSpPr>
        <p:spPr>
          <a:xfrm>
            <a:off x="349758" y="5461733"/>
            <a:ext cx="6189964" cy="9961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u="sng" dirty="0">
                <a:solidFill>
                  <a:schemeClr val="tx2"/>
                </a:solidFill>
                <a:latin typeface="Times New Roman" panose="02020603050405020304" pitchFamily="18" charset="0"/>
                <a:cs typeface="Times New Roman" panose="02020603050405020304" pitchFamily="18" charset="0"/>
              </a:rPr>
              <a:t>GUIDE NAME  </a:t>
            </a:r>
          </a:p>
          <a:p>
            <a:r>
              <a:rPr lang="en-US" sz="2800" dirty="0">
                <a:solidFill>
                  <a:schemeClr val="tx2"/>
                </a:solidFill>
                <a:latin typeface="Times New Roman" panose="02020603050405020304" pitchFamily="18" charset="0"/>
                <a:cs typeface="Times New Roman" panose="02020603050405020304" pitchFamily="18" charset="0"/>
              </a:rPr>
              <a:t>Mr. Joshua Isaac </a:t>
            </a:r>
            <a:r>
              <a:rPr lang="en-IN" sz="2800" dirty="0">
                <a:solidFill>
                  <a:schemeClr val="tx2"/>
                </a:solidFill>
                <a:latin typeface="Times New Roman" panose="02020603050405020304" pitchFamily="18" charset="0"/>
                <a:cs typeface="Times New Roman" panose="02020603050405020304" pitchFamily="18" charset="0"/>
              </a:rPr>
              <a:t>Assistant</a:t>
            </a:r>
            <a:r>
              <a:rPr lang="en-US" sz="2800" dirty="0">
                <a:solidFill>
                  <a:schemeClr val="tx2"/>
                </a:solidFill>
                <a:latin typeface="Times New Roman" panose="02020603050405020304" pitchFamily="18" charset="0"/>
                <a:cs typeface="Times New Roman" panose="02020603050405020304" pitchFamily="18" charset="0"/>
              </a:rPr>
              <a:t> </a:t>
            </a:r>
            <a:r>
              <a:rPr lang="en-IN" sz="2800" dirty="0">
                <a:solidFill>
                  <a:schemeClr val="tx2"/>
                </a:solidFill>
                <a:latin typeface="Times New Roman" panose="02020603050405020304" pitchFamily="18" charset="0"/>
                <a:cs typeface="Times New Roman" panose="02020603050405020304" pitchFamily="18" charset="0"/>
              </a:rPr>
              <a:t>Professor</a:t>
            </a:r>
            <a:r>
              <a:rPr lang="en-US" sz="2800" dirty="0">
                <a:solidFill>
                  <a:schemeClr val="tx2"/>
                </a:solidFill>
                <a:latin typeface="Times New Roman" panose="02020603050405020304" pitchFamily="18" charset="0"/>
                <a:cs typeface="Times New Roman" panose="02020603050405020304" pitchFamily="18" charset="0"/>
              </a:rPr>
              <a:t> (AI)</a:t>
            </a:r>
          </a:p>
        </p:txBody>
      </p:sp>
      <p:pic>
        <p:nvPicPr>
          <p:cNvPr id="1028" name="Picture 4">
            <a:extLst>
              <a:ext uri="{FF2B5EF4-FFF2-40B4-BE49-F238E27FC236}">
                <a16:creationId xmlns:a16="http://schemas.microsoft.com/office/drawing/2014/main" id="{1E9F41FC-349A-4696-B9A4-76127A62A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73" y="400129"/>
            <a:ext cx="1339948" cy="131113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7D59668-3027-40B6-A01A-DEDEF0263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4772" y="400129"/>
            <a:ext cx="1528655" cy="15080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2AEA3FD3-ED00-4EA1-8EF8-0D890700B5A6}"/>
              </a:ext>
            </a:extLst>
          </p:cNvPr>
          <p:cNvPicPr>
            <a:picLocks noChangeAspect="1"/>
          </p:cNvPicPr>
          <p:nvPr/>
        </p:nvPicPr>
        <p:blipFill rotWithShape="1">
          <a:blip r:embed="rId4"/>
          <a:srcRect l="31488" t="12183" r="4841" b="44597"/>
          <a:stretch/>
        </p:blipFill>
        <p:spPr>
          <a:xfrm>
            <a:off x="2191820" y="333024"/>
            <a:ext cx="7808359" cy="1642300"/>
          </a:xfrm>
          <a:prstGeom prst="rect">
            <a:avLst/>
          </a:prstGeom>
        </p:spPr>
      </p:pic>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lvl="0" algn="ctr"/>
            <a:r>
              <a:rPr lang="en-US" sz="4000" dirty="0">
                <a:latin typeface="Times New Roman"/>
                <a:ea typeface="+mn-lt"/>
                <a:cs typeface="+mn-lt"/>
              </a:rPr>
              <a:t>SENSORS MODULE</a:t>
            </a:r>
            <a:endParaRPr lang="en-IN" sz="4000" dirty="0"/>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970547" y="1065793"/>
            <a:ext cx="9601200" cy="4900335"/>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This module is responsible for gathering data from the environment. The sensors collect real-time data on various agricultural parameters, such as soil moisture, temperature, humidity, and crop health.</a:t>
            </a:r>
          </a:p>
          <a:p>
            <a:pPr marL="0" indent="0" algn="just">
              <a:lnSpc>
                <a:spcPct val="150000"/>
              </a:lnSpc>
              <a:buNone/>
            </a:pPr>
            <a:r>
              <a:rPr lang="en-US" b="1" dirty="0">
                <a:latin typeface="Times New Roman" panose="02020603050405020304" pitchFamily="18" charset="0"/>
                <a:cs typeface="Times New Roman" panose="02020603050405020304" pitchFamily="18" charset="0"/>
              </a:rPr>
              <a:t>Components:</a:t>
            </a:r>
          </a:p>
          <a:p>
            <a:pPr algn="just">
              <a:lnSpc>
                <a:spcPct val="150000"/>
              </a:lnSpc>
            </a:pPr>
            <a:r>
              <a:rPr lang="en-US" dirty="0">
                <a:latin typeface="Times New Roman" panose="02020603050405020304" pitchFamily="18" charset="0"/>
                <a:cs typeface="Times New Roman" panose="02020603050405020304" pitchFamily="18" charset="0"/>
              </a:rPr>
              <a:t>Humidity Sensor: Continuously measures air moisture to determine chemical spray suitability.</a:t>
            </a:r>
          </a:p>
          <a:p>
            <a:pPr algn="just">
              <a:lnSpc>
                <a:spcPct val="150000"/>
              </a:lnSpc>
            </a:pPr>
            <a:r>
              <a:rPr lang="en-US" dirty="0">
                <a:latin typeface="Times New Roman" panose="02020603050405020304" pitchFamily="18" charset="0"/>
                <a:cs typeface="Times New Roman" panose="02020603050405020304" pitchFamily="18" charset="0"/>
              </a:rPr>
              <a:t>Temperature Sensor: Reads environmental temperature to adjust seed sowing application.</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587141" y="811696"/>
            <a:ext cx="6399286" cy="5234608"/>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ESP8266/ESP32 Microcontroller: Processes sensor readings and communicates data to the mobile app.</a:t>
            </a:r>
          </a:p>
          <a:p>
            <a:pPr algn="just">
              <a:lnSpc>
                <a:spcPct val="150000"/>
              </a:lnSpc>
            </a:pPr>
            <a:r>
              <a:rPr lang="en-US" dirty="0">
                <a:latin typeface="Times New Roman" panose="02020603050405020304" pitchFamily="18" charset="0"/>
                <a:cs typeface="Times New Roman" panose="02020603050405020304" pitchFamily="18" charset="0"/>
              </a:rPr>
              <a:t>Power Supply: Provides a stable 5V DC source for all connected sensors and the microcontroller.</a:t>
            </a:r>
          </a:p>
          <a:p>
            <a:pPr algn="just">
              <a:lnSpc>
                <a:spcPct val="150000"/>
              </a:lnSpc>
            </a:pPr>
            <a:r>
              <a:rPr lang="en-US" dirty="0">
                <a:latin typeface="Times New Roman" panose="02020603050405020304" pitchFamily="18" charset="0"/>
                <a:cs typeface="Times New Roman" panose="02020603050405020304" pitchFamily="18" charset="0"/>
              </a:rPr>
              <a:t>Wires &amp; Connectors: Used for linking the sensor module with the central control system.</a:t>
            </a:r>
          </a:p>
          <a:p>
            <a:pPr marL="0" indent="0" algn="just">
              <a:lnSpc>
                <a:spcPct val="170000"/>
              </a:lnSpc>
              <a:buNone/>
            </a:pPr>
            <a:r>
              <a:rPr lang="en-US" b="1" dirty="0">
                <a:latin typeface="Times New Roman" panose="02020603050405020304" pitchFamily="18" charset="0"/>
                <a:cs typeface="Times New Roman" panose="02020603050405020304" pitchFamily="18" charset="0"/>
              </a:rPr>
              <a:t>Data Output: </a:t>
            </a:r>
            <a:r>
              <a:rPr lang="en-US" dirty="0">
                <a:latin typeface="Times New Roman" panose="02020603050405020304" pitchFamily="18" charset="0"/>
                <a:cs typeface="Times New Roman" panose="02020603050405020304" pitchFamily="18" charset="0"/>
              </a:rPr>
              <a:t>Produces analog or digital signals that indicate moisture levels</a:t>
            </a:r>
            <a:endParaRPr lang="en-US"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BB3DFA-A0E9-4F76-8659-034A8EB9DD22}"/>
              </a:ext>
            </a:extLst>
          </p:cNvPr>
          <p:cNvPicPr>
            <a:picLocks noChangeAspect="1"/>
          </p:cNvPicPr>
          <p:nvPr/>
        </p:nvPicPr>
        <p:blipFill>
          <a:blip r:embed="rId3"/>
          <a:stretch>
            <a:fillRect/>
          </a:stretch>
        </p:blipFill>
        <p:spPr>
          <a:xfrm>
            <a:off x="7315200" y="960256"/>
            <a:ext cx="4217919" cy="4217919"/>
          </a:xfrm>
          <a:prstGeom prst="rect">
            <a:avLst/>
          </a:prstGeom>
        </p:spPr>
      </p:pic>
    </p:spTree>
    <p:extLst>
      <p:ext uri="{BB962C8B-B14F-4D97-AF65-F5344CB8AC3E}">
        <p14:creationId xmlns:p14="http://schemas.microsoft.com/office/powerpoint/2010/main" val="15311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520"/>
            <a:ext cx="12191999" cy="1142385"/>
          </a:xfrm>
        </p:spPr>
        <p:txBody>
          <a:bodyPr>
            <a:normAutofit/>
          </a:bodyPr>
          <a:lstStyle/>
          <a:p>
            <a:pPr lvl="0" algn="ctr"/>
            <a:r>
              <a:rPr lang="en-IN" sz="3600" dirty="0">
                <a:latin typeface="Times New Roman"/>
                <a:cs typeface="Times New Roman"/>
              </a:rPr>
              <a:t>DATA ACQUISITION AND CONTROL MODULE</a:t>
            </a:r>
            <a:endParaRPr lang="en-IN" sz="3600" dirty="0"/>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577516" y="1287174"/>
            <a:ext cx="10982425" cy="4900335"/>
          </a:xfrm>
        </p:spPr>
        <p:txBody>
          <a:bodyPr>
            <a:normAutofit/>
          </a:bodyPr>
          <a:lstStyle/>
          <a:p>
            <a:pPr algn="just">
              <a:lnSpc>
                <a:spcPct val="150000"/>
              </a:lnSpc>
            </a:pPr>
            <a:r>
              <a:rPr lang="en-GB" spc="-10" dirty="0">
                <a:latin typeface="Times New Roman" panose="02020603050405020304" pitchFamily="18" charset="0"/>
                <a:ea typeface="Times New Roman" panose="02020603050405020304" pitchFamily="18" charset="0"/>
              </a:rPr>
              <a:t>This Module acts as the brain of the rover, collecting real-time sensor data and making decisions based on environmental thresholds. It bridges sensor inputs and robotic actions, enabling movement for efficient field operations.</a:t>
            </a:r>
          </a:p>
          <a:p>
            <a:pPr marL="0" indent="0" algn="just">
              <a:lnSpc>
                <a:spcPct val="150000"/>
              </a:lnSpc>
              <a:buNone/>
            </a:pPr>
            <a:r>
              <a:rPr lang="en-IN" b="1" spc="-10" dirty="0">
                <a:effectLst/>
                <a:latin typeface="Times New Roman" panose="02020603050405020304" pitchFamily="18" charset="0"/>
                <a:ea typeface="Times New Roman" panose="02020603050405020304" pitchFamily="18" charset="0"/>
              </a:rPr>
              <a:t>Components</a:t>
            </a:r>
            <a:endParaRPr lang="en-IN" b="1" dirty="0">
              <a:effectLst/>
              <a:latin typeface="Times New Roman" panose="02020603050405020304" pitchFamily="18" charset="0"/>
              <a:ea typeface="Times New Roman" panose="02020603050405020304" pitchFamily="18" charset="0"/>
            </a:endParaRPr>
          </a:p>
          <a:p>
            <a:pPr marL="342900" marR="742950" lvl="0" indent="-342900" algn="just">
              <a:lnSpc>
                <a:spcPct val="150000"/>
              </a:lnSpc>
              <a:spcBef>
                <a:spcPts val="300"/>
              </a:spcBef>
              <a:buSzPts val="1000"/>
              <a:buFont typeface="Symbol" panose="05050102010706020507" pitchFamily="18" charset="2"/>
              <a:buChar char=""/>
              <a:tabLst>
                <a:tab pos="679450" algn="l"/>
                <a:tab pos="831215" algn="l"/>
              </a:tabLst>
            </a:pPr>
            <a:r>
              <a:rPr lang="en-IN" spc="-10" dirty="0">
                <a:effectLst/>
                <a:latin typeface="Times New Roman" panose="02020603050405020304" pitchFamily="18" charset="0"/>
                <a:ea typeface="Times New Roman" panose="02020603050405020304" pitchFamily="18" charset="0"/>
              </a:rPr>
              <a:t>ESP8266 / ESP32 Microcontroller: </a:t>
            </a:r>
            <a:r>
              <a:rPr lang="en-IN" b="0" spc="-10" dirty="0">
                <a:effectLst/>
                <a:latin typeface="Times New Roman" panose="02020603050405020304" pitchFamily="18" charset="0"/>
                <a:ea typeface="Times New Roman" panose="02020603050405020304" pitchFamily="18" charset="0"/>
              </a:rPr>
              <a:t>Central processing unit for data collection, decision-making, and communication.</a:t>
            </a:r>
            <a:endParaRPr lang="en-IN" b="1" dirty="0">
              <a:effectLst/>
              <a:latin typeface="Times New Roman" panose="02020603050405020304" pitchFamily="18" charset="0"/>
              <a:ea typeface="Times New Roman" panose="02020603050405020304" pitchFamily="18" charset="0"/>
            </a:endParaRPr>
          </a:p>
          <a:p>
            <a:pPr marL="342900" marR="742950" lvl="0" indent="-342900" algn="just">
              <a:lnSpc>
                <a:spcPct val="150000"/>
              </a:lnSpc>
              <a:spcBef>
                <a:spcPts val="300"/>
              </a:spcBef>
              <a:buSzPts val="1000"/>
              <a:buFont typeface="Symbol" panose="05050102010706020507" pitchFamily="18" charset="2"/>
              <a:buChar char=""/>
              <a:tabLst>
                <a:tab pos="679450" algn="l"/>
                <a:tab pos="831215" algn="l"/>
              </a:tabLst>
            </a:pPr>
            <a:r>
              <a:rPr lang="en-IN" spc="-10" dirty="0">
                <a:effectLst/>
                <a:latin typeface="Times New Roman" panose="02020603050405020304" pitchFamily="18" charset="0"/>
                <a:ea typeface="Times New Roman" panose="02020603050405020304" pitchFamily="18" charset="0"/>
              </a:rPr>
              <a:t>Sensor Interfaces:</a:t>
            </a:r>
            <a:r>
              <a:rPr lang="en-IN" b="0" spc="-10" dirty="0">
                <a:effectLst/>
                <a:latin typeface="Times New Roman" panose="02020603050405020304" pitchFamily="18" charset="0"/>
                <a:ea typeface="Times New Roman" panose="02020603050405020304" pitchFamily="18" charset="0"/>
              </a:rPr>
              <a:t> Connects the humidity, temperature, and moisture sensors to the microcontroller.</a:t>
            </a:r>
            <a:endParaRPr lang="en-IN" b="1" dirty="0">
              <a:effectLst/>
              <a:latin typeface="Times New Roman" panose="02020603050405020304" pitchFamily="18" charset="0"/>
              <a:ea typeface="Times New Roman" panose="02020603050405020304" pitchFamily="18" charset="0"/>
            </a:endParaRPr>
          </a:p>
          <a:p>
            <a:pPr algn="just">
              <a:lnSpc>
                <a:spcPct val="150000"/>
              </a:lnSpc>
            </a:pPr>
            <a:endParaRPr lang="en-IN" sz="1800" spc="-1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0051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692380" y="499505"/>
            <a:ext cx="7210173" cy="5858990"/>
          </a:xfrm>
        </p:spPr>
        <p:txBody>
          <a:bodyPr>
            <a:normAutofit/>
          </a:bodyPr>
          <a:lstStyle/>
          <a:p>
            <a:pPr marR="742950" lvl="0" algn="just">
              <a:lnSpc>
                <a:spcPct val="170000"/>
              </a:lnSpc>
              <a:spcBef>
                <a:spcPts val="300"/>
              </a:spcBef>
              <a:buSzPts val="1000"/>
              <a:buFont typeface="Wingdings" panose="05000000000000000000" pitchFamily="2" charset="2"/>
              <a:buChar char="§"/>
              <a:tabLst>
                <a:tab pos="679450" algn="l"/>
                <a:tab pos="831215" algn="l"/>
              </a:tabLst>
            </a:pPr>
            <a:r>
              <a:rPr lang="en-IN" spc="-10" dirty="0">
                <a:effectLst/>
                <a:latin typeface="Times New Roman" panose="02020603050405020304" pitchFamily="18" charset="0"/>
                <a:ea typeface="Times New Roman" panose="02020603050405020304" pitchFamily="18" charset="0"/>
              </a:rPr>
              <a:t>Power Supply:</a:t>
            </a:r>
            <a:r>
              <a:rPr lang="en-IN" b="0" spc="-10" dirty="0">
                <a:effectLst/>
                <a:latin typeface="Times New Roman" panose="02020603050405020304" pitchFamily="18" charset="0"/>
                <a:ea typeface="Times New Roman" panose="02020603050405020304" pitchFamily="18" charset="0"/>
              </a:rPr>
              <a:t> Typically 5V/12V DC to support sensors, actuators, and the controller.</a:t>
            </a:r>
          </a:p>
          <a:p>
            <a:pPr marR="742950" lvl="0" algn="just">
              <a:lnSpc>
                <a:spcPct val="170000"/>
              </a:lnSpc>
              <a:spcBef>
                <a:spcPts val="300"/>
              </a:spcBef>
              <a:buSzPts val="1000"/>
              <a:buFont typeface="Wingdings" panose="05000000000000000000" pitchFamily="2" charset="2"/>
              <a:buChar char="§"/>
              <a:tabLst>
                <a:tab pos="679450" algn="l"/>
                <a:tab pos="831215" algn="l"/>
              </a:tabLst>
            </a:pPr>
            <a:r>
              <a:rPr lang="en-GB" spc="-10" dirty="0">
                <a:latin typeface="Times New Roman" panose="02020603050405020304" pitchFamily="18" charset="0"/>
                <a:ea typeface="Times New Roman" panose="02020603050405020304" pitchFamily="18" charset="0"/>
              </a:rPr>
              <a:t>Motor Driver (e.g., L298N): Controls wheel movement based on logic commands.</a:t>
            </a:r>
          </a:p>
          <a:p>
            <a:pPr marR="742950" lvl="0" algn="just">
              <a:lnSpc>
                <a:spcPct val="170000"/>
              </a:lnSpc>
              <a:spcBef>
                <a:spcPts val="300"/>
              </a:spcBef>
              <a:buSzPts val="1000"/>
              <a:buFont typeface="Wingdings" panose="05000000000000000000" pitchFamily="2" charset="2"/>
              <a:buChar char="§"/>
              <a:tabLst>
                <a:tab pos="679450" algn="l"/>
                <a:tab pos="831215" algn="l"/>
              </a:tabLst>
            </a:pPr>
            <a:r>
              <a:rPr lang="en-GB" spc="-10" dirty="0">
                <a:latin typeface="Times New Roman" panose="02020603050405020304" pitchFamily="18" charset="0"/>
                <a:ea typeface="Times New Roman" panose="02020603050405020304" pitchFamily="18" charset="0"/>
              </a:rPr>
              <a:t>Relay / Pump Control Circuit: Manages the on/off state of the spraying system.</a:t>
            </a:r>
          </a:p>
          <a:p>
            <a:pPr marL="0" indent="0">
              <a:buNone/>
            </a:pPr>
            <a:r>
              <a:rPr lang="en-GB" b="1" dirty="0">
                <a:latin typeface="Times New Roman" panose="02020603050405020304" pitchFamily="18" charset="0"/>
                <a:cs typeface="Times New Roman" panose="02020603050405020304" pitchFamily="18" charset="0"/>
              </a:rPr>
              <a:t>Data Output</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Control signals to actuators (e.g., motor movements, spray operation).</a:t>
            </a:r>
          </a:p>
          <a:p>
            <a:r>
              <a:rPr lang="en-GB" dirty="0">
                <a:latin typeface="Times New Roman" panose="02020603050405020304" pitchFamily="18" charset="0"/>
                <a:cs typeface="Times New Roman" panose="02020603050405020304" pitchFamily="18" charset="0"/>
              </a:rPr>
              <a:t>Sensor data processed for decision-making.</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F974B6-C70B-4E2C-87F2-06EBE59FD7D6}"/>
              </a:ext>
            </a:extLst>
          </p:cNvPr>
          <p:cNvPicPr>
            <a:picLocks noChangeAspect="1"/>
          </p:cNvPicPr>
          <p:nvPr/>
        </p:nvPicPr>
        <p:blipFill>
          <a:blip r:embed="rId2"/>
          <a:srcRect r="24191"/>
          <a:stretch/>
        </p:blipFill>
        <p:spPr>
          <a:xfrm>
            <a:off x="7489861" y="1513611"/>
            <a:ext cx="4009759" cy="3429344"/>
          </a:xfrm>
          <a:prstGeom prst="rect">
            <a:avLst/>
          </a:prstGeom>
        </p:spPr>
      </p:pic>
    </p:spTree>
    <p:extLst>
      <p:ext uri="{BB962C8B-B14F-4D97-AF65-F5344CB8AC3E}">
        <p14:creationId xmlns:p14="http://schemas.microsoft.com/office/powerpoint/2010/main" val="183666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lvl="0" algn="ctr"/>
            <a:r>
              <a:rPr lang="en-IN" sz="3600" dirty="0">
                <a:latin typeface="Times New Roman"/>
                <a:cs typeface="Times New Roman"/>
              </a:rPr>
              <a:t>COMMUNICATION MODULE</a:t>
            </a:r>
            <a:endParaRPr lang="en-IN" sz="3600" dirty="0"/>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1050250" y="1158260"/>
            <a:ext cx="9601199" cy="4900335"/>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This module is responsible for transmitting sensor data from the rover to the cloud and receiving commands from the user interface for controlling the rover.</a:t>
            </a:r>
          </a:p>
          <a:p>
            <a:pPr marL="0" indent="0" algn="just">
              <a:lnSpc>
                <a:spcPct val="150000"/>
              </a:lnSpc>
              <a:buNone/>
            </a:pPr>
            <a:r>
              <a:rPr lang="en-US" b="1" dirty="0">
                <a:latin typeface="Times New Roman" panose="02020603050405020304" pitchFamily="18" charset="0"/>
                <a:cs typeface="Times New Roman" panose="02020603050405020304" pitchFamily="18" charset="0"/>
              </a:rPr>
              <a:t>Component:</a:t>
            </a:r>
          </a:p>
          <a:p>
            <a:pPr algn="just">
              <a:lnSpc>
                <a:spcPct val="150000"/>
              </a:lnSpc>
            </a:pPr>
            <a:r>
              <a:rPr lang="en-US" dirty="0">
                <a:latin typeface="Times New Roman" panose="02020603050405020304" pitchFamily="18" charset="0"/>
                <a:cs typeface="Times New Roman" panose="02020603050405020304" pitchFamily="18" charset="0"/>
              </a:rPr>
              <a:t>Wi-Fi Module (e.g., ESP8266/ESP32): Connects to the internet and communicates with the cloud server or user application.</a:t>
            </a:r>
          </a:p>
          <a:p>
            <a:pPr algn="just">
              <a:lnSpc>
                <a:spcPct val="150000"/>
              </a:lnSpc>
            </a:pPr>
            <a:r>
              <a:rPr lang="en-GB" dirty="0">
                <a:latin typeface="Times New Roman" panose="02020603050405020304" pitchFamily="18" charset="0"/>
                <a:cs typeface="Times New Roman" panose="02020603050405020304" pitchFamily="18" charset="0"/>
              </a:rPr>
              <a:t>Antenna (integrated in ESP module): For wireless signal transmission.</a:t>
            </a:r>
          </a:p>
          <a:p>
            <a:pPr algn="just">
              <a:lnSpc>
                <a:spcPct val="150000"/>
              </a:lnSpc>
            </a:pPr>
            <a:r>
              <a:rPr lang="en-GB" dirty="0">
                <a:latin typeface="Times New Roman" panose="02020603050405020304" pitchFamily="18" charset="0"/>
                <a:cs typeface="Times New Roman" panose="02020603050405020304" pitchFamily="18" charset="0"/>
              </a:rPr>
              <a:t>Power Supply (5V): Provides power to the communication circuit.</a:t>
            </a:r>
          </a:p>
        </p:txBody>
      </p:sp>
    </p:spTree>
    <p:extLst>
      <p:ext uri="{BB962C8B-B14F-4D97-AF65-F5344CB8AC3E}">
        <p14:creationId xmlns:p14="http://schemas.microsoft.com/office/powerpoint/2010/main" val="21989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B69BC-E599-40CC-B952-A3CD086D00F2}"/>
              </a:ext>
            </a:extLst>
          </p:cNvPr>
          <p:cNvSpPr>
            <a:spLocks noGrp="1"/>
          </p:cNvSpPr>
          <p:nvPr>
            <p:ph sz="half" idx="1"/>
          </p:nvPr>
        </p:nvSpPr>
        <p:spPr>
          <a:xfrm>
            <a:off x="770561" y="996593"/>
            <a:ext cx="6607139" cy="4941870"/>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Microcontroller Interface: Ensures proper data flow between sensors/controllers and the communication module.</a:t>
            </a:r>
            <a:endParaRPr lang="en-GB" b="1" dirty="0">
              <a:latin typeface="Times New Roman" panose="02020603050405020304" pitchFamily="18" charset="0"/>
              <a:cs typeface="Times New Roman" panose="02020603050405020304" pitchFamily="18" charset="0"/>
            </a:endParaRPr>
          </a:p>
          <a:p>
            <a:pPr marL="0" indent="0">
              <a:lnSpc>
                <a:spcPct val="150000"/>
              </a:lnSpc>
              <a:buNone/>
            </a:pPr>
            <a:r>
              <a:rPr lang="en-GB" b="1" dirty="0">
                <a:latin typeface="Times New Roman" panose="02020603050405020304" pitchFamily="18" charset="0"/>
                <a:cs typeface="Times New Roman" panose="02020603050405020304" pitchFamily="18" charset="0"/>
              </a:rPr>
              <a:t>Data Output:</a:t>
            </a:r>
          </a:p>
          <a:p>
            <a:pPr>
              <a:lnSpc>
                <a:spcPct val="150000"/>
              </a:lnSpc>
            </a:pPr>
            <a:r>
              <a:rPr lang="en-GB" dirty="0">
                <a:latin typeface="Times New Roman" panose="02020603050405020304" pitchFamily="18" charset="0"/>
                <a:cs typeface="Times New Roman" panose="02020603050405020304" pitchFamily="18" charset="0"/>
              </a:rPr>
              <a:t>Sends environmental data collected by sensors to the cloud for storage and visualization.</a:t>
            </a:r>
          </a:p>
          <a:p>
            <a:pPr>
              <a:lnSpc>
                <a:spcPct val="150000"/>
              </a:lnSpc>
            </a:pPr>
            <a:r>
              <a:rPr lang="en-GB" dirty="0">
                <a:latin typeface="Times New Roman" panose="02020603050405020304" pitchFamily="18" charset="0"/>
                <a:cs typeface="Times New Roman" panose="02020603050405020304" pitchFamily="18" charset="0"/>
              </a:rPr>
              <a:t>Receives operational commands from the user interface to control the rover.</a:t>
            </a:r>
          </a:p>
          <a:p>
            <a:pPr marL="0" indent="0">
              <a:buNone/>
            </a:pPr>
            <a:endParaRPr lang="en-GB"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2D7A8E9-2F18-4C99-82EC-A3AF8F30E692}"/>
              </a:ext>
            </a:extLst>
          </p:cNvPr>
          <p:cNvPicPr>
            <a:picLocks noGrp="1" noChangeAspect="1"/>
          </p:cNvPicPr>
          <p:nvPr>
            <p:ph sz="half" idx="2"/>
          </p:nvPr>
        </p:nvPicPr>
        <p:blipFill rotWithShape="1">
          <a:blip r:embed="rId2"/>
          <a:srcRect l="12284" t="18847" r="9483" b="9757"/>
          <a:stretch/>
        </p:blipFill>
        <p:spPr>
          <a:xfrm>
            <a:off x="7603957" y="1732547"/>
            <a:ext cx="3493971" cy="3166711"/>
          </a:xfrm>
        </p:spPr>
      </p:pic>
    </p:spTree>
    <p:extLst>
      <p:ext uri="{BB962C8B-B14F-4D97-AF65-F5344CB8AC3E}">
        <p14:creationId xmlns:p14="http://schemas.microsoft.com/office/powerpoint/2010/main" val="84179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lvl="0" algn="ctr"/>
            <a:r>
              <a:rPr lang="en-IN" sz="3600" dirty="0">
                <a:latin typeface="Times New Roman"/>
                <a:cs typeface="Times New Roman"/>
              </a:rPr>
              <a:t>CLOUD/SERVER MODULE</a:t>
            </a:r>
            <a:endParaRPr lang="en-IN" sz="3600" dirty="0"/>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633454" y="978832"/>
            <a:ext cx="10579978" cy="5046583"/>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This module processes the data received from the rover, stores it, and makes it accessible to the user through a web or mobile application.</a:t>
            </a:r>
          </a:p>
          <a:p>
            <a:pPr>
              <a:lnSpc>
                <a:spcPct val="150000"/>
              </a:lnSpc>
            </a:pPr>
            <a:r>
              <a:rPr lang="en-US" dirty="0">
                <a:latin typeface="Times New Roman" panose="02020603050405020304" pitchFamily="18" charset="0"/>
                <a:cs typeface="Times New Roman" panose="02020603050405020304" pitchFamily="18" charset="0"/>
              </a:rPr>
              <a:t>It is responsible for data analysis, visualization, and control logic.</a:t>
            </a:r>
          </a:p>
          <a:p>
            <a:pPr marL="0" indent="0">
              <a:lnSpc>
                <a:spcPct val="150000"/>
              </a:lnSpc>
              <a:buNone/>
            </a:pPr>
            <a:r>
              <a:rPr lang="en-US" b="1" dirty="0">
                <a:latin typeface="Times New Roman" panose="02020603050405020304" pitchFamily="18" charset="0"/>
                <a:cs typeface="Times New Roman" panose="02020603050405020304" pitchFamily="18" charset="0"/>
              </a:rPr>
              <a:t>Components:</a:t>
            </a:r>
          </a:p>
          <a:p>
            <a:pPr>
              <a:lnSpc>
                <a:spcPct val="170000"/>
              </a:lnSpc>
            </a:pPr>
            <a:r>
              <a:rPr lang="en-IN" dirty="0">
                <a:latin typeface="Times New Roman" panose="02020603050405020304" pitchFamily="18" charset="0"/>
                <a:cs typeface="Times New Roman" panose="02020603050405020304" pitchFamily="18" charset="0"/>
              </a:rPr>
              <a:t>Cloud Platform: Services like </a:t>
            </a:r>
            <a:r>
              <a:rPr lang="en-IN" dirty="0" err="1">
                <a:latin typeface="Times New Roman" panose="02020603050405020304" pitchFamily="18" charset="0"/>
                <a:cs typeface="Times New Roman" panose="02020603050405020304" pitchFamily="18" charset="0"/>
              </a:rPr>
              <a:t>ThinkSpeak</a:t>
            </a:r>
            <a:r>
              <a:rPr lang="en-IN" dirty="0">
                <a:latin typeface="Times New Roman" panose="02020603050405020304" pitchFamily="18" charset="0"/>
                <a:cs typeface="Times New Roman" panose="02020603050405020304" pitchFamily="18" charset="0"/>
              </a:rPr>
              <a:t> or Firebase are used to store and visualize incoming data.</a:t>
            </a:r>
          </a:p>
          <a:p>
            <a:pPr>
              <a:lnSpc>
                <a:spcPct val="170000"/>
              </a:lnSpc>
            </a:pPr>
            <a:r>
              <a:rPr lang="en-IN" dirty="0" err="1">
                <a:latin typeface="Times New Roman" panose="02020603050405020304" pitchFamily="18" charset="0"/>
                <a:cs typeface="Times New Roman" panose="02020603050405020304" pitchFamily="18" charset="0"/>
              </a:rPr>
              <a:t>Database:SQL</a:t>
            </a:r>
            <a:r>
              <a:rPr lang="en-IN" dirty="0">
                <a:latin typeface="Times New Roman" panose="02020603050405020304" pitchFamily="18" charset="0"/>
                <a:cs typeface="Times New Roman" panose="02020603050405020304" pitchFamily="18" charset="0"/>
              </a:rPr>
              <a:t>/NoSQL databases (e.g.,</a:t>
            </a:r>
            <a:r>
              <a:rPr lang="en-IN" dirty="0" err="1">
                <a:latin typeface="Times New Roman" panose="02020603050405020304" pitchFamily="18" charset="0"/>
                <a:cs typeface="Times New Roman" panose="02020603050405020304" pitchFamily="18" charset="0"/>
              </a:rPr>
              <a:t>ThinkSpeak</a:t>
            </a:r>
            <a:r>
              <a:rPr lang="en-IN" dirty="0">
                <a:latin typeface="Times New Roman" panose="02020603050405020304" pitchFamily="18" charset="0"/>
                <a:cs typeface="Times New Roman" panose="02020603050405020304" pitchFamily="18" charset="0"/>
              </a:rPr>
              <a:t> Data Streams) for storing sensor logs.</a:t>
            </a:r>
          </a:p>
        </p:txBody>
      </p:sp>
    </p:spTree>
    <p:extLst>
      <p:ext uri="{BB962C8B-B14F-4D97-AF65-F5344CB8AC3E}">
        <p14:creationId xmlns:p14="http://schemas.microsoft.com/office/powerpoint/2010/main" val="19070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0D8C7-0CFD-41C2-81E3-91DE8443AAE3}"/>
              </a:ext>
            </a:extLst>
          </p:cNvPr>
          <p:cNvSpPr>
            <a:spLocks noGrp="1"/>
          </p:cNvSpPr>
          <p:nvPr>
            <p:ph sz="half" idx="1"/>
          </p:nvPr>
        </p:nvSpPr>
        <p:spPr>
          <a:xfrm>
            <a:off x="593431" y="723472"/>
            <a:ext cx="11005138" cy="5411056"/>
          </a:xfrm>
        </p:spPr>
        <p:txBody>
          <a:bodyPr>
            <a:normAutofit/>
          </a:bodyPr>
          <a:lstStyle/>
          <a:p>
            <a:pPr algn="just">
              <a:lnSpc>
                <a:spcPct val="150000"/>
              </a:lnSpc>
            </a:pPr>
            <a:r>
              <a:rPr lang="en-IN" dirty="0">
                <a:latin typeface="Times New Roman" panose="02020603050405020304" pitchFamily="18" charset="0"/>
                <a:cs typeface="Times New Roman" panose="02020603050405020304" pitchFamily="18" charset="0"/>
              </a:rPr>
              <a:t>Web API / Endpoints: Interface to receive data from the rover and send commands back.</a:t>
            </a:r>
          </a:p>
          <a:p>
            <a:pPr algn="just">
              <a:lnSpc>
                <a:spcPct val="150000"/>
              </a:lnSpc>
            </a:pPr>
            <a:r>
              <a:rPr lang="en-IN" dirty="0">
                <a:latin typeface="Times New Roman" panose="02020603050405020304" pitchFamily="18" charset="0"/>
                <a:cs typeface="Times New Roman" panose="02020603050405020304" pitchFamily="18" charset="0"/>
              </a:rPr>
              <a:t>Server-side Scripts: Used to handle incoming data, run logic, and generate outputs.</a:t>
            </a:r>
          </a:p>
          <a:p>
            <a:pPr algn="just">
              <a:lnSpc>
                <a:spcPct val="150000"/>
              </a:lnSpc>
            </a:pPr>
            <a:r>
              <a:rPr lang="en-IN" dirty="0">
                <a:latin typeface="Times New Roman" panose="02020603050405020304" pitchFamily="18" charset="0"/>
                <a:cs typeface="Times New Roman" panose="02020603050405020304" pitchFamily="18" charset="0"/>
              </a:rPr>
              <a:t>Web Interface: Browser or dashboard built with HTML/CSS/JavaScript for user interaction.</a:t>
            </a:r>
            <a:endParaRPr lang="en-GB" b="1" dirty="0">
              <a:latin typeface="Times New Roman" panose="02020603050405020304" pitchFamily="18" charset="0"/>
              <a:cs typeface="Times New Roman" panose="02020603050405020304" pitchFamily="18" charset="0"/>
            </a:endParaRPr>
          </a:p>
          <a:p>
            <a:pPr marL="0" indent="0">
              <a:lnSpc>
                <a:spcPct val="150000"/>
              </a:lnSpc>
              <a:buNone/>
            </a:pPr>
            <a:r>
              <a:rPr lang="en-GB" b="1" dirty="0">
                <a:latin typeface="Times New Roman" panose="02020603050405020304" pitchFamily="18" charset="0"/>
                <a:cs typeface="Times New Roman" panose="02020603050405020304" pitchFamily="18" charset="0"/>
              </a:rPr>
              <a:t>Data Output:</a:t>
            </a:r>
          </a:p>
          <a:p>
            <a:pPr>
              <a:lnSpc>
                <a:spcPct val="150000"/>
              </a:lnSpc>
            </a:pPr>
            <a:r>
              <a:rPr lang="en-GB" dirty="0">
                <a:latin typeface="Times New Roman" panose="02020603050405020304" pitchFamily="18" charset="0"/>
                <a:cs typeface="Times New Roman" panose="02020603050405020304" pitchFamily="18" charset="0"/>
              </a:rPr>
              <a:t>Data analytics and visualization.</a:t>
            </a:r>
          </a:p>
          <a:p>
            <a:pPr>
              <a:lnSpc>
                <a:spcPct val="150000"/>
              </a:lnSpc>
            </a:pPr>
            <a:r>
              <a:rPr lang="en-GB" dirty="0">
                <a:latin typeface="Times New Roman" panose="02020603050405020304" pitchFamily="18" charset="0"/>
                <a:cs typeface="Times New Roman" panose="02020603050405020304" pitchFamily="18" charset="0"/>
              </a:rPr>
              <a:t>Historical and live data logs.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B178C1C-1404-4FDF-9AFF-27DA2EABBD15}"/>
              </a:ext>
            </a:extLst>
          </p:cNvPr>
          <p:cNvSpPr>
            <a:spLocks noGrp="1"/>
          </p:cNvSpPr>
          <p:nvPr>
            <p:ph sz="half" idx="2"/>
          </p:nvPr>
        </p:nvSpPr>
        <p:spPr>
          <a:xfrm>
            <a:off x="8730916" y="1292993"/>
            <a:ext cx="4572000" cy="3810001"/>
          </a:xfrm>
        </p:spPr>
        <p:txBody>
          <a:bodyPr>
            <a:normAutofit/>
          </a:bodyPr>
          <a:lstStyle/>
          <a:p>
            <a:endParaRPr lang="en-IN" dirty="0"/>
          </a:p>
        </p:txBody>
      </p:sp>
    </p:spTree>
    <p:extLst>
      <p:ext uri="{BB962C8B-B14F-4D97-AF65-F5344CB8AC3E}">
        <p14:creationId xmlns:p14="http://schemas.microsoft.com/office/powerpoint/2010/main" val="104517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lvl="0" algn="ctr"/>
            <a:r>
              <a:rPr lang="en-IN" sz="3600" dirty="0">
                <a:latin typeface="Times New Roman"/>
                <a:cs typeface="Times New Roman"/>
              </a:rPr>
              <a:t>USER INTERFACE MODULE</a:t>
            </a:r>
            <a:endParaRPr lang="en-IN" sz="3600" dirty="0"/>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1009153" y="1065793"/>
            <a:ext cx="10289650" cy="4900335"/>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This module allows the user to interact with the IoT system, monitor the rover's performance, and send commands.</a:t>
            </a:r>
          </a:p>
          <a:p>
            <a:pPr marL="0" indent="0">
              <a:lnSpc>
                <a:spcPct val="150000"/>
              </a:lnSpc>
              <a:buNone/>
            </a:pPr>
            <a:r>
              <a:rPr lang="en-IN" b="1" dirty="0">
                <a:latin typeface="Times New Roman" panose="02020603050405020304" pitchFamily="18" charset="0"/>
                <a:cs typeface="Times New Roman" panose="02020603050405020304" pitchFamily="18" charset="0"/>
              </a:rPr>
              <a:t>Components:</a:t>
            </a:r>
          </a:p>
          <a:p>
            <a:pPr>
              <a:lnSpc>
                <a:spcPct val="150000"/>
              </a:lnSpc>
            </a:pPr>
            <a:r>
              <a:rPr lang="en-IN" dirty="0">
                <a:latin typeface="Times New Roman" panose="02020603050405020304" pitchFamily="18" charset="0"/>
                <a:cs typeface="Times New Roman" panose="02020603050405020304" pitchFamily="18" charset="0"/>
              </a:rPr>
              <a:t>Web/Mobile Dashboard: Built using HTML, CSS, and JavaScript, displays real-time sensor values and rover status.</a:t>
            </a:r>
          </a:p>
          <a:p>
            <a:pPr>
              <a:lnSpc>
                <a:spcPct val="150000"/>
              </a:lnSpc>
            </a:pPr>
            <a:r>
              <a:rPr lang="en-IN" dirty="0">
                <a:latin typeface="Times New Roman" panose="02020603050405020304" pitchFamily="18" charset="0"/>
                <a:cs typeface="Times New Roman" panose="02020603050405020304" pitchFamily="18" charset="0"/>
              </a:rPr>
              <a:t>Authentication System: Uses IP-based access control to restrict unauthorized users.</a:t>
            </a:r>
          </a:p>
          <a:p>
            <a:pPr>
              <a:lnSpc>
                <a:spcPct val="150000"/>
              </a:lnSpc>
            </a:pPr>
            <a:r>
              <a:rPr lang="en-IN" dirty="0">
                <a:latin typeface="Times New Roman" panose="02020603050405020304" pitchFamily="18" charset="0"/>
                <a:cs typeface="Times New Roman" panose="02020603050405020304" pitchFamily="18" charset="0"/>
              </a:rPr>
              <a:t>Control Panel: UI elements (buttons/sliders) for manual rover control.</a:t>
            </a:r>
          </a:p>
        </p:txBody>
      </p:sp>
    </p:spTree>
    <p:extLst>
      <p:ext uri="{BB962C8B-B14F-4D97-AF65-F5344CB8AC3E}">
        <p14:creationId xmlns:p14="http://schemas.microsoft.com/office/powerpoint/2010/main" val="564110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2590B-55A2-459A-8160-07265B6B0711}"/>
              </a:ext>
            </a:extLst>
          </p:cNvPr>
          <p:cNvSpPr>
            <a:spLocks noGrp="1"/>
          </p:cNvSpPr>
          <p:nvPr>
            <p:ph sz="half" idx="1"/>
          </p:nvPr>
        </p:nvSpPr>
        <p:spPr>
          <a:xfrm>
            <a:off x="490888" y="586339"/>
            <a:ext cx="11210224" cy="5685322"/>
          </a:xfrm>
        </p:spPr>
        <p:txBody>
          <a:bodyPr>
            <a:normAutofit/>
          </a:bodyPr>
          <a:lstStyle/>
          <a:p>
            <a:pPr>
              <a:lnSpc>
                <a:spcPct val="150000"/>
              </a:lnSpc>
            </a:pPr>
            <a:r>
              <a:rPr lang="en-GB" dirty="0">
                <a:latin typeface="Times New Roman" panose="02020603050405020304" pitchFamily="18" charset="0"/>
                <a:cs typeface="Times New Roman" panose="02020603050405020304" pitchFamily="18" charset="0"/>
              </a:rPr>
              <a:t>Visualization Tools: Graphs or charts to represent environmental trends.</a:t>
            </a:r>
          </a:p>
          <a:p>
            <a:pPr>
              <a:lnSpc>
                <a:spcPct val="150000"/>
              </a:lnSpc>
            </a:pPr>
            <a:r>
              <a:rPr lang="en-GB" dirty="0">
                <a:latin typeface="Times New Roman" panose="02020603050405020304" pitchFamily="18" charset="0"/>
                <a:cs typeface="Times New Roman" panose="02020603050405020304" pitchFamily="18" charset="0"/>
              </a:rPr>
              <a:t>API Integration: Interfaces with cloud platforms (like </a:t>
            </a:r>
            <a:r>
              <a:rPr lang="en-GB" dirty="0" err="1">
                <a:latin typeface="Times New Roman" panose="02020603050405020304" pitchFamily="18" charset="0"/>
                <a:cs typeface="Times New Roman" panose="02020603050405020304" pitchFamily="18" charset="0"/>
              </a:rPr>
              <a:t>ThinkSpeak</a:t>
            </a:r>
            <a:r>
              <a:rPr lang="en-GB" dirty="0">
                <a:latin typeface="Times New Roman" panose="02020603050405020304" pitchFamily="18" charset="0"/>
                <a:cs typeface="Times New Roman" panose="02020603050405020304" pitchFamily="18" charset="0"/>
              </a:rPr>
              <a:t>) to fetch and send data.</a:t>
            </a:r>
          </a:p>
          <a:p>
            <a:pPr marL="0" indent="0">
              <a:lnSpc>
                <a:spcPct val="150000"/>
              </a:lnSpc>
              <a:buNone/>
            </a:pPr>
            <a:r>
              <a:rPr lang="en-GB" b="1" dirty="0">
                <a:latin typeface="Times New Roman" panose="02020603050405020304" pitchFamily="18" charset="0"/>
                <a:cs typeface="Times New Roman" panose="02020603050405020304" pitchFamily="18" charset="0"/>
              </a:rPr>
              <a:t>Data Output:</a:t>
            </a:r>
          </a:p>
          <a:p>
            <a:pPr>
              <a:lnSpc>
                <a:spcPct val="150000"/>
              </a:lnSpc>
            </a:pPr>
            <a:r>
              <a:rPr lang="en-GB" dirty="0">
                <a:latin typeface="Times New Roman" panose="02020603050405020304" pitchFamily="18" charset="0"/>
                <a:cs typeface="Times New Roman" panose="02020603050405020304" pitchFamily="18" charset="0"/>
              </a:rPr>
              <a:t>Real-Time Sensor Data Display: Numerical values showing temperature, humidity, and soil moisture.</a:t>
            </a:r>
          </a:p>
          <a:p>
            <a:pPr>
              <a:lnSpc>
                <a:spcPct val="150000"/>
              </a:lnSpc>
            </a:pPr>
            <a:r>
              <a:rPr lang="en-GB" dirty="0">
                <a:latin typeface="Times New Roman" panose="02020603050405020304" pitchFamily="18" charset="0"/>
                <a:cs typeface="Times New Roman" panose="02020603050405020304" pitchFamily="18" charset="0"/>
              </a:rPr>
              <a:t>Control Feedback: Displays the status of the rover.</a:t>
            </a:r>
          </a:p>
          <a:p>
            <a:pPr>
              <a:lnSpc>
                <a:spcPct val="150000"/>
              </a:lnSpc>
            </a:pPr>
            <a:r>
              <a:rPr lang="en-GB" dirty="0">
                <a:latin typeface="Times New Roman" panose="02020603050405020304" pitchFamily="18" charset="0"/>
                <a:cs typeface="Times New Roman" panose="02020603050405020304" pitchFamily="18" charset="0"/>
              </a:rPr>
              <a:t>User Commands: Sends manual inputs (e.g., start, stop) to the rover.</a:t>
            </a: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2ABD948-BA19-4EDB-A08B-9DFD9C8DB308}"/>
              </a:ext>
            </a:extLst>
          </p:cNvPr>
          <p:cNvSpPr>
            <a:spLocks noGrp="1"/>
          </p:cNvSpPr>
          <p:nvPr>
            <p:ph sz="half" idx="2"/>
          </p:nvPr>
        </p:nvSpPr>
        <p:spPr>
          <a:xfrm>
            <a:off x="7129112" y="1134176"/>
            <a:ext cx="4572000" cy="3810001"/>
          </a:xfrm>
        </p:spPr>
        <p:txBody>
          <a:bodyPr>
            <a:normAutofit/>
          </a:bodyPr>
          <a:lstStyle/>
          <a:p>
            <a:endParaRPr lang="en-IN" dirty="0"/>
          </a:p>
        </p:txBody>
      </p:sp>
    </p:spTree>
    <p:extLst>
      <p:ext uri="{BB962C8B-B14F-4D97-AF65-F5344CB8AC3E}">
        <p14:creationId xmlns:p14="http://schemas.microsoft.com/office/powerpoint/2010/main" val="248771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3D3593-B95A-4D57-5BDA-101038327360}"/>
              </a:ext>
            </a:extLst>
          </p:cNvPr>
          <p:cNvSpPr>
            <a:spLocks noGrp="1"/>
          </p:cNvSpPr>
          <p:nvPr>
            <p:ph type="title"/>
          </p:nvPr>
        </p:nvSpPr>
        <p:spPr>
          <a:xfrm>
            <a:off x="1295400" y="66532"/>
            <a:ext cx="9601200" cy="1142385"/>
          </a:xfrm>
        </p:spPr>
        <p:txBody>
          <a:bodyPr>
            <a:normAutofit/>
          </a:bodyPr>
          <a:lstStyle/>
          <a:p>
            <a:pPr algn="ctr"/>
            <a:r>
              <a:rPr lang="en-IN" sz="3600" dirty="0">
                <a:latin typeface="Times New Roman" panose="02020603050405020304" pitchFamily="18" charset="0"/>
                <a:cs typeface="Times New Roman" panose="02020603050405020304" pitchFamily="18" charset="0"/>
              </a:rPr>
              <a:t>OBJECTIVE</a:t>
            </a:r>
          </a:p>
        </p:txBody>
      </p:sp>
      <p:sp>
        <p:nvSpPr>
          <p:cNvPr id="8" name="Content Placeholder 7">
            <a:extLst>
              <a:ext uri="{FF2B5EF4-FFF2-40B4-BE49-F238E27FC236}">
                <a16:creationId xmlns:a16="http://schemas.microsoft.com/office/drawing/2014/main" id="{90FC9A38-341A-5F4B-7DBF-9546A31DC4C8}"/>
              </a:ext>
            </a:extLst>
          </p:cNvPr>
          <p:cNvSpPr>
            <a:spLocks noGrp="1"/>
          </p:cNvSpPr>
          <p:nvPr>
            <p:ph idx="1"/>
          </p:nvPr>
        </p:nvSpPr>
        <p:spPr>
          <a:xfrm>
            <a:off x="596765" y="1909028"/>
            <a:ext cx="10963175" cy="3798491"/>
          </a:xfrm>
        </p:spPr>
        <p:txBody>
          <a:bodyPr>
            <a:normAutofit/>
          </a:bodyPr>
          <a:lstStyle/>
          <a:p>
            <a:pPr algn="just">
              <a:lnSpc>
                <a:spcPct val="150000"/>
              </a:lnSpc>
            </a:pPr>
            <a:r>
              <a:rPr lang="en-GB" sz="2400" dirty="0">
                <a:latin typeface="Times New Roman" panose="02020603050405020304" pitchFamily="18" charset="0"/>
                <a:cs typeface="Times New Roman" panose="02020603050405020304" pitchFamily="18" charset="0"/>
              </a:rPr>
              <a:t>To design and develop a real-time automated seed spraying rover using IoT that enables precise seed sowing, efficient resource management, and continuous environmental monitoring, thereby optimizing agricultural productivity and reducing manual labour.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83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algn="ctr"/>
            <a:r>
              <a:rPr lang="en-US" sz="3600" dirty="0">
                <a:latin typeface="Times New Roman" panose="02020603050405020304" pitchFamily="18" charset="0"/>
                <a:cs typeface="Times New Roman" panose="02020603050405020304" pitchFamily="18" charset="0"/>
              </a:rPr>
              <a:t>ADVANTAGES</a:t>
            </a:r>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1009153" y="1065793"/>
            <a:ext cx="9601199" cy="4900335"/>
          </a:xfrm>
        </p:spPr>
        <p:txBody>
          <a:bodyPr vert="horz" lIns="91440" tIns="45720" rIns="91440" bIns="45720" rtlCol="0" anchor="t">
            <a:normAutofit/>
          </a:bodyPr>
          <a:lstStyle/>
          <a:p>
            <a:pPr algn="just">
              <a:lnSpc>
                <a:spcPct val="200000"/>
              </a:lnSpc>
            </a:pPr>
            <a:r>
              <a:rPr lang="en-US" dirty="0">
                <a:latin typeface="Times New Roman" panose="02020603050405020304" pitchFamily="18" charset="0"/>
                <a:cs typeface="Times New Roman" panose="02020603050405020304" pitchFamily="18" charset="0"/>
              </a:rPr>
              <a:t>Enhanced precision and efficiency.</a:t>
            </a:r>
          </a:p>
          <a:p>
            <a:pPr algn="just">
              <a:lnSpc>
                <a:spcPct val="200000"/>
              </a:lnSpc>
            </a:pPr>
            <a:r>
              <a:rPr lang="en-US" dirty="0">
                <a:latin typeface="Times New Roman" panose="02020603050405020304" pitchFamily="18" charset="0"/>
                <a:cs typeface="Times New Roman" panose="02020603050405020304" pitchFamily="18" charset="0"/>
              </a:rPr>
              <a:t>Real-time monitoring and control.</a:t>
            </a:r>
          </a:p>
          <a:p>
            <a:pPr algn="just">
              <a:lnSpc>
                <a:spcPct val="200000"/>
              </a:lnSpc>
            </a:pPr>
            <a:r>
              <a:rPr lang="en-US" dirty="0">
                <a:latin typeface="Times New Roman" panose="02020603050405020304" pitchFamily="18" charset="0"/>
                <a:cs typeface="Times New Roman" panose="02020603050405020304" pitchFamily="18" charset="0"/>
              </a:rPr>
              <a:t>Labor and cost reduction.</a:t>
            </a:r>
          </a:p>
          <a:p>
            <a:pPr algn="just">
              <a:lnSpc>
                <a:spcPct val="200000"/>
              </a:lnSpc>
            </a:pPr>
            <a:r>
              <a:rPr lang="en-US" dirty="0">
                <a:latin typeface="Times New Roman" panose="02020603050405020304" pitchFamily="18" charset="0"/>
                <a:cs typeface="Times New Roman" panose="02020603050405020304" pitchFamily="18" charset="0"/>
              </a:rPr>
              <a:t>Weather adaptability.</a:t>
            </a:r>
          </a:p>
          <a:p>
            <a:pPr algn="just">
              <a:lnSpc>
                <a:spcPct val="200000"/>
              </a:lnSpc>
            </a:pPr>
            <a:r>
              <a:rPr lang="en-US" dirty="0">
                <a:latin typeface="Times New Roman" panose="02020603050405020304" pitchFamily="18" charset="0"/>
                <a:cs typeface="Times New Roman" panose="02020603050405020304" pitchFamily="18" charset="0"/>
              </a:rPr>
              <a:t>Scalability.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7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25" y="-251520"/>
            <a:ext cx="9601200" cy="1142385"/>
          </a:xfrm>
        </p:spPr>
        <p:txBody>
          <a:bodyPr>
            <a:normAutofit/>
          </a:bodyPr>
          <a:lstStyle/>
          <a:p>
            <a:pPr algn="ctr"/>
            <a:r>
              <a:rPr lang="en-US" sz="3600" dirty="0">
                <a:latin typeface="Times New Roman" panose="02020603050405020304" pitchFamily="18" charset="0"/>
                <a:cs typeface="Times New Roman" panose="02020603050405020304" pitchFamily="18" charset="0"/>
              </a:rPr>
              <a:t>APPLICATIONS</a:t>
            </a:r>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1009153" y="1065793"/>
            <a:ext cx="9601199" cy="4900335"/>
          </a:xfrm>
        </p:spPr>
        <p:txBody>
          <a:bodyPr>
            <a:normAutofit/>
          </a:bodyPr>
          <a:lstStyle/>
          <a:p>
            <a:pPr algn="just">
              <a:lnSpc>
                <a:spcPct val="200000"/>
              </a:lnSpc>
            </a:pPr>
            <a:r>
              <a:rPr lang="en-US" dirty="0">
                <a:latin typeface="Times New Roman" panose="02020603050405020304" pitchFamily="18" charset="0"/>
                <a:cs typeface="Times New Roman" panose="02020603050405020304" pitchFamily="18" charset="0"/>
              </a:rPr>
              <a:t>Weather-Adaptive farming</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just">
              <a:lnSpc>
                <a:spcPct val="200000"/>
              </a:lnSpc>
            </a:pPr>
            <a:r>
              <a:rPr lang="en-US" dirty="0">
                <a:latin typeface="Times New Roman" panose="02020603050405020304" pitchFamily="18" charset="0"/>
                <a:cs typeface="Times New Roman" panose="02020603050405020304" pitchFamily="18" charset="0"/>
              </a:rPr>
              <a:t>Smart irrigation management.</a:t>
            </a:r>
          </a:p>
          <a:p>
            <a:pPr algn="just">
              <a:lnSpc>
                <a:spcPct val="200000"/>
              </a:lnSpc>
            </a:pPr>
            <a:r>
              <a:rPr lang="en-US" dirty="0">
                <a:latin typeface="Times New Roman" panose="02020603050405020304" pitchFamily="18" charset="0"/>
                <a:cs typeface="Times New Roman" panose="02020603050405020304" pitchFamily="18" charset="0"/>
              </a:rPr>
              <a:t>Seed sowing robots with IoT integration.</a:t>
            </a:r>
          </a:p>
          <a:p>
            <a:pPr algn="just">
              <a:lnSpc>
                <a:spcPct val="200000"/>
              </a:lnSpc>
            </a:pPr>
            <a:r>
              <a:rPr lang="en-US" dirty="0">
                <a:latin typeface="Times New Roman" panose="02020603050405020304" pitchFamily="18" charset="0"/>
                <a:cs typeface="Times New Roman" panose="02020603050405020304" pitchFamily="18" charset="0"/>
              </a:rPr>
              <a:t>Fertilizer optimization system.</a:t>
            </a:r>
          </a:p>
          <a:p>
            <a:pPr algn="just">
              <a:lnSpc>
                <a:spcPct val="200000"/>
              </a:lnSpc>
            </a:pPr>
            <a:r>
              <a:rPr lang="en-GB" dirty="0">
                <a:latin typeface="Times New Roman" panose="02020603050405020304" pitchFamily="18" charset="0"/>
                <a:cs typeface="Times New Roman" panose="02020603050405020304" pitchFamily="18" charset="0"/>
              </a:rPr>
              <a:t>Labour reduction in rural agriculture</a:t>
            </a:r>
          </a:p>
          <a:p>
            <a:pPr algn="just">
              <a:lnSpc>
                <a:spcPct val="200000"/>
              </a:lnSpc>
            </a:pPr>
            <a:r>
              <a:rPr lang="en-US" dirty="0">
                <a:latin typeface="Times New Roman" panose="02020603050405020304" pitchFamily="18" charset="0"/>
                <a:cs typeface="Times New Roman" panose="02020603050405020304" pitchFamily="18" charset="0"/>
              </a:rPr>
              <a:t>Remote field monitoring</a:t>
            </a:r>
          </a:p>
          <a:p>
            <a:pPr algn="just">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816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838" y="225559"/>
            <a:ext cx="9601200" cy="1173871"/>
          </a:xfrm>
        </p:spPr>
        <p:txBody>
          <a:bodyPr>
            <a:noAutofit/>
          </a:bodyPr>
          <a:lstStyle/>
          <a:p>
            <a:pPr algn="ctr"/>
            <a:r>
              <a:rPr lang="en-IN" sz="3600" dirty="0">
                <a:latin typeface="Times New Roman"/>
                <a:ea typeface="+mj-lt"/>
                <a:cs typeface="+mj-lt"/>
              </a:rPr>
              <a:t>CONCLUSION</a:t>
            </a:r>
            <a:br>
              <a:rPr lang="en-US" sz="4000" dirty="0">
                <a:latin typeface="Times New Roman"/>
                <a:cs typeface="Times New Roman"/>
              </a:rPr>
            </a:br>
            <a:endParaRPr lang="en-US"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993251" y="1121453"/>
            <a:ext cx="10790582" cy="5104419"/>
          </a:xfrm>
        </p:spPr>
        <p:txBody>
          <a:bodyPr>
            <a:normAutofit/>
          </a:bodyPr>
          <a:lstStyle/>
          <a:p>
            <a:pPr marL="0" indent="0">
              <a:lnSpc>
                <a:spcPct val="150000"/>
              </a:lnSpc>
              <a:buNone/>
            </a:pPr>
            <a:r>
              <a:rPr lang="en-US" sz="2200" dirty="0">
                <a:latin typeface="Times New Roman" panose="02020603050405020304" pitchFamily="18" charset="0"/>
                <a:cs typeface="Times New Roman" panose="02020603050405020304" pitchFamily="18" charset="0"/>
              </a:rPr>
              <a:t>The integration of intelligent irrigation scheduling and autonomous spraying systems marks a significant step forward in precision agriculture. These systems enhance efficiency and sustainability by optimizing resource use, though challenges such as design limitations, flow constraints, and coordination between sectors still need addressing. Autonomous spraying systems deliver safe even in complex environments.</a:t>
            </a:r>
          </a:p>
        </p:txBody>
      </p:sp>
    </p:spTree>
    <p:extLst>
      <p:ext uri="{BB962C8B-B14F-4D97-AF65-F5344CB8AC3E}">
        <p14:creationId xmlns:p14="http://schemas.microsoft.com/office/powerpoint/2010/main" val="104473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838" y="225559"/>
            <a:ext cx="9601200" cy="1173871"/>
          </a:xfrm>
        </p:spPr>
        <p:txBody>
          <a:bodyPr>
            <a:noAutofit/>
          </a:bodyPr>
          <a:lstStyle/>
          <a:p>
            <a:pPr algn="ctr"/>
            <a:r>
              <a:rPr lang="en-IN" sz="3600" dirty="0">
                <a:latin typeface="Times New Roman"/>
                <a:ea typeface="+mj-lt"/>
                <a:cs typeface="+mj-lt"/>
              </a:rPr>
              <a:t>REFERENCES</a:t>
            </a:r>
            <a:r>
              <a:rPr lang="en-IN" sz="4000" dirty="0">
                <a:latin typeface="Times New Roman"/>
                <a:ea typeface="+mj-lt"/>
                <a:cs typeface="+mj-lt"/>
              </a:rPr>
              <a:t> </a:t>
            </a:r>
            <a:br>
              <a:rPr lang="en-US" sz="4000" dirty="0">
                <a:latin typeface="Times New Roman"/>
                <a:cs typeface="Times New Roman"/>
              </a:rPr>
            </a:br>
            <a:endParaRPr lang="en-US"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715617" y="826936"/>
            <a:ext cx="10999977" cy="5089977"/>
          </a:xfrm>
        </p:spPr>
        <p:txBody>
          <a:bodyPr>
            <a:noAutofit/>
          </a:bodyPr>
          <a:lstStyle/>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Farhan Zaman Ha-</a:t>
            </a:r>
            <a:r>
              <a:rPr lang="en-IN" dirty="0" err="1">
                <a:latin typeface="Times New Roman" panose="02020603050405020304" pitchFamily="18" charset="0"/>
                <a:cs typeface="Times New Roman" panose="02020603050405020304" pitchFamily="18" charset="0"/>
              </a:rPr>
              <a:t>mim</a:t>
            </a:r>
            <a:r>
              <a:rPr lang="en-IN" dirty="0">
                <a:latin typeface="Times New Roman" panose="02020603050405020304" pitchFamily="18" charset="0"/>
                <a:cs typeface="Times New Roman" panose="02020603050405020304" pitchFamily="18" charset="0"/>
              </a:rPr>
              <a:t>, Safina Islam </a:t>
            </a:r>
            <a:r>
              <a:rPr lang="en-IN" dirty="0" err="1">
                <a:latin typeface="Times New Roman" panose="02020603050405020304" pitchFamily="18" charset="0"/>
                <a:cs typeface="Times New Roman" panose="02020603050405020304" pitchFamily="18" charset="0"/>
              </a:rPr>
              <a:t>Aboni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Marufa</a:t>
            </a:r>
            <a:r>
              <a:rPr lang="en-IN" dirty="0">
                <a:latin typeface="Times New Roman" panose="02020603050405020304" pitchFamily="18" charset="0"/>
                <a:cs typeface="Times New Roman" panose="02020603050405020304" pitchFamily="18" charset="0"/>
              </a:rPr>
              <a:t> Akhter </a:t>
            </a:r>
            <a:r>
              <a:rPr lang="en-IN" dirty="0" err="1">
                <a:latin typeface="Times New Roman" panose="02020603050405020304" pitchFamily="18" charset="0"/>
                <a:cs typeface="Times New Roman" panose="02020603050405020304" pitchFamily="18" charset="0"/>
              </a:rPr>
              <a:t>Mim</a:t>
            </a:r>
            <a:r>
              <a:rPr lang="en-IN" dirty="0">
                <a:latin typeface="Times New Roman" panose="02020603050405020304" pitchFamily="18" charset="0"/>
                <a:cs typeface="Times New Roman" panose="02020603050405020304" pitchFamily="18" charset="0"/>
              </a:rPr>
              <a:t>, Mohammad </a:t>
            </a:r>
            <a:r>
              <a:rPr lang="en-IN" dirty="0" err="1">
                <a:latin typeface="Times New Roman" panose="02020603050405020304" pitchFamily="18" charset="0"/>
                <a:cs typeface="Times New Roman" panose="02020603050405020304" pitchFamily="18" charset="0"/>
              </a:rPr>
              <a:t>Rejwan</a:t>
            </a:r>
            <a:r>
              <a:rPr lang="en-IN" dirty="0">
                <a:latin typeface="Times New Roman" panose="02020603050405020304" pitchFamily="18" charset="0"/>
                <a:cs typeface="Times New Roman" panose="02020603050405020304" pitchFamily="18" charset="0"/>
              </a:rPr>
              <a:t> Uddin, </a:t>
            </a:r>
            <a:r>
              <a:rPr lang="en-IN" dirty="0" err="1">
                <a:latin typeface="Times New Roman" panose="02020603050405020304" pitchFamily="18" charset="0"/>
                <a:cs typeface="Times New Roman" panose="02020603050405020304" pitchFamily="18" charset="0"/>
              </a:rPr>
              <a:t>Mahady</a:t>
            </a:r>
            <a:r>
              <a:rPr lang="en-IN" dirty="0">
                <a:latin typeface="Times New Roman" panose="02020603050405020304" pitchFamily="18" charset="0"/>
                <a:cs typeface="Times New Roman" panose="02020603050405020304" pitchFamily="18" charset="0"/>
              </a:rPr>
              <a:t> Hasan, "IoT-Based Automatic Seed Sowing and Plant Nutrition System," </a:t>
            </a:r>
            <a:r>
              <a:rPr lang="en-IN" i="1" dirty="0">
                <a:latin typeface="Times New Roman" panose="02020603050405020304" pitchFamily="18" charset="0"/>
                <a:cs typeface="Times New Roman" panose="02020603050405020304" pitchFamily="18" charset="0"/>
              </a:rPr>
              <a:t>ResearchGate</a:t>
            </a:r>
            <a:r>
              <a:rPr lang="en-IN" dirty="0">
                <a:latin typeface="Times New Roman" panose="02020603050405020304" pitchFamily="18" charset="0"/>
                <a:cs typeface="Times New Roman" panose="02020603050405020304" pitchFamily="18" charset="0"/>
              </a:rPr>
              <a:t>, April 2024. </a:t>
            </a:r>
          </a:p>
          <a:p>
            <a:pPr marL="457200" indent="-457200">
              <a:lnSpc>
                <a:spcPct val="150000"/>
              </a:lnSpc>
              <a:buFont typeface="+mj-lt"/>
              <a:buAutoNum type="arabicPeriod"/>
            </a:pPr>
            <a:r>
              <a:rPr lang="en-IN" dirty="0">
                <a:latin typeface="Times New Roman" panose="02020603050405020304" pitchFamily="18" charset="0"/>
                <a:cs typeface="Times New Roman" panose="02020603050405020304" pitchFamily="18" charset="0"/>
              </a:rPr>
              <a:t>G Nagarjuna Reddy, G </a:t>
            </a:r>
            <a:r>
              <a:rPr lang="en-IN" dirty="0" err="1">
                <a:latin typeface="Times New Roman" panose="02020603050405020304" pitchFamily="18" charset="0"/>
                <a:cs typeface="Times New Roman" panose="02020603050405020304" pitchFamily="18" charset="0"/>
              </a:rPr>
              <a:t>Maheedhar</a:t>
            </a:r>
            <a:r>
              <a:rPr lang="en-IN" dirty="0">
                <a:latin typeface="Times New Roman" panose="02020603050405020304" pitchFamily="18" charset="0"/>
                <a:cs typeface="Times New Roman" panose="02020603050405020304" pitchFamily="18" charset="0"/>
              </a:rPr>
              <a:t> Reddy, G Balaji, CH Muni Harish, CH </a:t>
            </a:r>
            <a:r>
              <a:rPr lang="en-IN" dirty="0" err="1">
                <a:latin typeface="Times New Roman" panose="02020603050405020304" pitchFamily="18" charset="0"/>
                <a:cs typeface="Times New Roman" panose="02020603050405020304" pitchFamily="18" charset="0"/>
              </a:rPr>
              <a:t>Kethan</a:t>
            </a:r>
            <a:r>
              <a:rPr lang="en-IN" dirty="0">
                <a:latin typeface="Times New Roman" panose="02020603050405020304" pitchFamily="18" charset="0"/>
                <a:cs typeface="Times New Roman" panose="02020603050405020304" pitchFamily="18" charset="0"/>
              </a:rPr>
              <a:t>, "IOT Based Seed Planting and Watering Rover," </a:t>
            </a:r>
            <a:r>
              <a:rPr lang="en-IN" i="1" dirty="0">
                <a:latin typeface="Times New Roman" panose="02020603050405020304" pitchFamily="18" charset="0"/>
                <a:cs typeface="Times New Roman" panose="02020603050405020304" pitchFamily="18" charset="0"/>
              </a:rPr>
              <a:t>International Journal of Scientific Research &amp; Engineering Trends</a:t>
            </a:r>
            <a:r>
              <a:rPr lang="en-IN" dirty="0">
                <a:latin typeface="Times New Roman" panose="02020603050405020304" pitchFamily="18" charset="0"/>
                <a:cs typeface="Times New Roman" panose="02020603050405020304" pitchFamily="18" charset="0"/>
              </a:rPr>
              <a:t>, Volume 8, Issue 3, May-Jun-2022.</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"IoT Based Seed Sowing Robot," </a:t>
            </a:r>
            <a:r>
              <a:rPr lang="en-US" i="1" dirty="0">
                <a:latin typeface="Times New Roman" panose="02020603050405020304" pitchFamily="18" charset="0"/>
                <a:cs typeface="Times New Roman" panose="02020603050405020304" pitchFamily="18" charset="0"/>
              </a:rPr>
              <a:t>International Research Journal of Engineering and Technology (IRJET)</a:t>
            </a:r>
            <a:r>
              <a:rPr lang="en-US" dirty="0">
                <a:latin typeface="Times New Roman" panose="02020603050405020304" pitchFamily="18" charset="0"/>
                <a:cs typeface="Times New Roman" panose="02020603050405020304" pitchFamily="18" charset="0"/>
              </a:rPr>
              <a:t>, Volume 8, Issue 3, March 2021. </a:t>
            </a:r>
          </a:p>
          <a:p>
            <a:pPr marL="457200" indent="-457200">
              <a:lnSpc>
                <a:spcPct val="150000"/>
              </a:lnSpc>
              <a:buFont typeface="+mj-lt"/>
              <a:buAutoNum type="arabicPeriod"/>
            </a:pPr>
            <a:r>
              <a:rPr lang="en-US" dirty="0">
                <a:latin typeface="Times New Roman" panose="02020603050405020304" pitchFamily="18" charset="0"/>
                <a:cs typeface="Times New Roman" panose="02020603050405020304" pitchFamily="18" charset="0"/>
              </a:rPr>
              <a:t>"Development of IoT Controlled Agri-Rover for Automatic Seeding," </a:t>
            </a:r>
            <a:r>
              <a:rPr lang="en-US" i="1" dirty="0">
                <a:latin typeface="Times New Roman" panose="02020603050405020304" pitchFamily="18" charset="0"/>
                <a:cs typeface="Times New Roman" panose="02020603050405020304" pitchFamily="18" charset="0"/>
              </a:rPr>
              <a:t>International Journal of Pure and Applied Mathematics</a:t>
            </a:r>
            <a:r>
              <a:rPr lang="en-US" dirty="0">
                <a:latin typeface="Times New Roman" panose="02020603050405020304" pitchFamily="18" charset="0"/>
                <a:cs typeface="Times New Roman" panose="02020603050405020304" pitchFamily="18" charset="0"/>
              </a:rPr>
              <a:t>, Volume 114 No. 11, 2017.</a:t>
            </a:r>
          </a:p>
          <a:p>
            <a:pPr marL="457200" indent="-457200">
              <a:lnSpc>
                <a:spcPct val="150000"/>
              </a:lnSpc>
              <a:buFont typeface="+mj-lt"/>
              <a:buAutoNum type="arabicPeriod"/>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46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131" y="1165996"/>
            <a:ext cx="9601200" cy="2743200"/>
          </a:xfrm>
        </p:spPr>
        <p:txBody>
          <a:bodyPr/>
          <a:lstStyle/>
          <a:p>
            <a:pPr algn="ctr"/>
            <a:r>
              <a:rPr lang="en-US"/>
              <a:t>THANK YOU</a:t>
            </a:r>
          </a:p>
        </p:txBody>
      </p:sp>
    </p:spTree>
    <p:extLst>
      <p:ext uri="{BB962C8B-B14F-4D97-AF65-F5344CB8AC3E}">
        <p14:creationId xmlns:p14="http://schemas.microsoft.com/office/powerpoint/2010/main" val="236229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B3D3593-B95A-4D57-5BDA-101038327360}"/>
              </a:ext>
            </a:extLst>
          </p:cNvPr>
          <p:cNvSpPr>
            <a:spLocks noGrp="1"/>
          </p:cNvSpPr>
          <p:nvPr>
            <p:ph type="title"/>
          </p:nvPr>
        </p:nvSpPr>
        <p:spPr>
          <a:xfrm>
            <a:off x="1097437" y="0"/>
            <a:ext cx="9601200" cy="1142385"/>
          </a:xfrm>
        </p:spPr>
        <p:txBody>
          <a:bodyPr>
            <a:normAutofit/>
          </a:bodyPr>
          <a:lstStyle/>
          <a:p>
            <a:r>
              <a:rPr lang="en-IN" sz="48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PROBLEM DEFINITION</a:t>
            </a:r>
          </a:p>
        </p:txBody>
      </p:sp>
      <p:sp>
        <p:nvSpPr>
          <p:cNvPr id="8" name="Content Placeholder 7">
            <a:extLst>
              <a:ext uri="{FF2B5EF4-FFF2-40B4-BE49-F238E27FC236}">
                <a16:creationId xmlns:a16="http://schemas.microsoft.com/office/drawing/2014/main" id="{90FC9A38-341A-5F4B-7DBF-9546A31DC4C8}"/>
              </a:ext>
            </a:extLst>
          </p:cNvPr>
          <p:cNvSpPr>
            <a:spLocks noGrp="1"/>
          </p:cNvSpPr>
          <p:nvPr>
            <p:ph idx="1"/>
          </p:nvPr>
        </p:nvSpPr>
        <p:spPr>
          <a:xfrm>
            <a:off x="604787" y="1402859"/>
            <a:ext cx="10982425" cy="431053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EXISTING SYSTEM:</a:t>
            </a:r>
          </a:p>
          <a:p>
            <a:r>
              <a:rPr lang="en-US" sz="2400" dirty="0">
                <a:latin typeface="Times New Roman" panose="02020603050405020304" pitchFamily="18" charset="0"/>
                <a:cs typeface="Times New Roman" panose="02020603050405020304" pitchFamily="18" charset="0"/>
              </a:rPr>
              <a:t>Manual monitoring</a:t>
            </a:r>
          </a:p>
          <a:p>
            <a:r>
              <a:rPr lang="en-US" sz="2400" dirty="0">
                <a:latin typeface="Times New Roman" panose="02020603050405020304" pitchFamily="18" charset="0"/>
                <a:cs typeface="Times New Roman" panose="02020603050405020304" pitchFamily="18" charset="0"/>
              </a:rPr>
              <a:t>No advanced technology used in crop monitoring with low cost.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PROPOSED SYSTEM:</a:t>
            </a:r>
          </a:p>
          <a:p>
            <a:pPr>
              <a:lnSpc>
                <a:spcPct val="120000"/>
              </a:lnSpc>
            </a:pPr>
            <a:r>
              <a:rPr lang="en-US" sz="2400" dirty="0">
                <a:latin typeface="Times New Roman" panose="02020603050405020304" pitchFamily="18" charset="0"/>
                <a:cs typeface="Times New Roman" panose="02020603050405020304" pitchFamily="18" charset="0"/>
              </a:rPr>
              <a:t>Real time monitoring with advance technical effort to reduce human labor issues.</a:t>
            </a:r>
          </a:p>
          <a:p>
            <a:r>
              <a:rPr lang="en-US" sz="2400" dirty="0">
                <a:latin typeface="Times New Roman" panose="02020603050405020304" pitchFamily="18" charset="0"/>
                <a:cs typeface="Times New Roman" panose="02020603050405020304" pitchFamily="18" charset="0"/>
              </a:rPr>
              <a:t>Especially in cost and Detects accurate readings.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917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838" y="-262393"/>
            <a:ext cx="9601200" cy="930303"/>
          </a:xfrm>
        </p:spPr>
        <p:txBody>
          <a:bodyPr>
            <a:normAutofit/>
          </a:bodyPr>
          <a:lstStyle/>
          <a:p>
            <a:pPr algn="ctr"/>
            <a:r>
              <a:rPr lang="en-US" sz="3600" dirty="0">
                <a:latin typeface="Times New Roman" panose="02020603050405020304" pitchFamily="18" charset="0"/>
                <a:cs typeface="Times New Roman" panose="02020603050405020304" pitchFamily="18" charset="0"/>
              </a:rPr>
              <a:t>LITERATURE SURVEY</a:t>
            </a:r>
          </a:p>
        </p:txBody>
      </p:sp>
      <p:graphicFrame>
        <p:nvGraphicFramePr>
          <p:cNvPr id="6" name="Table 5">
            <a:extLst>
              <a:ext uri="{FF2B5EF4-FFF2-40B4-BE49-F238E27FC236}">
                <a16:creationId xmlns:a16="http://schemas.microsoft.com/office/drawing/2014/main" id="{C5BD7922-7B27-5E17-A1EE-6938E4D71B14}"/>
              </a:ext>
            </a:extLst>
          </p:cNvPr>
          <p:cNvGraphicFramePr>
            <a:graphicFrameLocks noGrp="1"/>
          </p:cNvGraphicFramePr>
          <p:nvPr>
            <p:extLst>
              <p:ext uri="{D42A27DB-BD31-4B8C-83A1-F6EECF244321}">
                <p14:modId xmlns:p14="http://schemas.microsoft.com/office/powerpoint/2010/main" val="2277928385"/>
              </p:ext>
            </p:extLst>
          </p:nvPr>
        </p:nvGraphicFramePr>
        <p:xfrm>
          <a:off x="542014" y="667910"/>
          <a:ext cx="11107973" cy="5900003"/>
        </p:xfrm>
        <a:graphic>
          <a:graphicData uri="http://schemas.openxmlformats.org/drawingml/2006/table">
            <a:tbl>
              <a:tblPr firstRow="1" bandRow="1">
                <a:tableStyleId>{5C22544A-7EE6-4342-B048-85BDC9FD1C3A}</a:tableStyleId>
              </a:tblPr>
              <a:tblGrid>
                <a:gridCol w="979854">
                  <a:extLst>
                    <a:ext uri="{9D8B030D-6E8A-4147-A177-3AD203B41FA5}">
                      <a16:colId xmlns:a16="http://schemas.microsoft.com/office/drawing/2014/main" val="3492402767"/>
                    </a:ext>
                  </a:extLst>
                </a:gridCol>
                <a:gridCol w="2954439">
                  <a:extLst>
                    <a:ext uri="{9D8B030D-6E8A-4147-A177-3AD203B41FA5}">
                      <a16:colId xmlns:a16="http://schemas.microsoft.com/office/drawing/2014/main" val="204653151"/>
                    </a:ext>
                  </a:extLst>
                </a:gridCol>
                <a:gridCol w="1169581">
                  <a:extLst>
                    <a:ext uri="{9D8B030D-6E8A-4147-A177-3AD203B41FA5}">
                      <a16:colId xmlns:a16="http://schemas.microsoft.com/office/drawing/2014/main" val="3443626565"/>
                    </a:ext>
                  </a:extLst>
                </a:gridCol>
                <a:gridCol w="1924493">
                  <a:extLst>
                    <a:ext uri="{9D8B030D-6E8A-4147-A177-3AD203B41FA5}">
                      <a16:colId xmlns:a16="http://schemas.microsoft.com/office/drawing/2014/main" val="1736018912"/>
                    </a:ext>
                  </a:extLst>
                </a:gridCol>
                <a:gridCol w="2020286">
                  <a:extLst>
                    <a:ext uri="{9D8B030D-6E8A-4147-A177-3AD203B41FA5}">
                      <a16:colId xmlns:a16="http://schemas.microsoft.com/office/drawing/2014/main" val="2633863383"/>
                    </a:ext>
                  </a:extLst>
                </a:gridCol>
                <a:gridCol w="2059320">
                  <a:extLst>
                    <a:ext uri="{9D8B030D-6E8A-4147-A177-3AD203B41FA5}">
                      <a16:colId xmlns:a16="http://schemas.microsoft.com/office/drawing/2014/main" val="323449047"/>
                    </a:ext>
                  </a:extLst>
                </a:gridCol>
              </a:tblGrid>
              <a:tr h="1065197">
                <a:tc>
                  <a:txBody>
                    <a:bodyPr/>
                    <a:lstStyle/>
                    <a:p>
                      <a:r>
                        <a:rPr lang="en-IN" sz="2400" dirty="0">
                          <a:latin typeface="Times New Roman"/>
                          <a:cs typeface="Times New Roman"/>
                        </a:rPr>
                        <a:t>S.NO</a:t>
                      </a:r>
                    </a:p>
                  </a:txBody>
                  <a:tcPr/>
                </a:tc>
                <a:tc>
                  <a:txBody>
                    <a:bodyPr/>
                    <a:lstStyle/>
                    <a:p>
                      <a:r>
                        <a:rPr lang="en-IN" sz="2800" dirty="0">
                          <a:latin typeface="Times New Roman"/>
                          <a:cs typeface="Times New Roman"/>
                        </a:rPr>
                        <a:t>   Title</a:t>
                      </a:r>
                    </a:p>
                  </a:txBody>
                  <a:tcPr/>
                </a:tc>
                <a:tc>
                  <a:txBody>
                    <a:bodyPr/>
                    <a:lstStyle/>
                    <a:p>
                      <a:pPr algn="ctr"/>
                      <a:r>
                        <a:rPr lang="en-IN" sz="2800" dirty="0">
                          <a:latin typeface="Times New Roman" panose="02020603050405020304" pitchFamily="18" charset="0"/>
                          <a:cs typeface="Times New Roman" panose="02020603050405020304" pitchFamily="18" charset="0"/>
                        </a:rPr>
                        <a:t>Year</a:t>
                      </a:r>
                    </a:p>
                  </a:txBody>
                  <a:tcPr/>
                </a:tc>
                <a:tc>
                  <a:txBody>
                    <a:bodyPr/>
                    <a:lstStyle/>
                    <a:p>
                      <a:pPr algn="ctr"/>
                      <a:r>
                        <a:rPr lang="en-IN" sz="2800" dirty="0">
                          <a:latin typeface="Times New Roman" panose="02020603050405020304" pitchFamily="18" charset="0"/>
                          <a:cs typeface="Times New Roman" panose="02020603050405020304" pitchFamily="18" charset="0"/>
                        </a:rPr>
                        <a:t> Author       </a:t>
                      </a:r>
                    </a:p>
                  </a:txBody>
                  <a:tcPr/>
                </a:tc>
                <a:tc>
                  <a:txBody>
                    <a:bodyPr/>
                    <a:lstStyle/>
                    <a:p>
                      <a:r>
                        <a:rPr lang="en-IN" sz="2800" b="1" dirty="0">
                          <a:latin typeface="Times New Roman"/>
                          <a:cs typeface="Times New Roman"/>
                        </a:rPr>
                        <a:t>Technique</a:t>
                      </a:r>
                    </a:p>
                    <a:p>
                      <a:r>
                        <a:rPr lang="en-IN" sz="2800" b="1" dirty="0">
                          <a:latin typeface="Times New Roman"/>
                          <a:cs typeface="Times New Roman"/>
                        </a:rPr>
                        <a:t>    used</a:t>
                      </a:r>
                    </a:p>
                  </a:txBody>
                  <a:tcPr/>
                </a:tc>
                <a:tc>
                  <a:txBody>
                    <a:bodyPr/>
                    <a:lstStyle/>
                    <a:p>
                      <a:pPr algn="ctr"/>
                      <a:r>
                        <a:rPr lang="en-IN" sz="2800" dirty="0">
                          <a:latin typeface="Times New Roman"/>
                          <a:cs typeface="Times New Roman"/>
                        </a:rPr>
                        <a:t>Demerits</a:t>
                      </a:r>
                    </a:p>
                  </a:txBody>
                  <a:tcPr/>
                </a:tc>
                <a:extLst>
                  <a:ext uri="{0D108BD9-81ED-4DB2-BD59-A6C34878D82A}">
                    <a16:rowId xmlns:a16="http://schemas.microsoft.com/office/drawing/2014/main" val="2099463319"/>
                  </a:ext>
                </a:extLst>
              </a:tr>
              <a:tr h="2262441">
                <a:tc>
                  <a:txBody>
                    <a:bodyPr/>
                    <a:lstStyle/>
                    <a:p>
                      <a:endParaRPr lang="en-IN" dirty="0"/>
                    </a:p>
                    <a:p>
                      <a:r>
                        <a:rPr lang="en-IN" sz="2000" b="1" dirty="0">
                          <a:latin typeface="Times New Roman" panose="02020603050405020304" pitchFamily="18" charset="0"/>
                          <a:cs typeface="Times New Roman" panose="02020603050405020304" pitchFamily="18" charset="0"/>
                        </a:rPr>
                        <a:t>1.</a:t>
                      </a:r>
                    </a:p>
                  </a:txBody>
                  <a:tcPr/>
                </a:tc>
                <a:tc>
                  <a:txBody>
                    <a:bodyPr/>
                    <a:lstStyle/>
                    <a:p>
                      <a:r>
                        <a:rPr lang="en-US" sz="2000" dirty="0">
                          <a:latin typeface="Times New Roman" panose="02020603050405020304" pitchFamily="18" charset="0"/>
                          <a:cs typeface="Times New Roman" panose="02020603050405020304" pitchFamily="18" charset="0"/>
                        </a:rPr>
                        <a:t>IOT Based Seed Planting and Watering Rover" </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2022</a:t>
                      </a:r>
                    </a:p>
                  </a:txBody>
                  <a:tcPr/>
                </a:tc>
                <a:tc>
                  <a:txBody>
                    <a:bodyPr/>
                    <a:lstStyle/>
                    <a:p>
                      <a:r>
                        <a:rPr lang="en-IN" sz="2000" dirty="0">
                          <a:latin typeface="Times New Roman" panose="02020603050405020304" pitchFamily="18" charset="0"/>
                          <a:cs typeface="Times New Roman" panose="02020603050405020304" pitchFamily="18" charset="0"/>
                        </a:rPr>
                        <a:t>G. </a:t>
                      </a:r>
                      <a:r>
                        <a:rPr lang="en-IN" sz="2000" dirty="0" err="1">
                          <a:latin typeface="Times New Roman" panose="02020603050405020304" pitchFamily="18" charset="0"/>
                          <a:cs typeface="Times New Roman" panose="02020603050405020304" pitchFamily="18" charset="0"/>
                        </a:rPr>
                        <a:t>Nagarjuna</a:t>
                      </a:r>
                      <a:r>
                        <a:rPr lang="en-IN" sz="2000" dirty="0">
                          <a:latin typeface="Times New Roman" panose="02020603050405020304" pitchFamily="18" charset="0"/>
                          <a:cs typeface="Times New Roman" panose="02020603050405020304" pitchFamily="18" charset="0"/>
                        </a:rPr>
                        <a:t> Reddy, G. </a:t>
                      </a:r>
                      <a:r>
                        <a:rPr lang="en-IN" sz="2000" dirty="0" err="1">
                          <a:latin typeface="Times New Roman" panose="02020603050405020304" pitchFamily="18" charset="0"/>
                          <a:cs typeface="Times New Roman" panose="02020603050405020304" pitchFamily="18" charset="0"/>
                        </a:rPr>
                        <a:t>Maheedhar</a:t>
                      </a:r>
                      <a:r>
                        <a:rPr lang="en-IN" sz="2000" dirty="0">
                          <a:latin typeface="Times New Roman" panose="02020603050405020304" pitchFamily="18" charset="0"/>
                          <a:cs typeface="Times New Roman" panose="02020603050405020304" pitchFamily="18" charset="0"/>
                        </a:rPr>
                        <a:t> Reddy, G. </a:t>
                      </a:r>
                      <a:r>
                        <a:rPr lang="en-IN" sz="2000" dirty="0" err="1">
                          <a:latin typeface="Times New Roman" panose="02020603050405020304" pitchFamily="18" charset="0"/>
                          <a:cs typeface="Times New Roman" panose="02020603050405020304" pitchFamily="18" charset="0"/>
                        </a:rPr>
                        <a:t>Balaji</a:t>
                      </a:r>
                      <a:r>
                        <a:rPr lang="en-IN" sz="2000" dirty="0">
                          <a:latin typeface="Times New Roman" panose="02020603050405020304" pitchFamily="18" charset="0"/>
                          <a:cs typeface="Times New Roman" panose="02020603050405020304" pitchFamily="18" charset="0"/>
                        </a:rPr>
                        <a:t>, CH Muni Harish</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ESP8266 Node MCU for communication DHT11 and soil moisture sensors for environmental monitoring.</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Requires constant internet connectivity for data transmission.</a:t>
                      </a:r>
                      <a:endParaRPr lang="en-IN" sz="19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9520408"/>
                  </a:ext>
                </a:extLst>
              </a:tr>
              <a:tr h="2572365">
                <a:tc>
                  <a:txBody>
                    <a:bodyPr/>
                    <a:lstStyle/>
                    <a:p>
                      <a:r>
                        <a:rPr lang="en-IN" sz="2000" b="1">
                          <a:latin typeface="Times New Roman" panose="02020603050405020304" pitchFamily="18" charset="0"/>
                          <a:cs typeface="Times New Roman" panose="02020603050405020304" pitchFamily="18" charset="0"/>
                        </a:rPr>
                        <a:t>2.</a:t>
                      </a:r>
                    </a:p>
                  </a:txBody>
                  <a:tcPr/>
                </a:tc>
                <a:tc>
                  <a:txBody>
                    <a:bodyPr/>
                    <a:lstStyle/>
                    <a:p>
                      <a:r>
                        <a:rPr lang="en-US" sz="2000" dirty="0">
                          <a:latin typeface="Times New Roman" panose="02020603050405020304" pitchFamily="18" charset="0"/>
                          <a:cs typeface="Times New Roman" panose="02020603050405020304" pitchFamily="18" charset="0"/>
                        </a:rPr>
                        <a:t>Implementing Smart Agriculture with IoT and Monitoring Plant Diseases. </a:t>
                      </a:r>
                    </a:p>
                  </a:txBody>
                  <a:tcPr/>
                </a:tc>
                <a:tc>
                  <a:txBody>
                    <a:bodyPr/>
                    <a:lstStyle/>
                    <a:p>
                      <a:pPr algn="ctr"/>
                      <a:r>
                        <a:rPr lang="en-IN" sz="2000" b="0" dirty="0">
                          <a:latin typeface="Times New Roman" panose="02020603050405020304" pitchFamily="18" charset="0"/>
                          <a:cs typeface="Times New Roman" panose="02020603050405020304" pitchFamily="18" charset="0"/>
                        </a:rPr>
                        <a:t>2022</a:t>
                      </a:r>
                    </a:p>
                  </a:txBody>
                  <a:tcPr/>
                </a:tc>
                <a:tc>
                  <a:txBody>
                    <a:bodyPr/>
                    <a:lstStyle/>
                    <a:p>
                      <a:r>
                        <a:rPr lang="en-IN" sz="2000" dirty="0" err="1">
                          <a:latin typeface="Times New Roman" panose="02020603050405020304" pitchFamily="18" charset="0"/>
                          <a:cs typeface="Times New Roman" panose="02020603050405020304" pitchFamily="18" charset="0"/>
                        </a:rPr>
                        <a:t>Monagi</a:t>
                      </a:r>
                      <a:r>
                        <a:rPr lang="en-IN" sz="2000" dirty="0">
                          <a:latin typeface="Times New Roman" panose="02020603050405020304" pitchFamily="18" charset="0"/>
                          <a:cs typeface="Times New Roman" panose="02020603050405020304" pitchFamily="18" charset="0"/>
                        </a:rPr>
                        <a:t> H . Alkinani and Wazir Zada Khan</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Autonomous robot for planting, ploughing, and fertilizing.</a:t>
                      </a:r>
                      <a:endParaRPr lang="en-IN" sz="2000" b="0" dirty="0">
                        <a:latin typeface="Times New Roman" panose="02020603050405020304" pitchFamily="18" charset="0"/>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Dependency on internet connectivity for full functionality.</a:t>
                      </a:r>
                      <a:endParaRPr lang="en-IN"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2940875"/>
                  </a:ext>
                </a:extLst>
              </a:tr>
            </a:tbl>
          </a:graphicData>
        </a:graphic>
      </p:graphicFrame>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DBA5CB-C657-7C7F-4EB1-2763E7259D37}"/>
              </a:ext>
            </a:extLst>
          </p:cNvPr>
          <p:cNvGraphicFramePr>
            <a:graphicFrameLocks noGrp="1"/>
          </p:cNvGraphicFramePr>
          <p:nvPr>
            <p:extLst>
              <p:ext uri="{D42A27DB-BD31-4B8C-83A1-F6EECF244321}">
                <p14:modId xmlns:p14="http://schemas.microsoft.com/office/powerpoint/2010/main" val="3429169018"/>
              </p:ext>
            </p:extLst>
          </p:nvPr>
        </p:nvGraphicFramePr>
        <p:xfrm>
          <a:off x="628154" y="277210"/>
          <a:ext cx="11088925" cy="5789832"/>
        </p:xfrm>
        <a:graphic>
          <a:graphicData uri="http://schemas.openxmlformats.org/drawingml/2006/table">
            <a:tbl>
              <a:tblPr firstRow="1" bandRow="1">
                <a:tableStyleId>{5C22544A-7EE6-4342-B048-85BDC9FD1C3A}</a:tableStyleId>
              </a:tblPr>
              <a:tblGrid>
                <a:gridCol w="991393">
                  <a:extLst>
                    <a:ext uri="{9D8B030D-6E8A-4147-A177-3AD203B41FA5}">
                      <a16:colId xmlns:a16="http://schemas.microsoft.com/office/drawing/2014/main" val="3492402767"/>
                    </a:ext>
                  </a:extLst>
                </a:gridCol>
                <a:gridCol w="3004763">
                  <a:extLst>
                    <a:ext uri="{9D8B030D-6E8A-4147-A177-3AD203B41FA5}">
                      <a16:colId xmlns:a16="http://schemas.microsoft.com/office/drawing/2014/main" val="204653151"/>
                    </a:ext>
                  </a:extLst>
                </a:gridCol>
                <a:gridCol w="1170434">
                  <a:extLst>
                    <a:ext uri="{9D8B030D-6E8A-4147-A177-3AD203B41FA5}">
                      <a16:colId xmlns:a16="http://schemas.microsoft.com/office/drawing/2014/main" val="1202221942"/>
                    </a:ext>
                  </a:extLst>
                </a:gridCol>
                <a:gridCol w="1871330">
                  <a:extLst>
                    <a:ext uri="{9D8B030D-6E8A-4147-A177-3AD203B41FA5}">
                      <a16:colId xmlns:a16="http://schemas.microsoft.com/office/drawing/2014/main" val="1736018912"/>
                    </a:ext>
                  </a:extLst>
                </a:gridCol>
                <a:gridCol w="2020186">
                  <a:extLst>
                    <a:ext uri="{9D8B030D-6E8A-4147-A177-3AD203B41FA5}">
                      <a16:colId xmlns:a16="http://schemas.microsoft.com/office/drawing/2014/main" val="2633863383"/>
                    </a:ext>
                  </a:extLst>
                </a:gridCol>
                <a:gridCol w="2030819">
                  <a:extLst>
                    <a:ext uri="{9D8B030D-6E8A-4147-A177-3AD203B41FA5}">
                      <a16:colId xmlns:a16="http://schemas.microsoft.com/office/drawing/2014/main" val="323449047"/>
                    </a:ext>
                  </a:extLst>
                </a:gridCol>
              </a:tblGrid>
              <a:tr h="1147553">
                <a:tc>
                  <a:txBody>
                    <a:bodyPr/>
                    <a:lstStyle/>
                    <a:p>
                      <a:r>
                        <a:rPr lang="en-IN" sz="2400" dirty="0">
                          <a:latin typeface="Times New Roman"/>
                          <a:cs typeface="Times New Roman"/>
                        </a:rPr>
                        <a:t>S.NO</a:t>
                      </a:r>
                    </a:p>
                  </a:txBody>
                  <a:tcPr/>
                </a:tc>
                <a:tc>
                  <a:txBody>
                    <a:bodyPr/>
                    <a:lstStyle/>
                    <a:p>
                      <a:r>
                        <a:rPr lang="en-IN" sz="2800" dirty="0">
                          <a:latin typeface="Times New Roman"/>
                          <a:cs typeface="Times New Roman"/>
                        </a:rPr>
                        <a:t>   Title</a:t>
                      </a:r>
                    </a:p>
                  </a:txBody>
                  <a:tcPr/>
                </a:tc>
                <a:tc>
                  <a:txBody>
                    <a:bodyPr/>
                    <a:lstStyle/>
                    <a:p>
                      <a:pPr algn="ctr"/>
                      <a:r>
                        <a:rPr lang="en-IN" sz="2800" dirty="0">
                          <a:latin typeface="Times New Roman" panose="02020603050405020304" pitchFamily="18" charset="0"/>
                          <a:cs typeface="Times New Roman" panose="02020603050405020304" pitchFamily="18" charset="0"/>
                        </a:rPr>
                        <a:t>Year</a:t>
                      </a:r>
                    </a:p>
                  </a:txBody>
                  <a:tcPr/>
                </a:tc>
                <a:tc>
                  <a:txBody>
                    <a:bodyPr/>
                    <a:lstStyle/>
                    <a:p>
                      <a:pPr algn="ctr"/>
                      <a:r>
                        <a:rPr lang="en-IN" sz="2800" dirty="0">
                          <a:latin typeface="Times New Roman" panose="02020603050405020304" pitchFamily="18" charset="0"/>
                          <a:cs typeface="Times New Roman" panose="02020603050405020304" pitchFamily="18" charset="0"/>
                        </a:rPr>
                        <a:t> Author</a:t>
                      </a:r>
                    </a:p>
                  </a:txBody>
                  <a:tcPr/>
                </a:tc>
                <a:tc>
                  <a:txBody>
                    <a:bodyPr/>
                    <a:lstStyle/>
                    <a:p>
                      <a:r>
                        <a:rPr lang="en-IN" sz="2800" b="1" dirty="0">
                          <a:latin typeface="Times New Roman"/>
                          <a:cs typeface="Times New Roman"/>
                        </a:rPr>
                        <a:t>Technique</a:t>
                      </a:r>
                    </a:p>
                    <a:p>
                      <a:r>
                        <a:rPr lang="en-IN" sz="2800" b="1" dirty="0">
                          <a:latin typeface="Times New Roman"/>
                          <a:cs typeface="Times New Roman"/>
                        </a:rPr>
                        <a:t>    used</a:t>
                      </a:r>
                    </a:p>
                  </a:txBody>
                  <a:tcPr/>
                </a:tc>
                <a:tc>
                  <a:txBody>
                    <a:bodyPr/>
                    <a:lstStyle/>
                    <a:p>
                      <a:pPr algn="ctr"/>
                      <a:r>
                        <a:rPr lang="en-IN" sz="2800">
                          <a:latin typeface="Times New Roman"/>
                          <a:cs typeface="Times New Roman"/>
                        </a:rPr>
                        <a:t>Demerits</a:t>
                      </a:r>
                    </a:p>
                  </a:txBody>
                  <a:tcPr/>
                </a:tc>
                <a:extLst>
                  <a:ext uri="{0D108BD9-81ED-4DB2-BD59-A6C34878D82A}">
                    <a16:rowId xmlns:a16="http://schemas.microsoft.com/office/drawing/2014/main" val="2099463319"/>
                  </a:ext>
                </a:extLst>
              </a:tr>
              <a:tr h="2485805">
                <a:tc>
                  <a:txBody>
                    <a:bodyPr/>
                    <a:lstStyle/>
                    <a:p>
                      <a:endParaRPr lang="en-IN"/>
                    </a:p>
                    <a:p>
                      <a:r>
                        <a:rPr lang="en-IN" sz="2000" b="1">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Smart Agriculture Monitoring Rover for Small-Scale Farms in Rural Areas.</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Anjana Menon, R. Prabhakar.</a:t>
                      </a:r>
                    </a:p>
                    <a:p>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Automatic irrigation system and disease detection through cameras.</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Connectivity and data transmission issues in remote areas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9520408"/>
                  </a:ext>
                </a:extLst>
              </a:tr>
              <a:tr h="2156474">
                <a:tc>
                  <a:txBody>
                    <a:bodyPr/>
                    <a:lstStyle/>
                    <a:p>
                      <a:r>
                        <a:rPr lang="en-IN" sz="2000" b="1">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IoT Based Smart Agriculture and Automatic Seed Sowing Robot.</a:t>
                      </a:r>
                      <a:r>
                        <a:rPr lang="en-IN"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Pravin Ramdas Kshirsagar.</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Wireless sensor networks for soil monitoring.</a:t>
                      </a:r>
                      <a:endParaRPr lang="en-IN" sz="20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High power consumption for sensors and devices.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2940875"/>
                  </a:ext>
                </a:extLst>
              </a:tr>
            </a:tbl>
          </a:graphicData>
        </a:graphic>
      </p:graphicFrame>
    </p:spTree>
    <p:extLst>
      <p:ext uri="{BB962C8B-B14F-4D97-AF65-F5344CB8AC3E}">
        <p14:creationId xmlns:p14="http://schemas.microsoft.com/office/powerpoint/2010/main" val="72524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98F0FA-9F50-561B-EA48-37F8821E60D1}"/>
              </a:ext>
            </a:extLst>
          </p:cNvPr>
          <p:cNvGraphicFramePr>
            <a:graphicFrameLocks noGrp="1"/>
          </p:cNvGraphicFramePr>
          <p:nvPr>
            <p:extLst>
              <p:ext uri="{D42A27DB-BD31-4B8C-83A1-F6EECF244321}">
                <p14:modId xmlns:p14="http://schemas.microsoft.com/office/powerpoint/2010/main" val="4167930096"/>
              </p:ext>
            </p:extLst>
          </p:nvPr>
        </p:nvGraphicFramePr>
        <p:xfrm>
          <a:off x="596347" y="280403"/>
          <a:ext cx="11092068" cy="6297194"/>
        </p:xfrm>
        <a:graphic>
          <a:graphicData uri="http://schemas.openxmlformats.org/drawingml/2006/table">
            <a:tbl>
              <a:tblPr firstRow="1" bandRow="1">
                <a:tableStyleId>{5C22544A-7EE6-4342-B048-85BDC9FD1C3A}</a:tableStyleId>
              </a:tblPr>
              <a:tblGrid>
                <a:gridCol w="1003623">
                  <a:extLst>
                    <a:ext uri="{9D8B030D-6E8A-4147-A177-3AD203B41FA5}">
                      <a16:colId xmlns:a16="http://schemas.microsoft.com/office/drawing/2014/main" val="3492402767"/>
                    </a:ext>
                  </a:extLst>
                </a:gridCol>
                <a:gridCol w="3041832">
                  <a:extLst>
                    <a:ext uri="{9D8B030D-6E8A-4147-A177-3AD203B41FA5}">
                      <a16:colId xmlns:a16="http://schemas.microsoft.com/office/drawing/2014/main" val="204653151"/>
                    </a:ext>
                  </a:extLst>
                </a:gridCol>
                <a:gridCol w="1269900">
                  <a:extLst>
                    <a:ext uri="{9D8B030D-6E8A-4147-A177-3AD203B41FA5}">
                      <a16:colId xmlns:a16="http://schemas.microsoft.com/office/drawing/2014/main" val="2139358966"/>
                    </a:ext>
                  </a:extLst>
                </a:gridCol>
                <a:gridCol w="2009554">
                  <a:extLst>
                    <a:ext uri="{9D8B030D-6E8A-4147-A177-3AD203B41FA5}">
                      <a16:colId xmlns:a16="http://schemas.microsoft.com/office/drawing/2014/main" val="1736018912"/>
                    </a:ext>
                  </a:extLst>
                </a:gridCol>
                <a:gridCol w="1796902">
                  <a:extLst>
                    <a:ext uri="{9D8B030D-6E8A-4147-A177-3AD203B41FA5}">
                      <a16:colId xmlns:a16="http://schemas.microsoft.com/office/drawing/2014/main" val="2633863383"/>
                    </a:ext>
                  </a:extLst>
                </a:gridCol>
                <a:gridCol w="1970257">
                  <a:extLst>
                    <a:ext uri="{9D8B030D-6E8A-4147-A177-3AD203B41FA5}">
                      <a16:colId xmlns:a16="http://schemas.microsoft.com/office/drawing/2014/main" val="323449047"/>
                    </a:ext>
                  </a:extLst>
                </a:gridCol>
              </a:tblGrid>
              <a:tr h="1147700">
                <a:tc>
                  <a:txBody>
                    <a:bodyPr/>
                    <a:lstStyle/>
                    <a:p>
                      <a:r>
                        <a:rPr lang="en-IN" sz="2400" dirty="0">
                          <a:latin typeface="Times New Roman"/>
                          <a:cs typeface="Times New Roman"/>
                        </a:rPr>
                        <a:t>S.NO</a:t>
                      </a:r>
                    </a:p>
                  </a:txBody>
                  <a:tcPr/>
                </a:tc>
                <a:tc>
                  <a:txBody>
                    <a:bodyPr/>
                    <a:lstStyle/>
                    <a:p>
                      <a:r>
                        <a:rPr lang="en-IN" sz="2800" dirty="0">
                          <a:latin typeface="Times New Roman"/>
                          <a:cs typeface="Times New Roman"/>
                        </a:rPr>
                        <a:t>   Title</a:t>
                      </a:r>
                    </a:p>
                  </a:txBody>
                  <a:tcPr/>
                </a:tc>
                <a:tc>
                  <a:txBody>
                    <a:bodyPr/>
                    <a:lstStyle/>
                    <a:p>
                      <a:pPr algn="ctr"/>
                      <a:r>
                        <a:rPr lang="en-IN" sz="2800" dirty="0">
                          <a:latin typeface="Times New Roman" panose="02020603050405020304" pitchFamily="18" charset="0"/>
                          <a:cs typeface="Times New Roman" panose="02020603050405020304" pitchFamily="18" charset="0"/>
                        </a:rPr>
                        <a:t>Year</a:t>
                      </a:r>
                    </a:p>
                  </a:txBody>
                  <a:tcPr/>
                </a:tc>
                <a:tc>
                  <a:txBody>
                    <a:bodyPr/>
                    <a:lstStyle/>
                    <a:p>
                      <a:pPr algn="ctr"/>
                      <a:r>
                        <a:rPr lang="en-IN" sz="2800" dirty="0">
                          <a:latin typeface="Times New Roman" panose="02020603050405020304" pitchFamily="18" charset="0"/>
                          <a:cs typeface="Times New Roman" panose="02020603050405020304" pitchFamily="18" charset="0"/>
                        </a:rPr>
                        <a:t> Author</a:t>
                      </a:r>
                    </a:p>
                  </a:txBody>
                  <a:tcPr/>
                </a:tc>
                <a:tc>
                  <a:txBody>
                    <a:bodyPr/>
                    <a:lstStyle/>
                    <a:p>
                      <a:r>
                        <a:rPr lang="en-IN" sz="2800" b="1" dirty="0">
                          <a:latin typeface="Times New Roman"/>
                          <a:cs typeface="Times New Roman"/>
                        </a:rPr>
                        <a:t>Technique</a:t>
                      </a:r>
                    </a:p>
                    <a:p>
                      <a:r>
                        <a:rPr lang="en-IN" sz="2800" b="1" dirty="0">
                          <a:latin typeface="Times New Roman"/>
                          <a:cs typeface="Times New Roman"/>
                        </a:rPr>
                        <a:t>    used</a:t>
                      </a:r>
                    </a:p>
                  </a:txBody>
                  <a:tcPr/>
                </a:tc>
                <a:tc>
                  <a:txBody>
                    <a:bodyPr/>
                    <a:lstStyle/>
                    <a:p>
                      <a:pPr algn="ctr"/>
                      <a:r>
                        <a:rPr lang="en-IN" sz="2800" dirty="0">
                          <a:latin typeface="Times New Roman"/>
                          <a:cs typeface="Times New Roman"/>
                        </a:rPr>
                        <a:t>Demerits</a:t>
                      </a:r>
                    </a:p>
                  </a:txBody>
                  <a:tcPr/>
                </a:tc>
                <a:extLst>
                  <a:ext uri="{0D108BD9-81ED-4DB2-BD59-A6C34878D82A}">
                    <a16:rowId xmlns:a16="http://schemas.microsoft.com/office/drawing/2014/main" val="2099463319"/>
                  </a:ext>
                </a:extLst>
              </a:tr>
              <a:tr h="5149494">
                <a:tc>
                  <a:txBody>
                    <a:bodyPr/>
                    <a:lstStyle/>
                    <a:p>
                      <a:endParaRPr lang="en-IN" dirty="0"/>
                    </a:p>
                    <a:p>
                      <a:r>
                        <a:rPr lang="en-IN" dirty="0"/>
                        <a:t> </a:t>
                      </a:r>
                      <a:r>
                        <a:rPr lang="en-IN" sz="2000" b="1" dirty="0">
                          <a:latin typeface="Times New Roman" panose="02020603050405020304" pitchFamily="18" charset="0"/>
                          <a:cs typeface="Times New Roman" panose="02020603050405020304" pitchFamily="18" charset="0"/>
                        </a:rPr>
                        <a:t>5.</a:t>
                      </a:r>
                    </a:p>
                  </a:txBody>
                  <a:tcPr/>
                </a:tc>
                <a:tc>
                  <a:txBody>
                    <a:bodyPr/>
                    <a:lstStyle/>
                    <a:p>
                      <a:r>
                        <a:rPr lang="en-US" sz="2000" dirty="0">
                          <a:latin typeface="Times New Roman" panose="02020603050405020304" pitchFamily="18" charset="0"/>
                          <a:cs typeface="Times New Roman" panose="02020603050405020304" pitchFamily="18" charset="0"/>
                        </a:rPr>
                        <a:t>Development of IoT Controlled Agri-Rover for Automatic Seeding. </a:t>
                      </a:r>
                    </a:p>
                  </a:txBody>
                  <a:tcPr/>
                </a:tc>
                <a:tc>
                  <a:txBody>
                    <a:bodyPr/>
                    <a:lstStyle/>
                    <a:p>
                      <a:pPr algn="ctr"/>
                      <a:r>
                        <a:rPr lang="en-IN" sz="2000" b="0" dirty="0">
                          <a:latin typeface="Times New Roman" panose="02020603050405020304" pitchFamily="18" charset="0"/>
                          <a:cs typeface="Times New Roman" panose="02020603050405020304" pitchFamily="18" charset="0"/>
                        </a:rPr>
                        <a:t>2017</a:t>
                      </a:r>
                    </a:p>
                  </a:txBody>
                  <a:tcPr/>
                </a:tc>
                <a:tc>
                  <a:txBody>
                    <a:bodyPr/>
                    <a:lstStyle/>
                    <a:p>
                      <a:r>
                        <a:rPr lang="en-IN" sz="2000" b="0" dirty="0">
                          <a:latin typeface="Times New Roman" panose="02020603050405020304" pitchFamily="18" charset="0"/>
                          <a:cs typeface="Times New Roman" panose="02020603050405020304" pitchFamily="18" charset="0"/>
                        </a:rPr>
                        <a:t>Aditya Vishwas Kanade, </a:t>
                      </a:r>
                      <a:r>
                        <a:rPr lang="en-IN" sz="2000" b="0" dirty="0" err="1">
                          <a:latin typeface="Times New Roman" panose="02020603050405020304" pitchFamily="18" charset="0"/>
                          <a:cs typeface="Times New Roman" panose="02020603050405020304" pitchFamily="18" charset="0"/>
                        </a:rPr>
                        <a:t>Arockia</a:t>
                      </a:r>
                      <a:r>
                        <a:rPr lang="en-IN" sz="2000" b="0" dirty="0">
                          <a:latin typeface="Times New Roman" panose="02020603050405020304" pitchFamily="18" charset="0"/>
                          <a:cs typeface="Times New Roman" panose="02020603050405020304" pitchFamily="18" charset="0"/>
                        </a:rPr>
                        <a:t> Selvakumar, </a:t>
                      </a:r>
                      <a:r>
                        <a:rPr lang="en-IN" sz="2000" b="0" dirty="0" err="1">
                          <a:latin typeface="Times New Roman" panose="02020603050405020304" pitchFamily="18" charset="0"/>
                          <a:cs typeface="Times New Roman" panose="02020603050405020304" pitchFamily="18" charset="0"/>
                        </a:rPr>
                        <a:t>Dnyanesh</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Jalamkar</a:t>
                      </a:r>
                      <a:r>
                        <a:rPr lang="en-IN" sz="2000" b="0" dirty="0">
                          <a:latin typeface="Times New Roman" panose="02020603050405020304" pitchFamily="18" charset="0"/>
                          <a:cs typeface="Times New Roman" panose="02020603050405020304" pitchFamily="18" charset="0"/>
                        </a:rPr>
                        <a:t>, Prabaharan Sengodan, Yousef Jbara.</a:t>
                      </a:r>
                    </a:p>
                    <a:p>
                      <a:endParaRPr lang="en-IN" sz="2000" b="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IoT-based Agri-Rover using Arduino.</a:t>
                      </a:r>
                      <a:endParaRPr lang="en-IN" sz="20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 initial setup cost for automation Complexity in programming and system maintenance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9520408"/>
                  </a:ext>
                </a:extLst>
              </a:tr>
            </a:tbl>
          </a:graphicData>
        </a:graphic>
      </p:graphicFrame>
    </p:spTree>
    <p:extLst>
      <p:ext uri="{BB962C8B-B14F-4D97-AF65-F5344CB8AC3E}">
        <p14:creationId xmlns:p14="http://schemas.microsoft.com/office/powerpoint/2010/main" val="145980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15">
            <a:extLst>
              <a:ext uri="{FF2B5EF4-FFF2-40B4-BE49-F238E27FC236}">
                <a16:creationId xmlns:a16="http://schemas.microsoft.com/office/drawing/2014/main" id="{CA006324-F013-1880-439F-1B8F5162C961}"/>
              </a:ext>
            </a:extLst>
          </p:cNvPr>
          <p:cNvGrpSpPr/>
          <p:nvPr/>
        </p:nvGrpSpPr>
        <p:grpSpPr>
          <a:xfrm>
            <a:off x="3503074" y="1427296"/>
            <a:ext cx="4750914" cy="4868419"/>
            <a:chOff x="0" y="0"/>
            <a:chExt cx="4750914" cy="2813973"/>
          </a:xfrm>
        </p:grpSpPr>
        <p:sp>
          <p:nvSpPr>
            <p:cNvPr id="5" name="Rectangle 4">
              <a:extLst>
                <a:ext uri="{FF2B5EF4-FFF2-40B4-BE49-F238E27FC236}">
                  <a16:creationId xmlns:a16="http://schemas.microsoft.com/office/drawing/2014/main" id="{7DB0A2B5-7C39-D0D9-F829-7566C8E95BEB}"/>
                </a:ext>
              </a:extLst>
            </p:cNvPr>
            <p:cNvSpPr/>
            <p:nvPr/>
          </p:nvSpPr>
          <p:spPr>
            <a:xfrm>
              <a:off x="0" y="0"/>
              <a:ext cx="4610100" cy="2686685"/>
            </a:xfrm>
            <a:prstGeom prst="rect">
              <a:avLst/>
            </a:prstGeom>
          </p:spPr>
        </p:sp>
        <p:sp>
          <p:nvSpPr>
            <p:cNvPr id="6" name="Rectangle 5">
              <a:extLst>
                <a:ext uri="{FF2B5EF4-FFF2-40B4-BE49-F238E27FC236}">
                  <a16:creationId xmlns:a16="http://schemas.microsoft.com/office/drawing/2014/main" id="{C0401EDB-F931-8674-5B45-0457044E6CDA}"/>
                </a:ext>
              </a:extLst>
            </p:cNvPr>
            <p:cNvSpPr/>
            <p:nvPr/>
          </p:nvSpPr>
          <p:spPr>
            <a:xfrm>
              <a:off x="1544522" y="258471"/>
              <a:ext cx="1227058" cy="25555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b="1" dirty="0">
                  <a:latin typeface="Times New Roman" pitchFamily="18" charset="0"/>
                  <a:ea typeface="Calibri"/>
                  <a:cs typeface="Times New Roman" pitchFamily="18" charset="0"/>
                </a:rPr>
                <a:t>ESP8266</a:t>
              </a:r>
            </a:p>
          </p:txBody>
        </p:sp>
        <p:sp>
          <p:nvSpPr>
            <p:cNvPr id="7" name="Right Arrow 5">
              <a:extLst>
                <a:ext uri="{FF2B5EF4-FFF2-40B4-BE49-F238E27FC236}">
                  <a16:creationId xmlns:a16="http://schemas.microsoft.com/office/drawing/2014/main" id="{BBA66FE8-3280-E822-1254-EAE7E7A7E50C}"/>
                </a:ext>
              </a:extLst>
            </p:cNvPr>
            <p:cNvSpPr/>
            <p:nvPr/>
          </p:nvSpPr>
          <p:spPr>
            <a:xfrm>
              <a:off x="1056330" y="795500"/>
              <a:ext cx="486784" cy="1265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Rectangle 7">
              <a:extLst>
                <a:ext uri="{FF2B5EF4-FFF2-40B4-BE49-F238E27FC236}">
                  <a16:creationId xmlns:a16="http://schemas.microsoft.com/office/drawing/2014/main" id="{7C90EBA3-8024-AD27-63E8-08028E89347E}"/>
                </a:ext>
              </a:extLst>
            </p:cNvPr>
            <p:cNvSpPr/>
            <p:nvPr/>
          </p:nvSpPr>
          <p:spPr>
            <a:xfrm>
              <a:off x="3334021" y="2310402"/>
              <a:ext cx="1416893" cy="2125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MOTORS</a:t>
              </a:r>
            </a:p>
          </p:txBody>
        </p:sp>
        <p:sp>
          <p:nvSpPr>
            <p:cNvPr id="9" name="Right Arrow 7">
              <a:extLst>
                <a:ext uri="{FF2B5EF4-FFF2-40B4-BE49-F238E27FC236}">
                  <a16:creationId xmlns:a16="http://schemas.microsoft.com/office/drawing/2014/main" id="{02CF5E62-E37A-2366-4585-3053B7D12083}"/>
                </a:ext>
              </a:extLst>
            </p:cNvPr>
            <p:cNvSpPr/>
            <p:nvPr/>
          </p:nvSpPr>
          <p:spPr>
            <a:xfrm>
              <a:off x="2800621" y="2350615"/>
              <a:ext cx="533401" cy="13213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a typeface="Times New Roman"/>
                  <a:cs typeface="Times New Roman"/>
                </a:rPr>
                <a:t> </a:t>
              </a:r>
              <a:endParaRPr lang="en-US" sz="1100" dirty="0">
                <a:ea typeface="Calibri"/>
                <a:cs typeface="Times New Roman"/>
              </a:endParaRPr>
            </a:p>
          </p:txBody>
        </p:sp>
      </p:grpSp>
      <p:sp>
        <p:nvSpPr>
          <p:cNvPr id="10" name="Rectangle 9">
            <a:extLst>
              <a:ext uri="{FF2B5EF4-FFF2-40B4-BE49-F238E27FC236}">
                <a16:creationId xmlns:a16="http://schemas.microsoft.com/office/drawing/2014/main" id="{8D9F6DD0-32AF-B559-DCB4-C470A1049F27}"/>
              </a:ext>
            </a:extLst>
          </p:cNvPr>
          <p:cNvSpPr/>
          <p:nvPr/>
        </p:nvSpPr>
        <p:spPr>
          <a:xfrm>
            <a:off x="5124904" y="794844"/>
            <a:ext cx="1083119" cy="6235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endParaRPr lang="en-US" sz="1100" b="1" dirty="0">
              <a:latin typeface="Times New Roman"/>
              <a:ea typeface="Times New Roman"/>
              <a:cs typeface="Times New Roman"/>
            </a:endParaRPr>
          </a:p>
          <a:p>
            <a:pPr algn="ctr">
              <a:lnSpc>
                <a:spcPct val="115000"/>
              </a:lnSpc>
              <a:spcAft>
                <a:spcPts val="1000"/>
              </a:spcAft>
            </a:pPr>
            <a:r>
              <a:rPr lang="en-US" sz="1100" b="1" dirty="0">
                <a:latin typeface="Times New Roman"/>
                <a:ea typeface="Calibri"/>
                <a:cs typeface="Times New Roman"/>
              </a:rPr>
              <a:t>POWER SUPPLY</a:t>
            </a:r>
            <a:endParaRPr lang="en-US" sz="1100" dirty="0">
              <a:ea typeface="Calibri"/>
              <a:cs typeface="Times New Roman"/>
            </a:endParaRPr>
          </a:p>
          <a:p>
            <a:pPr algn="ctr">
              <a:lnSpc>
                <a:spcPct val="115000"/>
              </a:lnSpc>
              <a:spcAft>
                <a:spcPts val="1000"/>
              </a:spcAft>
            </a:pPr>
            <a:r>
              <a:rPr lang="en-US" sz="1100" dirty="0">
                <a:ea typeface="Calibri"/>
                <a:cs typeface="Times New Roman"/>
              </a:rPr>
              <a:t> </a:t>
            </a:r>
          </a:p>
        </p:txBody>
      </p:sp>
      <p:sp>
        <p:nvSpPr>
          <p:cNvPr id="11" name="Right Arrow 9">
            <a:extLst>
              <a:ext uri="{FF2B5EF4-FFF2-40B4-BE49-F238E27FC236}">
                <a16:creationId xmlns:a16="http://schemas.microsoft.com/office/drawing/2014/main" id="{3F7F33BC-1786-A3C6-FA6D-30B85A456547}"/>
              </a:ext>
            </a:extLst>
          </p:cNvPr>
          <p:cNvSpPr/>
          <p:nvPr/>
        </p:nvSpPr>
        <p:spPr>
          <a:xfrm rot="5400000">
            <a:off x="5420962" y="1521060"/>
            <a:ext cx="437687" cy="24185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ight Arrow 13">
            <a:extLst>
              <a:ext uri="{FF2B5EF4-FFF2-40B4-BE49-F238E27FC236}">
                <a16:creationId xmlns:a16="http://schemas.microsoft.com/office/drawing/2014/main" id="{82CDDB1B-BDB6-2B1D-B50D-DFA291957358}"/>
              </a:ext>
            </a:extLst>
          </p:cNvPr>
          <p:cNvSpPr/>
          <p:nvPr/>
        </p:nvSpPr>
        <p:spPr>
          <a:xfrm>
            <a:off x="6290186" y="2277468"/>
            <a:ext cx="533400" cy="304799"/>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a typeface="Times New Roman"/>
                <a:cs typeface="Times New Roman"/>
              </a:rPr>
              <a:t> </a:t>
            </a:r>
            <a:endParaRPr lang="en-US" sz="1100" dirty="0">
              <a:ea typeface="Calibri"/>
              <a:cs typeface="Times New Roman"/>
            </a:endParaRPr>
          </a:p>
        </p:txBody>
      </p:sp>
      <p:sp>
        <p:nvSpPr>
          <p:cNvPr id="15" name="Rectangle 14">
            <a:extLst>
              <a:ext uri="{FF2B5EF4-FFF2-40B4-BE49-F238E27FC236}">
                <a16:creationId xmlns:a16="http://schemas.microsoft.com/office/drawing/2014/main" id="{81A5CEF3-EA10-6CFF-2A1A-30C5F430832D}"/>
              </a:ext>
            </a:extLst>
          </p:cNvPr>
          <p:cNvSpPr/>
          <p:nvPr/>
        </p:nvSpPr>
        <p:spPr>
          <a:xfrm>
            <a:off x="6818124" y="2183896"/>
            <a:ext cx="1020530" cy="4572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IOT</a:t>
            </a:r>
          </a:p>
        </p:txBody>
      </p:sp>
      <p:sp>
        <p:nvSpPr>
          <p:cNvPr id="16" name="Cube 15">
            <a:extLst>
              <a:ext uri="{FF2B5EF4-FFF2-40B4-BE49-F238E27FC236}">
                <a16:creationId xmlns:a16="http://schemas.microsoft.com/office/drawing/2014/main" id="{140018E3-98EA-96CD-D37D-4AFDF4DF2332}"/>
              </a:ext>
            </a:extLst>
          </p:cNvPr>
          <p:cNvSpPr/>
          <p:nvPr/>
        </p:nvSpPr>
        <p:spPr>
          <a:xfrm>
            <a:off x="8662106" y="1910806"/>
            <a:ext cx="990600" cy="838200"/>
          </a:xfrm>
          <a:prstGeom prst="cub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Times New Roman" pitchFamily="18" charset="0"/>
                <a:cs typeface="Times New Roman" pitchFamily="18" charset="0"/>
              </a:rPr>
              <a:t>SERVER</a:t>
            </a:r>
          </a:p>
        </p:txBody>
      </p:sp>
      <p:sp>
        <p:nvSpPr>
          <p:cNvPr id="17" name="Lightning Bolt 16">
            <a:extLst>
              <a:ext uri="{FF2B5EF4-FFF2-40B4-BE49-F238E27FC236}">
                <a16:creationId xmlns:a16="http://schemas.microsoft.com/office/drawing/2014/main" id="{54B3E6D8-317B-9414-F72C-E48EFBA7801F}"/>
              </a:ext>
            </a:extLst>
          </p:cNvPr>
          <p:cNvSpPr/>
          <p:nvPr/>
        </p:nvSpPr>
        <p:spPr>
          <a:xfrm rot="17297414">
            <a:off x="7853458" y="2294288"/>
            <a:ext cx="724616" cy="271161"/>
          </a:xfrm>
          <a:prstGeom prst="lightningBol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6704F2-D25F-5205-A342-CC70CCB98026}"/>
              </a:ext>
            </a:extLst>
          </p:cNvPr>
          <p:cNvSpPr/>
          <p:nvPr/>
        </p:nvSpPr>
        <p:spPr>
          <a:xfrm>
            <a:off x="2581345" y="2663259"/>
            <a:ext cx="1938389" cy="45296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HUMIDITY  SENSOR</a:t>
            </a:r>
          </a:p>
        </p:txBody>
      </p:sp>
      <p:sp>
        <p:nvSpPr>
          <p:cNvPr id="19" name="Rectangle 18">
            <a:extLst>
              <a:ext uri="{FF2B5EF4-FFF2-40B4-BE49-F238E27FC236}">
                <a16:creationId xmlns:a16="http://schemas.microsoft.com/office/drawing/2014/main" id="{90DC1F33-815B-BDAC-C65B-E8E50D9D572F}"/>
              </a:ext>
            </a:extLst>
          </p:cNvPr>
          <p:cNvSpPr/>
          <p:nvPr/>
        </p:nvSpPr>
        <p:spPr>
          <a:xfrm>
            <a:off x="2600267" y="3879916"/>
            <a:ext cx="1919467" cy="56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15000"/>
              </a:lnSpc>
              <a:spcAft>
                <a:spcPts val="1000"/>
              </a:spcAft>
            </a:pPr>
            <a:r>
              <a:rPr lang="en-US" sz="1200" b="1" dirty="0">
                <a:latin typeface="Times New Roman"/>
                <a:ea typeface="Times New Roman"/>
              </a:rPr>
              <a:t>TEMPERATURE SENSOR</a:t>
            </a:r>
          </a:p>
        </p:txBody>
      </p:sp>
      <p:sp>
        <p:nvSpPr>
          <p:cNvPr id="20" name="Right Arrow 28">
            <a:extLst>
              <a:ext uri="{FF2B5EF4-FFF2-40B4-BE49-F238E27FC236}">
                <a16:creationId xmlns:a16="http://schemas.microsoft.com/office/drawing/2014/main" id="{81225DC2-D05E-0F7C-A35C-2EFEF16C3D5D}"/>
              </a:ext>
            </a:extLst>
          </p:cNvPr>
          <p:cNvSpPr/>
          <p:nvPr/>
        </p:nvSpPr>
        <p:spPr>
          <a:xfrm flipV="1">
            <a:off x="4554068" y="4038598"/>
            <a:ext cx="474558" cy="251293"/>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ight Arrow 29">
            <a:extLst>
              <a:ext uri="{FF2B5EF4-FFF2-40B4-BE49-F238E27FC236}">
                <a16:creationId xmlns:a16="http://schemas.microsoft.com/office/drawing/2014/main" id="{AD4CF1EF-03B1-3C9C-EED0-3B785CE46138}"/>
              </a:ext>
            </a:extLst>
          </p:cNvPr>
          <p:cNvSpPr/>
          <p:nvPr/>
        </p:nvSpPr>
        <p:spPr>
          <a:xfrm>
            <a:off x="4554068" y="5635417"/>
            <a:ext cx="460379" cy="21891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TextBox 21">
            <a:extLst>
              <a:ext uri="{FF2B5EF4-FFF2-40B4-BE49-F238E27FC236}">
                <a16:creationId xmlns:a16="http://schemas.microsoft.com/office/drawing/2014/main" id="{73CD17D5-FE5C-DC20-D4AC-543A960F7245}"/>
              </a:ext>
            </a:extLst>
          </p:cNvPr>
          <p:cNvSpPr txBox="1"/>
          <p:nvPr/>
        </p:nvSpPr>
        <p:spPr>
          <a:xfrm>
            <a:off x="4853258" y="6358095"/>
            <a:ext cx="1717137" cy="369332"/>
          </a:xfrm>
          <a:prstGeom prst="rect">
            <a:avLst/>
          </a:prstGeom>
          <a:noFill/>
        </p:spPr>
        <p:txBody>
          <a:bodyPr wrap="none" rtlCol="0">
            <a:spAutoFit/>
          </a:bodyPr>
          <a:lstStyle/>
          <a:p>
            <a:r>
              <a:rPr lang="en-US" dirty="0">
                <a:solidFill>
                  <a:srgbClr val="00B050"/>
                </a:solidFill>
                <a:latin typeface="Times New Roman" pitchFamily="18" charset="0"/>
                <a:cs typeface="Times New Roman" pitchFamily="18" charset="0"/>
              </a:rPr>
              <a:t>Controlling Unit</a:t>
            </a:r>
            <a:endParaRPr lang="en-IN" dirty="0">
              <a:solidFill>
                <a:srgbClr val="00B050"/>
              </a:solidFill>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03D15941-47C5-DD92-328A-700DEC22C355}"/>
              </a:ext>
            </a:extLst>
          </p:cNvPr>
          <p:cNvSpPr txBox="1"/>
          <p:nvPr/>
        </p:nvSpPr>
        <p:spPr>
          <a:xfrm>
            <a:off x="8565791" y="4108995"/>
            <a:ext cx="1308371" cy="369332"/>
          </a:xfrm>
          <a:prstGeom prst="rect">
            <a:avLst/>
          </a:prstGeom>
          <a:noFill/>
        </p:spPr>
        <p:txBody>
          <a:bodyPr wrap="none" rtlCol="0">
            <a:spAutoFit/>
          </a:bodyPr>
          <a:lstStyle/>
          <a:p>
            <a:r>
              <a:rPr lang="en-US" dirty="0">
                <a:solidFill>
                  <a:srgbClr val="00B050"/>
                </a:solidFill>
                <a:latin typeface="Times New Roman" pitchFamily="18" charset="0"/>
                <a:cs typeface="Times New Roman" pitchFamily="18" charset="0"/>
              </a:rPr>
              <a:t>Output Unit</a:t>
            </a:r>
            <a:endParaRPr lang="en-IN" dirty="0">
              <a:solidFill>
                <a:srgbClr val="00B050"/>
              </a:solidFill>
              <a:latin typeface="Times New Roman" pitchFamily="18" charset="0"/>
              <a:cs typeface="Times New Roman" pitchFamily="18" charset="0"/>
            </a:endParaRPr>
          </a:p>
        </p:txBody>
      </p:sp>
      <p:sp>
        <p:nvSpPr>
          <p:cNvPr id="24" name="TextBox 23">
            <a:extLst>
              <a:ext uri="{FF2B5EF4-FFF2-40B4-BE49-F238E27FC236}">
                <a16:creationId xmlns:a16="http://schemas.microsoft.com/office/drawing/2014/main" id="{3E3B6C59-B6FE-A5B3-09AD-1AD48BF19E02}"/>
              </a:ext>
            </a:extLst>
          </p:cNvPr>
          <p:cNvSpPr txBox="1"/>
          <p:nvPr/>
        </p:nvSpPr>
        <p:spPr>
          <a:xfrm>
            <a:off x="2264144" y="1547315"/>
            <a:ext cx="2273956" cy="369332"/>
          </a:xfrm>
          <a:prstGeom prst="rect">
            <a:avLst/>
          </a:prstGeom>
          <a:noFill/>
        </p:spPr>
        <p:txBody>
          <a:bodyPr wrap="none" rtlCol="0">
            <a:spAutoFit/>
          </a:bodyPr>
          <a:lstStyle/>
          <a:p>
            <a:r>
              <a:rPr lang="en-US" dirty="0">
                <a:solidFill>
                  <a:srgbClr val="00B050"/>
                </a:solidFill>
                <a:latin typeface="Times New Roman" pitchFamily="18" charset="0"/>
                <a:cs typeface="Times New Roman" pitchFamily="18" charset="0"/>
              </a:rPr>
              <a:t>Front end sensor Unit</a:t>
            </a:r>
            <a:endParaRPr lang="en-IN" dirty="0">
              <a:solidFill>
                <a:srgbClr val="00B050"/>
              </a:solidFill>
              <a:latin typeface="Times New Roman" pitchFamily="18" charset="0"/>
              <a:cs typeface="Times New Roman" pitchFamily="18" charset="0"/>
            </a:endParaRPr>
          </a:p>
        </p:txBody>
      </p:sp>
      <p:sp>
        <p:nvSpPr>
          <p:cNvPr id="25" name="TextBox 24">
            <a:extLst>
              <a:ext uri="{FF2B5EF4-FFF2-40B4-BE49-F238E27FC236}">
                <a16:creationId xmlns:a16="http://schemas.microsoft.com/office/drawing/2014/main" id="{C5524543-BD6A-80B6-1E24-42940537F52B}"/>
              </a:ext>
            </a:extLst>
          </p:cNvPr>
          <p:cNvSpPr txBox="1"/>
          <p:nvPr/>
        </p:nvSpPr>
        <p:spPr>
          <a:xfrm>
            <a:off x="8442683" y="2828676"/>
            <a:ext cx="1397114" cy="369332"/>
          </a:xfrm>
          <a:prstGeom prst="rect">
            <a:avLst/>
          </a:prstGeom>
          <a:noFill/>
        </p:spPr>
        <p:txBody>
          <a:bodyPr wrap="none" rtlCol="0">
            <a:spAutoFit/>
          </a:bodyPr>
          <a:lstStyle/>
          <a:p>
            <a:r>
              <a:rPr lang="en-US" dirty="0">
                <a:solidFill>
                  <a:srgbClr val="00B050"/>
                </a:solidFill>
                <a:latin typeface="Times New Roman" pitchFamily="18" charset="0"/>
                <a:cs typeface="Times New Roman" pitchFamily="18" charset="0"/>
              </a:rPr>
              <a:t>Internet Unit</a:t>
            </a:r>
            <a:endParaRPr lang="en-IN" dirty="0">
              <a:solidFill>
                <a:srgbClr val="00B050"/>
              </a:solidFill>
              <a:latin typeface="Times New Roman" pitchFamily="18" charset="0"/>
              <a:cs typeface="Times New Roman" pitchFamily="18" charset="0"/>
            </a:endParaRPr>
          </a:p>
        </p:txBody>
      </p:sp>
      <p:sp>
        <p:nvSpPr>
          <p:cNvPr id="26" name="Lightning Bolt 25">
            <a:extLst>
              <a:ext uri="{FF2B5EF4-FFF2-40B4-BE49-F238E27FC236}">
                <a16:creationId xmlns:a16="http://schemas.microsoft.com/office/drawing/2014/main" id="{F0D44329-F2EF-01DE-2DB0-0BAF466F3C2F}"/>
              </a:ext>
            </a:extLst>
          </p:cNvPr>
          <p:cNvSpPr/>
          <p:nvPr/>
        </p:nvSpPr>
        <p:spPr>
          <a:xfrm rot="17297414" flipH="1">
            <a:off x="9771114" y="2309593"/>
            <a:ext cx="373116" cy="457075"/>
          </a:xfrm>
          <a:prstGeom prst="lightningBol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
            <a:extLst>
              <a:ext uri="{FF2B5EF4-FFF2-40B4-BE49-F238E27FC236}">
                <a16:creationId xmlns:a16="http://schemas.microsoft.com/office/drawing/2014/main" id="{CBDE8DB6-D04B-220F-967F-5FF1CCBFD6B6}"/>
              </a:ext>
            </a:extLst>
          </p:cNvPr>
          <p:cNvPicPr>
            <a:picLocks noChangeAspect="1" noChangeArrowheads="1"/>
          </p:cNvPicPr>
          <p:nvPr/>
        </p:nvPicPr>
        <p:blipFill>
          <a:blip r:embed="rId2"/>
          <a:srcRect/>
          <a:stretch>
            <a:fillRect/>
          </a:stretch>
        </p:blipFill>
        <p:spPr bwMode="auto">
          <a:xfrm>
            <a:off x="10108452" y="2615787"/>
            <a:ext cx="428625" cy="762000"/>
          </a:xfrm>
          <a:prstGeom prst="rect">
            <a:avLst/>
          </a:prstGeom>
          <a:noFill/>
          <a:ln w="9525">
            <a:noFill/>
            <a:miter lim="800000"/>
            <a:headEnd/>
            <a:tailEnd/>
          </a:ln>
          <a:effectLst/>
        </p:spPr>
      </p:pic>
      <p:sp>
        <p:nvSpPr>
          <p:cNvPr id="28" name="TextBox 27">
            <a:extLst>
              <a:ext uri="{FF2B5EF4-FFF2-40B4-BE49-F238E27FC236}">
                <a16:creationId xmlns:a16="http://schemas.microsoft.com/office/drawing/2014/main" id="{3E3AA029-324F-D311-E580-864B5A95AC39}"/>
              </a:ext>
            </a:extLst>
          </p:cNvPr>
          <p:cNvSpPr txBox="1"/>
          <p:nvPr/>
        </p:nvSpPr>
        <p:spPr>
          <a:xfrm>
            <a:off x="8721361" y="1460519"/>
            <a:ext cx="1050288" cy="369332"/>
          </a:xfrm>
          <a:prstGeom prst="rect">
            <a:avLst/>
          </a:prstGeom>
          <a:noFill/>
        </p:spPr>
        <p:txBody>
          <a:bodyPr wrap="none" rtlCol="0">
            <a:spAutoFit/>
          </a:bodyPr>
          <a:lstStyle/>
          <a:p>
            <a:r>
              <a:rPr lang="en-US" dirty="0">
                <a:solidFill>
                  <a:srgbClr val="00B050"/>
                </a:solidFill>
                <a:latin typeface="Times New Roman" pitchFamily="18" charset="0"/>
                <a:cs typeface="Times New Roman" pitchFamily="18" charset="0"/>
              </a:rPr>
              <a:t>App Unit</a:t>
            </a:r>
            <a:endParaRPr lang="en-IN" dirty="0">
              <a:solidFill>
                <a:srgbClr val="00B050"/>
              </a:solidFill>
              <a:latin typeface="Times New Roman" pitchFamily="18" charset="0"/>
              <a:cs typeface="Times New Roman" pitchFamily="18" charset="0"/>
            </a:endParaRPr>
          </a:p>
        </p:txBody>
      </p:sp>
      <p:sp>
        <p:nvSpPr>
          <p:cNvPr id="29" name="Rectangle 28">
            <a:extLst>
              <a:ext uri="{FF2B5EF4-FFF2-40B4-BE49-F238E27FC236}">
                <a16:creationId xmlns:a16="http://schemas.microsoft.com/office/drawing/2014/main" id="{5CD111BC-B205-0A03-CADD-FD37C7BDB304}"/>
              </a:ext>
            </a:extLst>
          </p:cNvPr>
          <p:cNvSpPr/>
          <p:nvPr/>
        </p:nvSpPr>
        <p:spPr>
          <a:xfrm>
            <a:off x="2581345" y="5438335"/>
            <a:ext cx="1952294" cy="56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SOIL MOISURE SENSOR</a:t>
            </a:r>
          </a:p>
        </p:txBody>
      </p:sp>
      <p:sp>
        <p:nvSpPr>
          <p:cNvPr id="30" name="Right Arrow 38">
            <a:extLst>
              <a:ext uri="{FF2B5EF4-FFF2-40B4-BE49-F238E27FC236}">
                <a16:creationId xmlns:a16="http://schemas.microsoft.com/office/drawing/2014/main" id="{6B405924-E081-6C05-9802-0B697E38163E}"/>
              </a:ext>
            </a:extLst>
          </p:cNvPr>
          <p:cNvSpPr/>
          <p:nvPr/>
        </p:nvSpPr>
        <p:spPr>
          <a:xfrm>
            <a:off x="6308107" y="3270539"/>
            <a:ext cx="533400" cy="2286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a typeface="Times New Roman"/>
                <a:cs typeface="Times New Roman"/>
              </a:rPr>
              <a:t> </a:t>
            </a:r>
            <a:endParaRPr lang="en-US" sz="1100" dirty="0">
              <a:ea typeface="Calibri"/>
              <a:cs typeface="Times New Roman"/>
            </a:endParaRPr>
          </a:p>
        </p:txBody>
      </p:sp>
      <p:sp>
        <p:nvSpPr>
          <p:cNvPr id="31" name="Rectangle 30">
            <a:extLst>
              <a:ext uri="{FF2B5EF4-FFF2-40B4-BE49-F238E27FC236}">
                <a16:creationId xmlns:a16="http://schemas.microsoft.com/office/drawing/2014/main" id="{2767A877-AF47-3878-B65A-43CA2738B416}"/>
              </a:ext>
            </a:extLst>
          </p:cNvPr>
          <p:cNvSpPr/>
          <p:nvPr/>
        </p:nvSpPr>
        <p:spPr>
          <a:xfrm>
            <a:off x="6851359" y="3173224"/>
            <a:ext cx="1177111" cy="409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SEED SPRAYER</a:t>
            </a:r>
          </a:p>
        </p:txBody>
      </p:sp>
      <p:sp>
        <p:nvSpPr>
          <p:cNvPr id="32" name="TextBox 31">
            <a:extLst>
              <a:ext uri="{FF2B5EF4-FFF2-40B4-BE49-F238E27FC236}">
                <a16:creationId xmlns:a16="http://schemas.microsoft.com/office/drawing/2014/main" id="{19414BD3-EBE2-6C2B-6FA5-B671C98BB1E5}"/>
              </a:ext>
            </a:extLst>
          </p:cNvPr>
          <p:cNvSpPr txBox="1"/>
          <p:nvPr/>
        </p:nvSpPr>
        <p:spPr>
          <a:xfrm>
            <a:off x="1710531" y="58518"/>
            <a:ext cx="8397921" cy="646331"/>
          </a:xfrm>
          <a:prstGeom prst="rect">
            <a:avLst/>
          </a:prstGeom>
          <a:noFill/>
        </p:spPr>
        <p:txBody>
          <a:bodyPr wrap="square" rtlCol="0">
            <a:spAutoFit/>
          </a:bodyPr>
          <a:lstStyle/>
          <a:p>
            <a:pPr algn="ctr"/>
            <a:r>
              <a:rPr lang="en-IN" sz="3600" b="1" dirty="0">
                <a:solidFill>
                  <a:schemeClr val="accent1">
                    <a:lumMod val="75000"/>
                  </a:schemeClr>
                </a:solidFill>
                <a:latin typeface="Times New Roman" panose="02020603050405020304" pitchFamily="18" charset="0"/>
                <a:cs typeface="Times New Roman" panose="02020603050405020304" pitchFamily="18" charset="0"/>
              </a:rPr>
              <a:t>ARCHITECTURE DIAGRAM</a:t>
            </a:r>
            <a:endParaRPr lang="en-GB" sz="36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A4530FE-8FAC-C6E9-975C-BC04F839DFB5}"/>
              </a:ext>
            </a:extLst>
          </p:cNvPr>
          <p:cNvSpPr/>
          <p:nvPr/>
        </p:nvSpPr>
        <p:spPr>
          <a:xfrm>
            <a:off x="6862458" y="4631482"/>
            <a:ext cx="1177111" cy="4091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200" b="1" dirty="0">
                <a:latin typeface="Times New Roman"/>
                <a:ea typeface="Times New Roman"/>
              </a:rPr>
              <a:t>PESTICIDES CONTROL/</a:t>
            </a:r>
          </a:p>
        </p:txBody>
      </p:sp>
      <p:sp>
        <p:nvSpPr>
          <p:cNvPr id="36" name="Right Arrow 35">
            <a:extLst>
              <a:ext uri="{FF2B5EF4-FFF2-40B4-BE49-F238E27FC236}">
                <a16:creationId xmlns:a16="http://schemas.microsoft.com/office/drawing/2014/main" id="{EBEDCF6B-9EC1-1894-1C4E-3CB884C64F9E}"/>
              </a:ext>
            </a:extLst>
          </p:cNvPr>
          <p:cNvSpPr/>
          <p:nvPr/>
        </p:nvSpPr>
        <p:spPr>
          <a:xfrm>
            <a:off x="6326022" y="4738617"/>
            <a:ext cx="533400" cy="228600"/>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5000"/>
              </a:lnSpc>
              <a:spcAft>
                <a:spcPts val="1000"/>
              </a:spcAft>
            </a:pPr>
            <a:r>
              <a:rPr lang="en-US" sz="1100" dirty="0">
                <a:ea typeface="Times New Roman"/>
                <a:cs typeface="Times New Roman"/>
              </a:rPr>
              <a:t> </a:t>
            </a:r>
            <a:endParaRPr lang="en-US" sz="1100" dirty="0">
              <a:ea typeface="Calibri"/>
              <a:cs typeface="Times New Roman"/>
            </a:endParaRPr>
          </a:p>
        </p:txBody>
      </p:sp>
    </p:spTree>
    <p:extLst>
      <p:ext uri="{BB962C8B-B14F-4D97-AF65-F5344CB8AC3E}">
        <p14:creationId xmlns:p14="http://schemas.microsoft.com/office/powerpoint/2010/main" val="188437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103" y="141400"/>
            <a:ext cx="9601200" cy="1173871"/>
          </a:xfrm>
        </p:spPr>
        <p:txBody>
          <a:bodyPr>
            <a:normAutofit fontScale="90000"/>
          </a:bodyPr>
          <a:lstStyle/>
          <a:p>
            <a:pPr algn="ctr"/>
            <a:r>
              <a:rPr lang="en-US" sz="4000" dirty="0">
                <a:latin typeface="Times New Roman"/>
                <a:ea typeface="+mj-lt"/>
                <a:cs typeface="+mj-lt"/>
              </a:rPr>
              <a:t>SYSTEM &amp; SOFTWARE  SPECIFICATIONS</a:t>
            </a:r>
            <a:br>
              <a:rPr lang="en-US" sz="4000" dirty="0">
                <a:latin typeface="Times New Roman"/>
                <a:cs typeface="Times New Roman"/>
              </a:rPr>
            </a:br>
            <a:endParaRPr lang="en-US" sz="4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8DA3BE3-1F3E-101F-89B9-86A4EC93C8FA}"/>
              </a:ext>
            </a:extLst>
          </p:cNvPr>
          <p:cNvSpPr>
            <a:spLocks noGrp="1"/>
          </p:cNvSpPr>
          <p:nvPr>
            <p:ph sz="half" idx="1"/>
          </p:nvPr>
        </p:nvSpPr>
        <p:spPr>
          <a:xfrm>
            <a:off x="914399" y="1110092"/>
            <a:ext cx="9000163" cy="5104419"/>
          </a:xfrm>
        </p:spPr>
        <p:txBody>
          <a:bodyPr>
            <a:normAutofit lnSpcReduction="10000"/>
          </a:bodyPr>
          <a:lstStyle/>
          <a:p>
            <a:pPr marL="0" indent="0" algn="just">
              <a:lnSpc>
                <a:spcPct val="100000"/>
              </a:lnSpc>
              <a:buNone/>
            </a:pPr>
            <a:r>
              <a:rPr lang="en-IN" sz="2400" b="1" dirty="0">
                <a:solidFill>
                  <a:schemeClr val="tx2"/>
                </a:solidFill>
                <a:latin typeface="Times New Roman"/>
                <a:ea typeface="+mn-lt"/>
                <a:cs typeface="+mn-lt"/>
              </a:rPr>
              <a:t>HARDWARE SYSTEM CONFIGURATION</a:t>
            </a:r>
            <a:r>
              <a:rPr lang="en-IN" sz="2400" b="1" dirty="0">
                <a:solidFill>
                  <a:srgbClr val="FFFFFF"/>
                </a:solidFill>
                <a:latin typeface="Times New Roman"/>
                <a:ea typeface="+mn-lt"/>
                <a:cs typeface="+mn-lt"/>
              </a:rPr>
              <a:t>:</a:t>
            </a:r>
            <a:endParaRPr lang="en-IN" sz="2400" dirty="0">
              <a:latin typeface="Times New Roman"/>
              <a:ea typeface="+mn-lt"/>
              <a:cs typeface="Times New Roman"/>
            </a:endParaRPr>
          </a:p>
          <a:p>
            <a:pPr algn="just">
              <a:lnSpc>
                <a:spcPct val="100000"/>
              </a:lnSpc>
            </a:pPr>
            <a:r>
              <a:rPr lang="en-IN" dirty="0">
                <a:latin typeface="Times New Roman"/>
                <a:ea typeface="+mn-lt"/>
                <a:cs typeface="Times New Roman"/>
              </a:rPr>
              <a:t>Computer - minimum of 4GB RAM &amp; dual-core processor.</a:t>
            </a:r>
            <a:endParaRPr lang="en-IN" dirty="0">
              <a:latin typeface="Times New Roman"/>
              <a:cs typeface="Times New Roman"/>
            </a:endParaRPr>
          </a:p>
          <a:p>
            <a:pPr algn="just">
              <a:lnSpc>
                <a:spcPct val="100000"/>
              </a:lnSpc>
            </a:pPr>
            <a:r>
              <a:rPr lang="en-IN" dirty="0">
                <a:latin typeface="Times New Roman"/>
                <a:ea typeface="+mn-lt"/>
                <a:cs typeface="Times New Roman"/>
              </a:rPr>
              <a:t>Stable internet connection.</a:t>
            </a:r>
          </a:p>
          <a:p>
            <a:pPr algn="just">
              <a:lnSpc>
                <a:spcPct val="100000"/>
              </a:lnSpc>
            </a:pPr>
            <a:r>
              <a:rPr lang="en-IN" dirty="0">
                <a:latin typeface="Times New Roman"/>
                <a:ea typeface="+mn-lt"/>
                <a:cs typeface="Times New Roman"/>
              </a:rPr>
              <a:t>Storage</a:t>
            </a:r>
          </a:p>
          <a:p>
            <a:pPr marL="0" indent="0" algn="just">
              <a:lnSpc>
                <a:spcPct val="100000"/>
              </a:lnSpc>
              <a:buNone/>
            </a:pPr>
            <a:endParaRPr lang="en-IN" dirty="0">
              <a:latin typeface="Times New Roman"/>
              <a:cs typeface="Times New Roman"/>
            </a:endParaRPr>
          </a:p>
          <a:p>
            <a:pPr marL="0" indent="0" algn="just">
              <a:lnSpc>
                <a:spcPct val="100000"/>
              </a:lnSpc>
              <a:buNone/>
            </a:pPr>
            <a:r>
              <a:rPr lang="en-IN" sz="2400" b="1" dirty="0">
                <a:latin typeface="Times New Roman"/>
                <a:cs typeface="Times New Roman"/>
              </a:rPr>
              <a:t>SOFTWARE SYSTEM CONFIGURATION</a:t>
            </a:r>
          </a:p>
          <a:p>
            <a:pPr marL="0" indent="0">
              <a:lnSpc>
                <a:spcPct val="150000"/>
              </a:lnSpc>
              <a:buNone/>
            </a:pPr>
            <a:r>
              <a:rPr lang="en-IN" b="1" dirty="0">
                <a:latin typeface="Times New Roman" panose="02020603050405020304" pitchFamily="18" charset="0"/>
                <a:cs typeface="Times New Roman" panose="02020603050405020304" pitchFamily="18" charset="0"/>
              </a:rPr>
              <a:t>Platform</a:t>
            </a:r>
            <a:r>
              <a:rPr lang="en-IN" dirty="0">
                <a:latin typeface="Times New Roman" panose="02020603050405020304" pitchFamily="18" charset="0"/>
                <a:cs typeface="Times New Roman" panose="02020603050405020304" pitchFamily="18" charset="0"/>
              </a:rPr>
              <a:t>:</a:t>
            </a:r>
            <a:r>
              <a:rPr lang="en-IN" dirty="0"/>
              <a:t> </a:t>
            </a:r>
            <a:r>
              <a:rPr lang="en-IN" dirty="0">
                <a:latin typeface="Times New Roman" panose="02020603050405020304" pitchFamily="18" charset="0"/>
                <a:cs typeface="Times New Roman" panose="02020603050405020304" pitchFamily="18" charset="0"/>
              </a:rPr>
              <a:t>ESP8266/ESP32</a:t>
            </a:r>
          </a:p>
          <a:p>
            <a:pPr marL="0" indent="0">
              <a:lnSpc>
                <a:spcPct val="150000"/>
              </a:lnSpc>
              <a:buNone/>
            </a:pPr>
            <a:r>
              <a:rPr lang="en-IN" b="1" dirty="0">
                <a:latin typeface="Times New Roman" panose="02020603050405020304" pitchFamily="18" charset="0"/>
                <a:cs typeface="Times New Roman" panose="02020603050405020304" pitchFamily="18" charset="0"/>
              </a:rPr>
              <a:t>Programming Languages</a:t>
            </a:r>
            <a:r>
              <a:rPr lang="en-IN" dirty="0">
                <a:latin typeface="Times New Roman" panose="02020603050405020304" pitchFamily="18" charset="0"/>
                <a:cs typeface="Times New Roman" panose="02020603050405020304" pitchFamily="18" charset="0"/>
              </a:rPr>
              <a:t>: Embedded C,HTML </a:t>
            </a:r>
          </a:p>
          <a:p>
            <a:pPr marL="0" indent="0">
              <a:lnSpc>
                <a:spcPct val="150000"/>
              </a:lnSpc>
              <a:buNone/>
            </a:pPr>
            <a:r>
              <a:rPr lang="en-IN" b="1" dirty="0">
                <a:latin typeface="Times New Roman" panose="02020603050405020304" pitchFamily="18" charset="0"/>
                <a:cs typeface="Times New Roman" panose="02020603050405020304" pitchFamily="18" charset="0"/>
              </a:rPr>
              <a:t>Communication Protocols</a:t>
            </a:r>
            <a:r>
              <a:rPr lang="en-IN" dirty="0">
                <a:latin typeface="Times New Roman" panose="02020603050405020304" pitchFamily="18" charset="0"/>
                <a:cs typeface="Times New Roman" panose="02020603050405020304" pitchFamily="18" charset="0"/>
              </a:rPr>
              <a:t>: HTTP, Wi-Fi</a:t>
            </a:r>
          </a:p>
          <a:p>
            <a:endParaRPr lang="en-IN" dirty="0"/>
          </a:p>
        </p:txBody>
      </p:sp>
    </p:spTree>
    <p:extLst>
      <p:ext uri="{BB962C8B-B14F-4D97-AF65-F5344CB8AC3E}">
        <p14:creationId xmlns:p14="http://schemas.microsoft.com/office/powerpoint/2010/main" val="148865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938" y="0"/>
            <a:ext cx="9601200" cy="1142385"/>
          </a:xfrm>
        </p:spPr>
        <p:txBody>
          <a:bodyPr>
            <a:normAutofit/>
          </a:bodyPr>
          <a:lstStyle/>
          <a:p>
            <a:pPr algn="ctr"/>
            <a:r>
              <a:rPr lang="en-IN" sz="3600" dirty="0">
                <a:latin typeface="Times New Roman" panose="02020603050405020304" pitchFamily="18" charset="0"/>
                <a:cs typeface="Times New Roman" panose="02020603050405020304" pitchFamily="18" charset="0"/>
              </a:rPr>
              <a:t>MODULES</a:t>
            </a:r>
            <a:r>
              <a:rPr lang="en-IN"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008C71-9B1B-4E38-46C7-2E73AB5AA5F9}"/>
              </a:ext>
            </a:extLst>
          </p:cNvPr>
          <p:cNvSpPr>
            <a:spLocks noGrp="1"/>
          </p:cNvSpPr>
          <p:nvPr>
            <p:ph idx="1"/>
          </p:nvPr>
        </p:nvSpPr>
        <p:spPr>
          <a:xfrm>
            <a:off x="1382027" y="1524000"/>
            <a:ext cx="5596288" cy="3809999"/>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Sensors Module</a:t>
            </a:r>
          </a:p>
          <a:p>
            <a:pPr>
              <a:lnSpc>
                <a:spcPct val="150000"/>
              </a:lnSpc>
            </a:pPr>
            <a:r>
              <a:rPr lang="en-IN" sz="2400" dirty="0">
                <a:latin typeface="Times New Roman" panose="02020603050405020304" pitchFamily="18" charset="0"/>
                <a:cs typeface="Times New Roman" panose="02020603050405020304" pitchFamily="18" charset="0"/>
              </a:rPr>
              <a:t>Data Acquisition and Control Module</a:t>
            </a:r>
          </a:p>
          <a:p>
            <a:pPr>
              <a:lnSpc>
                <a:spcPct val="150000"/>
              </a:lnSpc>
            </a:pPr>
            <a:r>
              <a:rPr lang="en-IN" sz="2400" dirty="0">
                <a:latin typeface="Times New Roman" panose="02020603050405020304" pitchFamily="18" charset="0"/>
                <a:cs typeface="Times New Roman" panose="02020603050405020304" pitchFamily="18" charset="0"/>
              </a:rPr>
              <a:t>Communication Module</a:t>
            </a:r>
          </a:p>
          <a:p>
            <a:pPr>
              <a:lnSpc>
                <a:spcPct val="150000"/>
              </a:lnSpc>
            </a:pPr>
            <a:r>
              <a:rPr lang="en-IN" sz="2400" dirty="0">
                <a:latin typeface="Times New Roman" panose="02020603050405020304" pitchFamily="18" charset="0"/>
                <a:cs typeface="Times New Roman" panose="02020603050405020304" pitchFamily="18" charset="0"/>
              </a:rPr>
              <a:t>Cloud/Server Module </a:t>
            </a:r>
          </a:p>
          <a:p>
            <a:pPr>
              <a:lnSpc>
                <a:spcPct val="150000"/>
              </a:lnSpc>
            </a:pPr>
            <a:r>
              <a:rPr lang="en-IN" sz="2400" dirty="0">
                <a:latin typeface="Times New Roman" panose="02020603050405020304" pitchFamily="18" charset="0"/>
                <a:cs typeface="Times New Roman" panose="02020603050405020304" pitchFamily="18" charset="0"/>
              </a:rPr>
              <a:t>User Interface Module</a:t>
            </a:r>
          </a:p>
        </p:txBody>
      </p:sp>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449</TotalTime>
  <Words>1457</Words>
  <Application>Microsoft Office PowerPoint</Application>
  <PresentationFormat>Widescreen</PresentationFormat>
  <Paragraphs>192</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Abadi</vt:lpstr>
      <vt:lpstr>Arial</vt:lpstr>
      <vt:lpstr>Calibri</vt:lpstr>
      <vt:lpstr>Symbol</vt:lpstr>
      <vt:lpstr>Times New Roman</vt:lpstr>
      <vt:lpstr>Wingdings</vt:lpstr>
      <vt:lpstr>Diamond Grid 16x9</vt:lpstr>
      <vt:lpstr>PowerPoint Presentation</vt:lpstr>
      <vt:lpstr>OBJECTIVE</vt:lpstr>
      <vt:lpstr>              PROBLEM DEFINITION</vt:lpstr>
      <vt:lpstr>LITERATURE SURVEY</vt:lpstr>
      <vt:lpstr>PowerPoint Presentation</vt:lpstr>
      <vt:lpstr>PowerPoint Presentation</vt:lpstr>
      <vt:lpstr>PowerPoint Presentation</vt:lpstr>
      <vt:lpstr>SYSTEM &amp; SOFTWARE  SPECIFICATIONS </vt:lpstr>
      <vt:lpstr>MODULES </vt:lpstr>
      <vt:lpstr>SENSORS MODULE</vt:lpstr>
      <vt:lpstr>PowerPoint Presentation</vt:lpstr>
      <vt:lpstr>DATA ACQUISITION AND CONTROL MODULE</vt:lpstr>
      <vt:lpstr>PowerPoint Presentation</vt:lpstr>
      <vt:lpstr>COMMUNICATION MODULE</vt:lpstr>
      <vt:lpstr>PowerPoint Presentation</vt:lpstr>
      <vt:lpstr>CLOUD/SERVER MODULE</vt:lpstr>
      <vt:lpstr>PowerPoint Presentation</vt:lpstr>
      <vt:lpstr>USER INTERFACE MODULE</vt:lpstr>
      <vt:lpstr>PowerPoint Presentation</vt:lpstr>
      <vt:lpstr>ADVANTAGES</vt:lpstr>
      <vt:lpstr>APPLICATIONS</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ashika</dc:creator>
  <cp:lastModifiedBy>ramesh babu</cp:lastModifiedBy>
  <cp:revision>29</cp:revision>
  <dcterms:created xsi:type="dcterms:W3CDTF">2024-04-04T14:27:53Z</dcterms:created>
  <dcterms:modified xsi:type="dcterms:W3CDTF">2025-05-11T08:24:09Z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