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Montserrat ExtraBold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ExtraBold-bold.fntdata"/><Relationship Id="rId14" Type="http://schemas.openxmlformats.org/officeDocument/2006/relationships/font" Target="fonts/Montserrat-boldItalic.fntdata"/><Relationship Id="rId16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4c51684b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4c51684b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4c51684b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4c51684b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5ecae6a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5ecae6a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4c51684b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4c51684b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90500"/>
            <a:ext cx="85206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90500"/>
            <a:ext cx="85206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b="1"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7075" y="239950"/>
            <a:ext cx="6056100" cy="18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ru" sz="4730"/>
              <a:t>Цифровой прорыв</a:t>
            </a:r>
            <a:endParaRPr sz="47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473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97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ЦФО. Искусственный интеллект. Первый чек-поинт.</a:t>
            </a:r>
            <a:endParaRPr sz="13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44025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651500" y="0"/>
            <a:ext cx="4492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174900" y="2391000"/>
            <a:ext cx="14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3" name="Google Shape;63;p14"/>
          <p:cNvSpPr txBox="1"/>
          <p:nvPr>
            <p:ph idx="4294967295" type="ctrTitle"/>
          </p:nvPr>
        </p:nvSpPr>
        <p:spPr>
          <a:xfrm>
            <a:off x="231150" y="809025"/>
            <a:ext cx="40908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7634" lvl="0" marL="457200" rtl="0" algn="l">
              <a:spcBef>
                <a:spcPts val="0"/>
              </a:spcBef>
              <a:spcAft>
                <a:spcPts val="0"/>
              </a:spcAft>
              <a:buSzPts val="2347"/>
              <a:buChar char="●"/>
            </a:pPr>
            <a:r>
              <a:rPr lang="ru" sz="2347"/>
              <a:t>Владислав Полетаев</a:t>
            </a:r>
            <a:endParaRPr sz="2347"/>
          </a:p>
          <a:p>
            <a:pPr indent="-377634" lvl="0" marL="457200" rtl="0" algn="l">
              <a:spcBef>
                <a:spcPts val="0"/>
              </a:spcBef>
              <a:spcAft>
                <a:spcPts val="0"/>
              </a:spcAft>
              <a:buSzPts val="2347"/>
              <a:buChar char="●"/>
            </a:pPr>
            <a:r>
              <a:rPr lang="ru" sz="2347"/>
              <a:t>Калинин Александр</a:t>
            </a:r>
            <a:endParaRPr sz="2347"/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311700" y="364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Спикеры</a:t>
            </a:r>
            <a:endParaRPr sz="13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5" name="Google Shape;65;p14"/>
          <p:cNvSpPr txBox="1"/>
          <p:nvPr>
            <p:ph idx="4294967295" type="subTitle"/>
          </p:nvPr>
        </p:nvSpPr>
        <p:spPr>
          <a:xfrm>
            <a:off x="311700" y="3998350"/>
            <a:ext cx="3929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Пару слов о команде</a:t>
            </a:r>
            <a:endParaRPr sz="13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402500" y="-33625"/>
            <a:ext cx="249000" cy="5241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4294967295" type="ctrTitle"/>
          </p:nvPr>
        </p:nvSpPr>
        <p:spPr>
          <a:xfrm>
            <a:off x="4741500" y="881075"/>
            <a:ext cx="4090800" cy="1469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763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7"/>
              <a:buChar char="●"/>
            </a:pPr>
            <a:r>
              <a:rPr lang="ru" sz="2347">
                <a:solidFill>
                  <a:schemeClr val="lt1"/>
                </a:solidFill>
              </a:rPr>
              <a:t>Чуфистов Георгий</a:t>
            </a:r>
            <a:endParaRPr sz="2347">
              <a:solidFill>
                <a:schemeClr val="lt1"/>
              </a:solidFill>
            </a:endParaRPr>
          </a:p>
          <a:p>
            <a:pPr indent="-37763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7"/>
              <a:buChar char="●"/>
            </a:pPr>
            <a:r>
              <a:rPr lang="ru" sz="2347">
                <a:solidFill>
                  <a:schemeClr val="lt1"/>
                </a:solidFill>
              </a:rPr>
              <a:t>Луняков Алексей</a:t>
            </a:r>
            <a:endParaRPr sz="2347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482000" y="270725"/>
            <a:ext cx="90000" cy="469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311700" y="1010125"/>
            <a:ext cx="85206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ru" sz="4830"/>
              <a:t>Кейс от </a:t>
            </a:r>
            <a:br>
              <a:rPr lang="ru" sz="4830"/>
            </a:br>
            <a:r>
              <a:rPr lang="ru" sz="4830"/>
              <a:t>Минприроды России</a:t>
            </a:r>
            <a:endParaRPr sz="4830"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311700" y="1815975"/>
            <a:ext cx="8520600" cy="19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Обучение нейросети для </a:t>
            </a:r>
            <a:r>
              <a:rPr lang="ru" sz="1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распознавания</a:t>
            </a:r>
            <a:r>
              <a:rPr lang="ru" sz="1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вида лебедя на фотографии</a:t>
            </a:r>
            <a:endParaRPr sz="13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36300" y="1189725"/>
            <a:ext cx="9216600" cy="272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100674" y="2446185"/>
            <a:ext cx="29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62" y="1189713"/>
            <a:ext cx="4085539" cy="27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399" y="1189737"/>
            <a:ext cx="4085550" cy="2723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311700" y="977500"/>
            <a:ext cx="8520600" cy="9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830"/>
              <a:t>Наш GitHub</a:t>
            </a:r>
            <a:endParaRPr sz="483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500" y="1959875"/>
            <a:ext cx="2933000" cy="29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