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6" r:id="rId20"/>
    <p:sldId id="278" r:id="rId21"/>
    <p:sldId id="279" r:id="rId22"/>
    <p:sldId id="280" r:id="rId23"/>
    <p:sldId id="282" r:id="rId24"/>
    <p:sldId id="283" r:id="rId25"/>
    <p:sldId id="284" r:id="rId26"/>
    <p:sldId id="285" r:id="rId27"/>
  </p:sldIdLst>
  <p:sldSz cx="10083800" cy="7569200"/>
  <p:notesSz cx="10083800" cy="7569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6228F-4810-4C9E-80E0-A929D5B4FD7C}" v="43" dt="2024-09-10T07:08:47.0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3" y="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O ESCRIVA, MIREIA" userId="b36ed786-e6df-4e24-bc3b-76a31691dd8d" providerId="ADAL" clId="{6E06228F-4810-4C9E-80E0-A929D5B4FD7C}"/>
    <pc:docChg chg="undo custSel addSld delSld modSld sldOrd">
      <pc:chgData name="RUBIO ESCRIVA, MIREIA" userId="b36ed786-e6df-4e24-bc3b-76a31691dd8d" providerId="ADAL" clId="{6E06228F-4810-4C9E-80E0-A929D5B4FD7C}" dt="2024-09-10T07:25:34.256" v="842" actId="5793"/>
      <pc:docMkLst>
        <pc:docMk/>
      </pc:docMkLst>
      <pc:sldChg chg="modSp mod">
        <pc:chgData name="RUBIO ESCRIVA, MIREIA" userId="b36ed786-e6df-4e24-bc3b-76a31691dd8d" providerId="ADAL" clId="{6E06228F-4810-4C9E-80E0-A929D5B4FD7C}" dt="2024-09-09T20:55:09.927" v="41" actId="14100"/>
        <pc:sldMkLst>
          <pc:docMk/>
          <pc:sldMk cId="0" sldId="256"/>
        </pc:sldMkLst>
        <pc:spChg chg="mod">
          <ac:chgData name="RUBIO ESCRIVA, MIREIA" userId="b36ed786-e6df-4e24-bc3b-76a31691dd8d" providerId="ADAL" clId="{6E06228F-4810-4C9E-80E0-A929D5B4FD7C}" dt="2024-09-09T20:55:09.927" v="41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RUBIO ESCRIVA, MIREIA" userId="b36ed786-e6df-4e24-bc3b-76a31691dd8d" providerId="ADAL" clId="{6E06228F-4810-4C9E-80E0-A929D5B4FD7C}" dt="2024-09-09T20:55:07.401" v="40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RUBIO ESCRIVA, MIREIA" userId="b36ed786-e6df-4e24-bc3b-76a31691dd8d" providerId="ADAL" clId="{6E06228F-4810-4C9E-80E0-A929D5B4FD7C}" dt="2024-09-10T06:07:03.034" v="134" actId="14100"/>
        <pc:sldMkLst>
          <pc:docMk/>
          <pc:sldMk cId="0" sldId="257"/>
        </pc:sldMkLst>
        <pc:spChg chg="mod">
          <ac:chgData name="RUBIO ESCRIVA, MIREIA" userId="b36ed786-e6df-4e24-bc3b-76a31691dd8d" providerId="ADAL" clId="{6E06228F-4810-4C9E-80E0-A929D5B4FD7C}" dt="2024-09-09T20:58:41.577" v="12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RUBIO ESCRIVA, MIREIA" userId="b36ed786-e6df-4e24-bc3b-76a31691dd8d" providerId="ADAL" clId="{6E06228F-4810-4C9E-80E0-A929D5B4FD7C}" dt="2024-09-10T06:07:03.034" v="134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RUBIO ESCRIVA, MIREIA" userId="b36ed786-e6df-4e24-bc3b-76a31691dd8d" providerId="ADAL" clId="{6E06228F-4810-4C9E-80E0-A929D5B4FD7C}" dt="2024-09-09T20:55:20.219" v="64" actId="20577"/>
          <ac:spMkLst>
            <pc:docMk/>
            <pc:sldMk cId="0" sldId="257"/>
            <ac:spMk id="5" creationId="{5EC5BC9E-F945-B1A4-7B23-2F86308BCCAB}"/>
          </ac:spMkLst>
        </pc:spChg>
      </pc:sldChg>
      <pc:sldChg chg="addSp delSp modSp mod">
        <pc:chgData name="RUBIO ESCRIVA, MIREIA" userId="b36ed786-e6df-4e24-bc3b-76a31691dd8d" providerId="ADAL" clId="{6E06228F-4810-4C9E-80E0-A929D5B4FD7C}" dt="2024-09-10T06:16:35.516" v="149" actId="1076"/>
        <pc:sldMkLst>
          <pc:docMk/>
          <pc:sldMk cId="0" sldId="258"/>
        </pc:sldMkLst>
        <pc:spChg chg="mod">
          <ac:chgData name="RUBIO ESCRIVA, MIREIA" userId="b36ed786-e6df-4e24-bc3b-76a31691dd8d" providerId="ADAL" clId="{6E06228F-4810-4C9E-80E0-A929D5B4FD7C}" dt="2024-09-10T06:10:59.202" v="146" actId="20577"/>
          <ac:spMkLst>
            <pc:docMk/>
            <pc:sldMk cId="0" sldId="258"/>
            <ac:spMk id="2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09T21:23:22.889" v="122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09T21:23:22.889" v="122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09T21:23:26.697" v="123" actId="478"/>
          <ac:spMkLst>
            <pc:docMk/>
            <pc:sldMk cId="0" sldId="258"/>
            <ac:spMk id="19" creationId="{2C0DE939-8C29-139B-1199-B84E42685C2C}"/>
          </ac:spMkLst>
        </pc:spChg>
        <pc:spChg chg="del">
          <ac:chgData name="RUBIO ESCRIVA, MIREIA" userId="b36ed786-e6df-4e24-bc3b-76a31691dd8d" providerId="ADAL" clId="{6E06228F-4810-4C9E-80E0-A929D5B4FD7C}" dt="2024-09-09T21:23:22.889" v="122" actId="478"/>
          <ac:spMkLst>
            <pc:docMk/>
            <pc:sldMk cId="0" sldId="258"/>
            <ac:spMk id="20" creationId="{335D6A1D-549E-8E92-F21B-BE9D2F56AB27}"/>
          </ac:spMkLst>
        </pc:spChg>
        <pc:spChg chg="del">
          <ac:chgData name="RUBIO ESCRIVA, MIREIA" userId="b36ed786-e6df-4e24-bc3b-76a31691dd8d" providerId="ADAL" clId="{6E06228F-4810-4C9E-80E0-A929D5B4FD7C}" dt="2024-09-09T21:23:22.889" v="122" actId="478"/>
          <ac:spMkLst>
            <pc:docMk/>
            <pc:sldMk cId="0" sldId="258"/>
            <ac:spMk id="21" creationId="{974FDBB3-9657-1841-85E2-21132702F156}"/>
          </ac:spMkLst>
        </pc:spChg>
        <pc:spChg chg="del">
          <ac:chgData name="RUBIO ESCRIVA, MIREIA" userId="b36ed786-e6df-4e24-bc3b-76a31691dd8d" providerId="ADAL" clId="{6E06228F-4810-4C9E-80E0-A929D5B4FD7C}" dt="2024-09-09T21:23:26.697" v="123" actId="478"/>
          <ac:spMkLst>
            <pc:docMk/>
            <pc:sldMk cId="0" sldId="258"/>
            <ac:spMk id="22" creationId="{29EA2521-9760-BFAD-E7C6-BC6B297CCEBB}"/>
          </ac:spMkLst>
        </pc:spChg>
        <pc:picChg chg="add mod">
          <ac:chgData name="RUBIO ESCRIVA, MIREIA" userId="b36ed786-e6df-4e24-bc3b-76a31691dd8d" providerId="ADAL" clId="{6E06228F-4810-4C9E-80E0-A929D5B4FD7C}" dt="2024-09-10T06:16:35.516" v="149" actId="1076"/>
          <ac:picMkLst>
            <pc:docMk/>
            <pc:sldMk cId="0" sldId="258"/>
            <ac:picMk id="4" creationId="{FCD1105A-5E86-32D6-69CF-9C179D127A95}"/>
          </ac:picMkLst>
        </pc:picChg>
        <pc:picChg chg="del">
          <ac:chgData name="RUBIO ESCRIVA, MIREIA" userId="b36ed786-e6df-4e24-bc3b-76a31691dd8d" providerId="ADAL" clId="{6E06228F-4810-4C9E-80E0-A929D5B4FD7C}" dt="2024-09-09T20:58:46.130" v="121" actId="478"/>
          <ac:picMkLst>
            <pc:docMk/>
            <pc:sldMk cId="0" sldId="258"/>
            <ac:picMk id="18" creationId="{7D5FA7BB-01DA-AB16-08B1-4BC73A9C931F}"/>
          </ac:picMkLst>
        </pc:picChg>
      </pc:sldChg>
      <pc:sldChg chg="addSp delSp modSp mod">
        <pc:chgData name="RUBIO ESCRIVA, MIREIA" userId="b36ed786-e6df-4e24-bc3b-76a31691dd8d" providerId="ADAL" clId="{6E06228F-4810-4C9E-80E0-A929D5B4FD7C}" dt="2024-09-10T06:50:20.359" v="627" actId="5793"/>
        <pc:sldMkLst>
          <pc:docMk/>
          <pc:sldMk cId="0" sldId="259"/>
        </pc:sldMkLst>
        <pc:spChg chg="del">
          <ac:chgData name="RUBIO ESCRIVA, MIREIA" userId="b36ed786-e6df-4e24-bc3b-76a31691dd8d" providerId="ADAL" clId="{6E06228F-4810-4C9E-80E0-A929D5B4FD7C}" dt="2024-09-10T06:17:51.861" v="151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10T06:17:49.513" v="150" actId="478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RUBIO ESCRIVA, MIREIA" userId="b36ed786-e6df-4e24-bc3b-76a31691dd8d" providerId="ADAL" clId="{6E06228F-4810-4C9E-80E0-A929D5B4FD7C}" dt="2024-09-10T06:18:00.609" v="162" actId="20577"/>
          <ac:spMkLst>
            <pc:docMk/>
            <pc:sldMk cId="0" sldId="259"/>
            <ac:spMk id="5" creationId="{9CD13C94-76B7-792D-BC03-A8B5D7C48C38}"/>
          </ac:spMkLst>
        </pc:spChg>
        <pc:spChg chg="add mod">
          <ac:chgData name="RUBIO ESCRIVA, MIREIA" userId="b36ed786-e6df-4e24-bc3b-76a31691dd8d" providerId="ADAL" clId="{6E06228F-4810-4C9E-80E0-A929D5B4FD7C}" dt="2024-09-10T06:27:18.600" v="429" actId="115"/>
          <ac:spMkLst>
            <pc:docMk/>
            <pc:sldMk cId="0" sldId="259"/>
            <ac:spMk id="7" creationId="{BCE58B98-5255-24B7-3264-0F67DB439CB2}"/>
          </ac:spMkLst>
        </pc:spChg>
        <pc:spChg chg="add mod">
          <ac:chgData name="RUBIO ESCRIVA, MIREIA" userId="b36ed786-e6df-4e24-bc3b-76a31691dd8d" providerId="ADAL" clId="{6E06228F-4810-4C9E-80E0-A929D5B4FD7C}" dt="2024-09-10T06:19:24.069" v="169" actId="1076"/>
          <ac:spMkLst>
            <pc:docMk/>
            <pc:sldMk cId="0" sldId="259"/>
            <ac:spMk id="9" creationId="{473D9B01-F104-1BE8-093F-609E6D03659E}"/>
          </ac:spMkLst>
        </pc:spChg>
        <pc:spChg chg="add mod">
          <ac:chgData name="RUBIO ESCRIVA, MIREIA" userId="b36ed786-e6df-4e24-bc3b-76a31691dd8d" providerId="ADAL" clId="{6E06228F-4810-4C9E-80E0-A929D5B4FD7C}" dt="2024-09-10T06:50:20.359" v="627" actId="5793"/>
          <ac:spMkLst>
            <pc:docMk/>
            <pc:sldMk cId="0" sldId="259"/>
            <ac:spMk id="11" creationId="{101B6FA3-3974-3397-698E-093BC8A90540}"/>
          </ac:spMkLst>
        </pc:spChg>
      </pc:sldChg>
      <pc:sldChg chg="addSp delSp modSp mod">
        <pc:chgData name="RUBIO ESCRIVA, MIREIA" userId="b36ed786-e6df-4e24-bc3b-76a31691dd8d" providerId="ADAL" clId="{6E06228F-4810-4C9E-80E0-A929D5B4FD7C}" dt="2024-09-10T06:21:32.480" v="213" actId="404"/>
        <pc:sldMkLst>
          <pc:docMk/>
          <pc:sldMk cId="0" sldId="260"/>
        </pc:sldMkLst>
        <pc:spChg chg="del">
          <ac:chgData name="RUBIO ESCRIVA, MIREIA" userId="b36ed786-e6df-4e24-bc3b-76a31691dd8d" providerId="ADAL" clId="{6E06228F-4810-4C9E-80E0-A929D5B4FD7C}" dt="2024-09-10T06:20:13.980" v="203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RUBIO ESCRIVA, MIREIA" userId="b36ed786-e6df-4e24-bc3b-76a31691dd8d" providerId="ADAL" clId="{6E06228F-4810-4C9E-80E0-A929D5B4FD7C}" dt="2024-09-10T06:20:10.577" v="202" actId="107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RUBIO ESCRIVA, MIREIA" userId="b36ed786-e6df-4e24-bc3b-76a31691dd8d" providerId="ADAL" clId="{6E06228F-4810-4C9E-80E0-A929D5B4FD7C}" dt="2024-09-10T06:21:32.480" v="213" actId="404"/>
          <ac:spMkLst>
            <pc:docMk/>
            <pc:sldMk cId="0" sldId="260"/>
            <ac:spMk id="5" creationId="{A921D84D-BAAB-FD76-5EE5-603D779A9E40}"/>
          </ac:spMkLst>
        </pc:spChg>
      </pc:sldChg>
      <pc:sldChg chg="addSp delSp modSp mod">
        <pc:chgData name="RUBIO ESCRIVA, MIREIA" userId="b36ed786-e6df-4e24-bc3b-76a31691dd8d" providerId="ADAL" clId="{6E06228F-4810-4C9E-80E0-A929D5B4FD7C}" dt="2024-09-10T06:52:15.717" v="639" actId="6549"/>
        <pc:sldMkLst>
          <pc:docMk/>
          <pc:sldMk cId="0" sldId="261"/>
        </pc:sldMkLst>
        <pc:spChg chg="del">
          <ac:chgData name="RUBIO ESCRIVA, MIREIA" userId="b36ed786-e6df-4e24-bc3b-76a31691dd8d" providerId="ADAL" clId="{6E06228F-4810-4C9E-80E0-A929D5B4FD7C}" dt="2024-09-10T06:21:21.615" v="211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RUBIO ESCRIVA, MIREIA" userId="b36ed786-e6df-4e24-bc3b-76a31691dd8d" providerId="ADAL" clId="{6E06228F-4810-4C9E-80E0-A929D5B4FD7C}" dt="2024-09-10T06:50:40.975" v="637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10T06:21:19.749" v="210" actId="478"/>
          <ac:spMkLst>
            <pc:docMk/>
            <pc:sldMk cId="0" sldId="261"/>
            <ac:spMk id="4" creationId="{00000000-0000-0000-0000-000000000000}"/>
          </ac:spMkLst>
        </pc:spChg>
        <pc:graphicFrameChg chg="add mod modGraphic">
          <ac:chgData name="RUBIO ESCRIVA, MIREIA" userId="b36ed786-e6df-4e24-bc3b-76a31691dd8d" providerId="ADAL" clId="{6E06228F-4810-4C9E-80E0-A929D5B4FD7C}" dt="2024-09-10T06:52:15.717" v="639" actId="6549"/>
          <ac:graphicFrameMkLst>
            <pc:docMk/>
            <pc:sldMk cId="0" sldId="261"/>
            <ac:graphicFrameMk id="5" creationId="{F0D092C3-5E5E-837C-4792-9C4A9A9B9CB8}"/>
          </ac:graphicFrameMkLst>
        </pc:graphicFrameChg>
      </pc:sldChg>
      <pc:sldChg chg="addSp delSp modSp add del mod">
        <pc:chgData name="RUBIO ESCRIVA, MIREIA" userId="b36ed786-e6df-4e24-bc3b-76a31691dd8d" providerId="ADAL" clId="{6E06228F-4810-4C9E-80E0-A929D5B4FD7C}" dt="2024-09-10T07:09:31.816" v="837" actId="47"/>
        <pc:sldMkLst>
          <pc:docMk/>
          <pc:sldMk cId="490881365" sldId="262"/>
        </pc:sldMkLst>
        <pc:spChg chg="add del mod">
          <ac:chgData name="RUBIO ESCRIVA, MIREIA" userId="b36ed786-e6df-4e24-bc3b-76a31691dd8d" providerId="ADAL" clId="{6E06228F-4810-4C9E-80E0-A929D5B4FD7C}" dt="2024-09-10T06:32:56.685" v="554" actId="47"/>
          <ac:spMkLst>
            <pc:docMk/>
            <pc:sldMk cId="490881365" sldId="262"/>
            <ac:spMk id="2" creationId="{8B6B0166-DDC4-D21B-E7AB-305C51D28307}"/>
          </ac:spMkLst>
        </pc:spChg>
        <pc:spChg chg="del mod">
          <ac:chgData name="RUBIO ESCRIVA, MIREIA" userId="b36ed786-e6df-4e24-bc3b-76a31691dd8d" providerId="ADAL" clId="{6E06228F-4810-4C9E-80E0-A929D5B4FD7C}" dt="2024-09-10T06:32:11.225" v="456" actId="478"/>
          <ac:spMkLst>
            <pc:docMk/>
            <pc:sldMk cId="490881365" sldId="262"/>
            <ac:spMk id="3" creationId="{00000000-0000-0000-0000-000000000000}"/>
          </ac:spMkLst>
        </pc:spChg>
        <pc:spChg chg="add del mod">
          <ac:chgData name="RUBIO ESCRIVA, MIREIA" userId="b36ed786-e6df-4e24-bc3b-76a31691dd8d" providerId="ADAL" clId="{6E06228F-4810-4C9E-80E0-A929D5B4FD7C}" dt="2024-09-10T06:32:13.294" v="457" actId="478"/>
          <ac:spMkLst>
            <pc:docMk/>
            <pc:sldMk cId="490881365" sldId="262"/>
            <ac:spMk id="6" creationId="{67F04587-732C-F951-3A98-ADF702C52C19}"/>
          </ac:spMkLst>
        </pc:spChg>
        <pc:spChg chg="add mod">
          <ac:chgData name="RUBIO ESCRIVA, MIREIA" userId="b36ed786-e6df-4e24-bc3b-76a31691dd8d" providerId="ADAL" clId="{6E06228F-4810-4C9E-80E0-A929D5B4FD7C}" dt="2024-09-10T06:33:01.832" v="557" actId="1076"/>
          <ac:spMkLst>
            <pc:docMk/>
            <pc:sldMk cId="490881365" sldId="262"/>
            <ac:spMk id="8" creationId="{14D61862-8414-7C24-D1F0-F0FAF3AC12D5}"/>
          </ac:spMkLst>
        </pc:spChg>
        <pc:spChg chg="add mod">
          <ac:chgData name="RUBIO ESCRIVA, MIREIA" userId="b36ed786-e6df-4e24-bc3b-76a31691dd8d" providerId="ADAL" clId="{6E06228F-4810-4C9E-80E0-A929D5B4FD7C}" dt="2024-09-10T06:33:40.878" v="614" actId="20577"/>
          <ac:spMkLst>
            <pc:docMk/>
            <pc:sldMk cId="490881365" sldId="262"/>
            <ac:spMk id="10" creationId="{E06ADE80-081E-B633-908F-C452F7C2A982}"/>
          </ac:spMkLst>
        </pc:spChg>
        <pc:spChg chg="add mod">
          <ac:chgData name="RUBIO ESCRIVA, MIREIA" userId="b36ed786-e6df-4e24-bc3b-76a31691dd8d" providerId="ADAL" clId="{6E06228F-4810-4C9E-80E0-A929D5B4FD7C}" dt="2024-09-10T06:33:49.159" v="616" actId="1076"/>
          <ac:spMkLst>
            <pc:docMk/>
            <pc:sldMk cId="490881365" sldId="262"/>
            <ac:spMk id="11" creationId="{2A4BA9AE-64D4-632D-60CB-621E3AED252E}"/>
          </ac:spMkLst>
        </pc:spChg>
        <pc:graphicFrameChg chg="del">
          <ac:chgData name="RUBIO ESCRIVA, MIREIA" userId="b36ed786-e6df-4e24-bc3b-76a31691dd8d" providerId="ADAL" clId="{6E06228F-4810-4C9E-80E0-A929D5B4FD7C}" dt="2024-09-10T06:31:33.585" v="452" actId="478"/>
          <ac:graphicFrameMkLst>
            <pc:docMk/>
            <pc:sldMk cId="490881365" sldId="262"/>
            <ac:graphicFrameMk id="5" creationId="{F0D092C3-5E5E-837C-4792-9C4A9A9B9CB8}"/>
          </ac:graphicFrameMkLst>
        </pc:graphicFrameChg>
      </pc:sldChg>
      <pc:sldChg chg="addSp delSp modSp add del mod">
        <pc:chgData name="RUBIO ESCRIVA, MIREIA" userId="b36ed786-e6df-4e24-bc3b-76a31691dd8d" providerId="ADAL" clId="{6E06228F-4810-4C9E-80E0-A929D5B4FD7C}" dt="2024-09-10T06:50:11.815" v="626" actId="1076"/>
        <pc:sldMkLst>
          <pc:docMk/>
          <pc:sldMk cId="1864595085" sldId="263"/>
        </pc:sldMkLst>
        <pc:spChg chg="del">
          <ac:chgData name="RUBIO ESCRIVA, MIREIA" userId="b36ed786-e6df-4e24-bc3b-76a31691dd8d" providerId="ADAL" clId="{6E06228F-4810-4C9E-80E0-A929D5B4FD7C}" dt="2024-09-10T06:50:02.817" v="623" actId="478"/>
          <ac:spMkLst>
            <pc:docMk/>
            <pc:sldMk cId="1864595085" sldId="263"/>
            <ac:spMk id="2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10T06:49:57.345" v="620" actId="478"/>
          <ac:spMkLst>
            <pc:docMk/>
            <pc:sldMk cId="1864595085" sldId="263"/>
            <ac:spMk id="3" creationId="{00000000-0000-0000-0000-000000000000}"/>
          </ac:spMkLst>
        </pc:spChg>
        <pc:spChg chg="del">
          <ac:chgData name="RUBIO ESCRIVA, MIREIA" userId="b36ed786-e6df-4e24-bc3b-76a31691dd8d" providerId="ADAL" clId="{6E06228F-4810-4C9E-80E0-A929D5B4FD7C}" dt="2024-09-10T06:50:00.434" v="622" actId="478"/>
          <ac:spMkLst>
            <pc:docMk/>
            <pc:sldMk cId="1864595085" sldId="263"/>
            <ac:spMk id="5" creationId="{5EC5BC9E-F945-B1A4-7B23-2F86308BCCAB}"/>
          </ac:spMkLst>
        </pc:spChg>
        <pc:spChg chg="add del mod">
          <ac:chgData name="RUBIO ESCRIVA, MIREIA" userId="b36ed786-e6df-4e24-bc3b-76a31691dd8d" providerId="ADAL" clId="{6E06228F-4810-4C9E-80E0-A929D5B4FD7C}" dt="2024-09-10T06:49:59.055" v="621" actId="478"/>
          <ac:spMkLst>
            <pc:docMk/>
            <pc:sldMk cId="1864595085" sldId="263"/>
            <ac:spMk id="6" creationId="{C70F3D9E-CE43-AD4B-C800-2915A420D02B}"/>
          </ac:spMkLst>
        </pc:spChg>
        <pc:spChg chg="add mod">
          <ac:chgData name="RUBIO ESCRIVA, MIREIA" userId="b36ed786-e6df-4e24-bc3b-76a31691dd8d" providerId="ADAL" clId="{6E06228F-4810-4C9E-80E0-A929D5B4FD7C}" dt="2024-09-10T06:50:11.815" v="626" actId="1076"/>
          <ac:spMkLst>
            <pc:docMk/>
            <pc:sldMk cId="1864595085" sldId="263"/>
            <ac:spMk id="8" creationId="{3F127728-2E53-B769-F7EB-357B487A855A}"/>
          </ac:spMkLst>
        </pc:spChg>
      </pc:sldChg>
      <pc:sldChg chg="delSp modSp add mod">
        <pc:chgData name="RUBIO ESCRIVA, MIREIA" userId="b36ed786-e6df-4e24-bc3b-76a31691dd8d" providerId="ADAL" clId="{6E06228F-4810-4C9E-80E0-A929D5B4FD7C}" dt="2024-09-10T06:55:06.058" v="653" actId="478"/>
        <pc:sldMkLst>
          <pc:docMk/>
          <pc:sldMk cId="1349993976" sldId="264"/>
        </pc:sldMkLst>
        <pc:spChg chg="mod">
          <ac:chgData name="RUBIO ESCRIVA, MIREIA" userId="b36ed786-e6df-4e24-bc3b-76a31691dd8d" providerId="ADAL" clId="{6E06228F-4810-4C9E-80E0-A929D5B4FD7C}" dt="2024-09-10T06:52:46.914" v="652" actId="1076"/>
          <ac:spMkLst>
            <pc:docMk/>
            <pc:sldMk cId="1349993976" sldId="264"/>
            <ac:spMk id="3" creationId="{00000000-0000-0000-0000-000000000000}"/>
          </ac:spMkLst>
        </pc:spChg>
        <pc:graphicFrameChg chg="del">
          <ac:chgData name="RUBIO ESCRIVA, MIREIA" userId="b36ed786-e6df-4e24-bc3b-76a31691dd8d" providerId="ADAL" clId="{6E06228F-4810-4C9E-80E0-A929D5B4FD7C}" dt="2024-09-10T06:55:06.058" v="653" actId="478"/>
          <ac:graphicFrameMkLst>
            <pc:docMk/>
            <pc:sldMk cId="1349993976" sldId="264"/>
            <ac:graphicFrameMk id="5" creationId="{F0D092C3-5E5E-837C-4792-9C4A9A9B9CB8}"/>
          </ac:graphicFrameMkLst>
        </pc:graphicFrameChg>
      </pc:sldChg>
      <pc:sldChg chg="del">
        <pc:chgData name="RUBIO ESCRIVA, MIREIA" userId="b36ed786-e6df-4e24-bc3b-76a31691dd8d" providerId="ADAL" clId="{6E06228F-4810-4C9E-80E0-A929D5B4FD7C}" dt="2024-09-10T06:27:30.125" v="433" actId="47"/>
        <pc:sldMkLst>
          <pc:docMk/>
          <pc:sldMk cId="4065129130" sldId="264"/>
        </pc:sldMkLst>
      </pc:sldChg>
      <pc:sldChg chg="addSp delSp modSp add mod">
        <pc:chgData name="RUBIO ESCRIVA, MIREIA" userId="b36ed786-e6df-4e24-bc3b-76a31691dd8d" providerId="ADAL" clId="{6E06228F-4810-4C9E-80E0-A929D5B4FD7C}" dt="2024-09-10T07:00:57.543" v="717" actId="20577"/>
        <pc:sldMkLst>
          <pc:docMk/>
          <pc:sldMk cId="1441260967" sldId="265"/>
        </pc:sldMkLst>
        <pc:spChg chg="add del mod">
          <ac:chgData name="RUBIO ESCRIVA, MIREIA" userId="b36ed786-e6df-4e24-bc3b-76a31691dd8d" providerId="ADAL" clId="{6E06228F-4810-4C9E-80E0-A929D5B4FD7C}" dt="2024-09-10T06:56:02.538" v="674" actId="478"/>
          <ac:spMkLst>
            <pc:docMk/>
            <pc:sldMk cId="1441260967" sldId="265"/>
            <ac:spMk id="2" creationId="{2E661972-8BA3-8120-653F-7886BC523AC9}"/>
          </ac:spMkLst>
        </pc:spChg>
        <pc:spChg chg="mod">
          <ac:chgData name="RUBIO ESCRIVA, MIREIA" userId="b36ed786-e6df-4e24-bc3b-76a31691dd8d" providerId="ADAL" clId="{6E06228F-4810-4C9E-80E0-A929D5B4FD7C}" dt="2024-09-10T06:55:17.796" v="663" actId="20577"/>
          <ac:spMkLst>
            <pc:docMk/>
            <pc:sldMk cId="1441260967" sldId="265"/>
            <ac:spMk id="3" creationId="{00000000-0000-0000-0000-000000000000}"/>
          </ac:spMkLst>
        </pc:spChg>
        <pc:spChg chg="add del mod">
          <ac:chgData name="RUBIO ESCRIVA, MIREIA" userId="b36ed786-e6df-4e24-bc3b-76a31691dd8d" providerId="ADAL" clId="{6E06228F-4810-4C9E-80E0-A929D5B4FD7C}" dt="2024-09-10T06:55:40.020" v="667" actId="478"/>
          <ac:spMkLst>
            <pc:docMk/>
            <pc:sldMk cId="1441260967" sldId="265"/>
            <ac:spMk id="4" creationId="{74CB1E75-25F8-73AD-0EC2-B8F56BC51D60}"/>
          </ac:spMkLst>
        </pc:spChg>
        <pc:spChg chg="add mod">
          <ac:chgData name="RUBIO ESCRIVA, MIREIA" userId="b36ed786-e6df-4e24-bc3b-76a31691dd8d" providerId="ADAL" clId="{6E06228F-4810-4C9E-80E0-A929D5B4FD7C}" dt="2024-09-10T07:00:57.543" v="717" actId="20577"/>
          <ac:spMkLst>
            <pc:docMk/>
            <pc:sldMk cId="1441260967" sldId="265"/>
            <ac:spMk id="6" creationId="{EF989502-64FC-CA8C-99F0-D0CA85621806}"/>
          </ac:spMkLst>
        </pc:spChg>
      </pc:sldChg>
      <pc:sldChg chg="del">
        <pc:chgData name="RUBIO ESCRIVA, MIREIA" userId="b36ed786-e6df-4e24-bc3b-76a31691dd8d" providerId="ADAL" clId="{6E06228F-4810-4C9E-80E0-A929D5B4FD7C}" dt="2024-09-10T06:27:25.433" v="430" actId="47"/>
        <pc:sldMkLst>
          <pc:docMk/>
          <pc:sldMk cId="3041859670" sldId="265"/>
        </pc:sldMkLst>
      </pc:sldChg>
      <pc:sldChg chg="addSp delSp modSp add mod">
        <pc:chgData name="RUBIO ESCRIVA, MIREIA" userId="b36ed786-e6df-4e24-bc3b-76a31691dd8d" providerId="ADAL" clId="{6E06228F-4810-4C9E-80E0-A929D5B4FD7C}" dt="2024-09-10T07:00:47.478" v="716" actId="20577"/>
        <pc:sldMkLst>
          <pc:docMk/>
          <pc:sldMk cId="216382884" sldId="266"/>
        </pc:sldMkLst>
        <pc:spChg chg="add mod">
          <ac:chgData name="RUBIO ESCRIVA, MIREIA" userId="b36ed786-e6df-4e24-bc3b-76a31691dd8d" providerId="ADAL" clId="{6E06228F-4810-4C9E-80E0-A929D5B4FD7C}" dt="2024-09-10T07:00:43.359" v="714" actId="1076"/>
          <ac:spMkLst>
            <pc:docMk/>
            <pc:sldMk cId="216382884" sldId="266"/>
            <ac:spMk id="4" creationId="{9C08AB8F-4336-07AF-B84C-B00555A72049}"/>
          </ac:spMkLst>
        </pc:spChg>
        <pc:spChg chg="del">
          <ac:chgData name="RUBIO ESCRIVA, MIREIA" userId="b36ed786-e6df-4e24-bc3b-76a31691dd8d" providerId="ADAL" clId="{6E06228F-4810-4C9E-80E0-A929D5B4FD7C}" dt="2024-09-10T06:57:10.312" v="700" actId="478"/>
          <ac:spMkLst>
            <pc:docMk/>
            <pc:sldMk cId="216382884" sldId="266"/>
            <ac:spMk id="6" creationId="{EF989502-64FC-CA8C-99F0-D0CA85621806}"/>
          </ac:spMkLst>
        </pc:spChg>
        <pc:spChg chg="add mod">
          <ac:chgData name="RUBIO ESCRIVA, MIREIA" userId="b36ed786-e6df-4e24-bc3b-76a31691dd8d" providerId="ADAL" clId="{6E06228F-4810-4C9E-80E0-A929D5B4FD7C}" dt="2024-09-10T07:00:47.478" v="716" actId="20577"/>
          <ac:spMkLst>
            <pc:docMk/>
            <pc:sldMk cId="216382884" sldId="266"/>
            <ac:spMk id="7" creationId="{F32D6070-9B21-6156-05DE-FC6A54805A0A}"/>
          </ac:spMkLst>
        </pc:spChg>
      </pc:sldChg>
      <pc:sldChg chg="addSp delSp modSp add mod">
        <pc:chgData name="RUBIO ESCRIVA, MIREIA" userId="b36ed786-e6df-4e24-bc3b-76a31691dd8d" providerId="ADAL" clId="{6E06228F-4810-4C9E-80E0-A929D5B4FD7C}" dt="2024-09-10T07:01:27.823" v="725" actId="1076"/>
        <pc:sldMkLst>
          <pc:docMk/>
          <pc:sldMk cId="3570816920" sldId="267"/>
        </pc:sldMkLst>
        <pc:spChg chg="del">
          <ac:chgData name="RUBIO ESCRIVA, MIREIA" userId="b36ed786-e6df-4e24-bc3b-76a31691dd8d" providerId="ADAL" clId="{6E06228F-4810-4C9E-80E0-A929D5B4FD7C}" dt="2024-09-10T07:01:19.913" v="720" actId="478"/>
          <ac:spMkLst>
            <pc:docMk/>
            <pc:sldMk cId="3570816920" sldId="267"/>
            <ac:spMk id="4" creationId="{9C08AB8F-4336-07AF-B84C-B00555A72049}"/>
          </ac:spMkLst>
        </pc:spChg>
        <pc:spChg chg="add mod">
          <ac:chgData name="RUBIO ESCRIVA, MIREIA" userId="b36ed786-e6df-4e24-bc3b-76a31691dd8d" providerId="ADAL" clId="{6E06228F-4810-4C9E-80E0-A929D5B4FD7C}" dt="2024-09-10T07:01:27.823" v="725" actId="1076"/>
          <ac:spMkLst>
            <pc:docMk/>
            <pc:sldMk cId="3570816920" sldId="267"/>
            <ac:spMk id="5" creationId="{69F888E4-AB7F-C850-5209-B4B8B3D39A2C}"/>
          </ac:spMkLst>
        </pc:spChg>
        <pc:spChg chg="del">
          <ac:chgData name="RUBIO ESCRIVA, MIREIA" userId="b36ed786-e6df-4e24-bc3b-76a31691dd8d" providerId="ADAL" clId="{6E06228F-4810-4C9E-80E0-A929D5B4FD7C}" dt="2024-09-10T07:01:18.524" v="719" actId="478"/>
          <ac:spMkLst>
            <pc:docMk/>
            <pc:sldMk cId="3570816920" sldId="267"/>
            <ac:spMk id="7" creationId="{F32D6070-9B21-6156-05DE-FC6A54805A0A}"/>
          </ac:spMkLst>
        </pc:spChg>
      </pc:sldChg>
      <pc:sldChg chg="addSp delSp modSp add mod">
        <pc:chgData name="RUBIO ESCRIVA, MIREIA" userId="b36ed786-e6df-4e24-bc3b-76a31691dd8d" providerId="ADAL" clId="{6E06228F-4810-4C9E-80E0-A929D5B4FD7C}" dt="2024-09-10T07:03:28.762" v="752"/>
        <pc:sldMkLst>
          <pc:docMk/>
          <pc:sldMk cId="2482059117" sldId="268"/>
        </pc:sldMkLst>
        <pc:spChg chg="del mod">
          <ac:chgData name="RUBIO ESCRIVA, MIREIA" userId="b36ed786-e6df-4e24-bc3b-76a31691dd8d" providerId="ADAL" clId="{6E06228F-4810-4C9E-80E0-A929D5B4FD7C}" dt="2024-09-10T07:02:09.199" v="731" actId="478"/>
          <ac:spMkLst>
            <pc:docMk/>
            <pc:sldMk cId="2482059117" sldId="268"/>
            <ac:spMk id="3" creationId="{00000000-0000-0000-0000-000000000000}"/>
          </ac:spMkLst>
        </pc:spChg>
        <pc:spChg chg="add del mod">
          <ac:chgData name="RUBIO ESCRIVA, MIREIA" userId="b36ed786-e6df-4e24-bc3b-76a31691dd8d" providerId="ADAL" clId="{6E06228F-4810-4C9E-80E0-A929D5B4FD7C}" dt="2024-09-10T07:02:14.162" v="732" actId="478"/>
          <ac:spMkLst>
            <pc:docMk/>
            <pc:sldMk cId="2482059117" sldId="268"/>
            <ac:spMk id="4" creationId="{61768B9C-F401-6705-F2EC-7F5F9C763511}"/>
          </ac:spMkLst>
        </pc:spChg>
        <pc:spChg chg="del">
          <ac:chgData name="RUBIO ESCRIVA, MIREIA" userId="b36ed786-e6df-4e24-bc3b-76a31691dd8d" providerId="ADAL" clId="{6E06228F-4810-4C9E-80E0-A929D5B4FD7C}" dt="2024-09-10T07:01:53.813" v="727" actId="478"/>
          <ac:spMkLst>
            <pc:docMk/>
            <pc:sldMk cId="2482059117" sldId="268"/>
            <ac:spMk id="5" creationId="{69F888E4-AB7F-C850-5209-B4B8B3D39A2C}"/>
          </ac:spMkLst>
        </pc:spChg>
        <pc:spChg chg="add mod">
          <ac:chgData name="RUBIO ESCRIVA, MIREIA" userId="b36ed786-e6df-4e24-bc3b-76a31691dd8d" providerId="ADAL" clId="{6E06228F-4810-4C9E-80E0-A929D5B4FD7C}" dt="2024-09-10T07:02:55.220" v="749" actId="15"/>
          <ac:spMkLst>
            <pc:docMk/>
            <pc:sldMk cId="2482059117" sldId="268"/>
            <ac:spMk id="7" creationId="{9AAF10DE-5779-1E27-E1A3-876439DE0428}"/>
          </ac:spMkLst>
        </pc:spChg>
        <pc:spChg chg="add mod">
          <ac:chgData name="RUBIO ESCRIVA, MIREIA" userId="b36ed786-e6df-4e24-bc3b-76a31691dd8d" providerId="ADAL" clId="{6E06228F-4810-4C9E-80E0-A929D5B4FD7C}" dt="2024-09-10T07:03:28.762" v="752"/>
          <ac:spMkLst>
            <pc:docMk/>
            <pc:sldMk cId="2482059117" sldId="268"/>
            <ac:spMk id="8" creationId="{328EF7E6-D31E-3956-9850-2AC8F89A64F6}"/>
          </ac:spMkLst>
        </pc:spChg>
      </pc:sldChg>
      <pc:sldChg chg="addSp delSp modSp add mod">
        <pc:chgData name="RUBIO ESCRIVA, MIREIA" userId="b36ed786-e6df-4e24-bc3b-76a31691dd8d" providerId="ADAL" clId="{6E06228F-4810-4C9E-80E0-A929D5B4FD7C}" dt="2024-09-10T07:04:14.554" v="758" actId="478"/>
        <pc:sldMkLst>
          <pc:docMk/>
          <pc:sldMk cId="754335744" sldId="269"/>
        </pc:sldMkLst>
        <pc:spChg chg="add del mod">
          <ac:chgData name="RUBIO ESCRIVA, MIREIA" userId="b36ed786-e6df-4e24-bc3b-76a31691dd8d" providerId="ADAL" clId="{6E06228F-4810-4C9E-80E0-A929D5B4FD7C}" dt="2024-09-10T07:04:12.617" v="757" actId="478"/>
          <ac:spMkLst>
            <pc:docMk/>
            <pc:sldMk cId="754335744" sldId="269"/>
            <ac:spMk id="2" creationId="{3BC48C38-0A98-69FC-A5A6-F090F904492B}"/>
          </ac:spMkLst>
        </pc:spChg>
        <pc:spChg chg="add mod">
          <ac:chgData name="RUBIO ESCRIVA, MIREIA" userId="b36ed786-e6df-4e24-bc3b-76a31691dd8d" providerId="ADAL" clId="{6E06228F-4810-4C9E-80E0-A929D5B4FD7C}" dt="2024-09-10T07:04:10.906" v="756" actId="1076"/>
          <ac:spMkLst>
            <pc:docMk/>
            <pc:sldMk cId="754335744" sldId="269"/>
            <ac:spMk id="4" creationId="{97A30788-CA8A-3208-9BD1-122D8CF8D22E}"/>
          </ac:spMkLst>
        </pc:spChg>
        <pc:spChg chg="add del mod">
          <ac:chgData name="RUBIO ESCRIVA, MIREIA" userId="b36ed786-e6df-4e24-bc3b-76a31691dd8d" providerId="ADAL" clId="{6E06228F-4810-4C9E-80E0-A929D5B4FD7C}" dt="2024-09-10T07:04:14.554" v="758" actId="478"/>
          <ac:spMkLst>
            <pc:docMk/>
            <pc:sldMk cId="754335744" sldId="269"/>
            <ac:spMk id="6" creationId="{5D35AE3A-97B3-39C7-748D-F8BE0518D14F}"/>
          </ac:spMkLst>
        </pc:spChg>
        <pc:spChg chg="del">
          <ac:chgData name="RUBIO ESCRIVA, MIREIA" userId="b36ed786-e6df-4e24-bc3b-76a31691dd8d" providerId="ADAL" clId="{6E06228F-4810-4C9E-80E0-A929D5B4FD7C}" dt="2024-09-10T07:04:07.367" v="753" actId="478"/>
          <ac:spMkLst>
            <pc:docMk/>
            <pc:sldMk cId="754335744" sldId="269"/>
            <ac:spMk id="7" creationId="{9AAF10DE-5779-1E27-E1A3-876439DE0428}"/>
          </ac:spMkLst>
        </pc:spChg>
      </pc:sldChg>
      <pc:sldChg chg="addSp delSp modSp add mod">
        <pc:chgData name="RUBIO ESCRIVA, MIREIA" userId="b36ed786-e6df-4e24-bc3b-76a31691dd8d" providerId="ADAL" clId="{6E06228F-4810-4C9E-80E0-A929D5B4FD7C}" dt="2024-09-10T07:06:01.075" v="797" actId="20577"/>
        <pc:sldMkLst>
          <pc:docMk/>
          <pc:sldMk cId="94421119" sldId="270"/>
        </pc:sldMkLst>
        <pc:spChg chg="del">
          <ac:chgData name="RUBIO ESCRIVA, MIREIA" userId="b36ed786-e6df-4e24-bc3b-76a31691dd8d" providerId="ADAL" clId="{6E06228F-4810-4C9E-80E0-A929D5B4FD7C}" dt="2024-09-10T07:04:19.866" v="760" actId="478"/>
          <ac:spMkLst>
            <pc:docMk/>
            <pc:sldMk cId="94421119" sldId="270"/>
            <ac:spMk id="4" creationId="{97A30788-CA8A-3208-9BD1-122D8CF8D22E}"/>
          </ac:spMkLst>
        </pc:spChg>
        <pc:spChg chg="add del mod">
          <ac:chgData name="RUBIO ESCRIVA, MIREIA" userId="b36ed786-e6df-4e24-bc3b-76a31691dd8d" providerId="ADAL" clId="{6E06228F-4810-4C9E-80E0-A929D5B4FD7C}" dt="2024-09-10T07:05:49.256" v="791" actId="478"/>
          <ac:spMkLst>
            <pc:docMk/>
            <pc:sldMk cId="94421119" sldId="270"/>
            <ac:spMk id="5" creationId="{A535ED88-C7BD-A8F9-5A65-43A09345A1A9}"/>
          </ac:spMkLst>
        </pc:spChg>
        <pc:spChg chg="add mod">
          <ac:chgData name="RUBIO ESCRIVA, MIREIA" userId="b36ed786-e6df-4e24-bc3b-76a31691dd8d" providerId="ADAL" clId="{6E06228F-4810-4C9E-80E0-A929D5B4FD7C}" dt="2024-09-10T07:06:01.075" v="797" actId="20577"/>
          <ac:spMkLst>
            <pc:docMk/>
            <pc:sldMk cId="94421119" sldId="270"/>
            <ac:spMk id="8" creationId="{5DCDBE0C-3964-1A53-5FA4-0B65E32B360F}"/>
          </ac:spMkLst>
        </pc:spChg>
        <pc:picChg chg="add del mod">
          <ac:chgData name="RUBIO ESCRIVA, MIREIA" userId="b36ed786-e6df-4e24-bc3b-76a31691dd8d" providerId="ADAL" clId="{6E06228F-4810-4C9E-80E0-A929D5B4FD7C}" dt="2024-09-10T07:05:48.396" v="790" actId="478"/>
          <ac:picMkLst>
            <pc:docMk/>
            <pc:sldMk cId="94421119" sldId="270"/>
            <ac:picMk id="2" creationId="{1E236A82-BF5E-AAA9-F47E-3D0513B00D0C}"/>
          </ac:picMkLst>
        </pc:picChg>
        <pc:picChg chg="add mod">
          <ac:chgData name="RUBIO ESCRIVA, MIREIA" userId="b36ed786-e6df-4e24-bc3b-76a31691dd8d" providerId="ADAL" clId="{6E06228F-4810-4C9E-80E0-A929D5B4FD7C}" dt="2024-09-10T07:05:54.783" v="794" actId="1076"/>
          <ac:picMkLst>
            <pc:docMk/>
            <pc:sldMk cId="94421119" sldId="270"/>
            <ac:picMk id="6" creationId="{C214BFDF-1703-6764-17CB-9E860AC893FE}"/>
          </ac:picMkLst>
        </pc:picChg>
      </pc:sldChg>
      <pc:sldChg chg="addSp delSp modSp add mod ord">
        <pc:chgData name="RUBIO ESCRIVA, MIREIA" userId="b36ed786-e6df-4e24-bc3b-76a31691dd8d" providerId="ADAL" clId="{6E06228F-4810-4C9E-80E0-A929D5B4FD7C}" dt="2024-09-10T07:05:19.700" v="784" actId="14100"/>
        <pc:sldMkLst>
          <pc:docMk/>
          <pc:sldMk cId="3129202324" sldId="271"/>
        </pc:sldMkLst>
        <pc:spChg chg="add mod">
          <ac:chgData name="RUBIO ESCRIVA, MIREIA" userId="b36ed786-e6df-4e24-bc3b-76a31691dd8d" providerId="ADAL" clId="{6E06228F-4810-4C9E-80E0-A929D5B4FD7C}" dt="2024-09-10T07:05:19.700" v="784" actId="14100"/>
          <ac:spMkLst>
            <pc:docMk/>
            <pc:sldMk cId="3129202324" sldId="271"/>
            <ac:spMk id="3" creationId="{52BF1831-34DB-0CD0-0A67-A08AE7E1D476}"/>
          </ac:spMkLst>
        </pc:spChg>
        <pc:picChg chg="add del mod">
          <ac:chgData name="RUBIO ESCRIVA, MIREIA" userId="b36ed786-e6df-4e24-bc3b-76a31691dd8d" providerId="ADAL" clId="{6E06228F-4810-4C9E-80E0-A929D5B4FD7C}" dt="2024-09-10T07:04:38.860" v="766" actId="21"/>
          <ac:picMkLst>
            <pc:docMk/>
            <pc:sldMk cId="3129202324" sldId="271"/>
            <ac:picMk id="4" creationId="{1E236A82-BF5E-AAA9-F47E-3D0513B00D0C}"/>
          </ac:picMkLst>
        </pc:picChg>
      </pc:sldChg>
      <pc:sldChg chg="addSp delSp add mod ord">
        <pc:chgData name="RUBIO ESCRIVA, MIREIA" userId="b36ed786-e6df-4e24-bc3b-76a31691dd8d" providerId="ADAL" clId="{6E06228F-4810-4C9E-80E0-A929D5B4FD7C}" dt="2024-09-10T07:06:05.888" v="799"/>
        <pc:sldMkLst>
          <pc:docMk/>
          <pc:sldMk cId="1187228282" sldId="272"/>
        </pc:sldMkLst>
        <pc:spChg chg="add del">
          <ac:chgData name="RUBIO ESCRIVA, MIREIA" userId="b36ed786-e6df-4e24-bc3b-76a31691dd8d" providerId="ADAL" clId="{6E06228F-4810-4C9E-80E0-A929D5B4FD7C}" dt="2024-09-10T07:05:42.573" v="788" actId="478"/>
          <ac:spMkLst>
            <pc:docMk/>
            <pc:sldMk cId="1187228282" sldId="272"/>
            <ac:spMk id="5" creationId="{A535ED88-C7BD-A8F9-5A65-43A09345A1A9}"/>
          </ac:spMkLst>
        </pc:spChg>
        <pc:picChg chg="add del">
          <ac:chgData name="RUBIO ESCRIVA, MIREIA" userId="b36ed786-e6df-4e24-bc3b-76a31691dd8d" providerId="ADAL" clId="{6E06228F-4810-4C9E-80E0-A929D5B4FD7C}" dt="2024-09-10T07:05:44.020" v="789" actId="478"/>
          <ac:picMkLst>
            <pc:docMk/>
            <pc:sldMk cId="1187228282" sldId="272"/>
            <ac:picMk id="2" creationId="{1E236A82-BF5E-AAA9-F47E-3D0513B00D0C}"/>
          </ac:picMkLst>
        </pc:picChg>
      </pc:sldChg>
      <pc:sldChg chg="addSp delSp modSp add mod">
        <pc:chgData name="RUBIO ESCRIVA, MIREIA" userId="b36ed786-e6df-4e24-bc3b-76a31691dd8d" providerId="ADAL" clId="{6E06228F-4810-4C9E-80E0-A929D5B4FD7C}" dt="2024-09-10T07:06:26.941" v="807" actId="1076"/>
        <pc:sldMkLst>
          <pc:docMk/>
          <pc:sldMk cId="2477939804" sldId="273"/>
        </pc:sldMkLst>
        <pc:spChg chg="add mod">
          <ac:chgData name="RUBIO ESCRIVA, MIREIA" userId="b36ed786-e6df-4e24-bc3b-76a31691dd8d" providerId="ADAL" clId="{6E06228F-4810-4C9E-80E0-A929D5B4FD7C}" dt="2024-09-10T07:06:16.646" v="804" actId="1076"/>
          <ac:spMkLst>
            <pc:docMk/>
            <pc:sldMk cId="2477939804" sldId="273"/>
            <ac:spMk id="2" creationId="{6B1D2C97-CAC0-45AD-30D7-B542341B5D4F}"/>
          </ac:spMkLst>
        </pc:spChg>
        <pc:spChg chg="del">
          <ac:chgData name="RUBIO ESCRIVA, MIREIA" userId="b36ed786-e6df-4e24-bc3b-76a31691dd8d" providerId="ADAL" clId="{6E06228F-4810-4C9E-80E0-A929D5B4FD7C}" dt="2024-09-10T07:06:09.997" v="801" actId="478"/>
          <ac:spMkLst>
            <pc:docMk/>
            <pc:sldMk cId="2477939804" sldId="273"/>
            <ac:spMk id="8" creationId="{5DCDBE0C-3964-1A53-5FA4-0B65E32B360F}"/>
          </ac:spMkLst>
        </pc:spChg>
        <pc:picChg chg="add mod">
          <ac:chgData name="RUBIO ESCRIVA, MIREIA" userId="b36ed786-e6df-4e24-bc3b-76a31691dd8d" providerId="ADAL" clId="{6E06228F-4810-4C9E-80E0-A929D5B4FD7C}" dt="2024-09-10T07:06:19.355" v="805"/>
          <ac:picMkLst>
            <pc:docMk/>
            <pc:sldMk cId="2477939804" sldId="273"/>
            <ac:picMk id="3" creationId="{E2010BD4-976E-8228-3715-F3CAE154F735}"/>
          </ac:picMkLst>
        </pc:picChg>
        <pc:picChg chg="add mod">
          <ac:chgData name="RUBIO ESCRIVA, MIREIA" userId="b36ed786-e6df-4e24-bc3b-76a31691dd8d" providerId="ADAL" clId="{6E06228F-4810-4C9E-80E0-A929D5B4FD7C}" dt="2024-09-10T07:06:26.941" v="807" actId="1076"/>
          <ac:picMkLst>
            <pc:docMk/>
            <pc:sldMk cId="2477939804" sldId="273"/>
            <ac:picMk id="4" creationId="{6D5FDEC2-3330-EC49-4DB6-F51D7F391C46}"/>
          </ac:picMkLst>
        </pc:picChg>
        <pc:picChg chg="del">
          <ac:chgData name="RUBIO ESCRIVA, MIREIA" userId="b36ed786-e6df-4e24-bc3b-76a31691dd8d" providerId="ADAL" clId="{6E06228F-4810-4C9E-80E0-A929D5B4FD7C}" dt="2024-09-10T07:06:10.475" v="802" actId="478"/>
          <ac:picMkLst>
            <pc:docMk/>
            <pc:sldMk cId="2477939804" sldId="273"/>
            <ac:picMk id="6" creationId="{C214BFDF-1703-6764-17CB-9E860AC893FE}"/>
          </ac:picMkLst>
        </pc:picChg>
      </pc:sldChg>
      <pc:sldChg chg="addSp delSp modSp add mod">
        <pc:chgData name="RUBIO ESCRIVA, MIREIA" userId="b36ed786-e6df-4e24-bc3b-76a31691dd8d" providerId="ADAL" clId="{6E06228F-4810-4C9E-80E0-A929D5B4FD7C}" dt="2024-09-10T07:07:22.854" v="820" actId="1076"/>
        <pc:sldMkLst>
          <pc:docMk/>
          <pc:sldMk cId="1721481799" sldId="274"/>
        </pc:sldMkLst>
        <pc:spChg chg="del">
          <ac:chgData name="RUBIO ESCRIVA, MIREIA" userId="b36ed786-e6df-4e24-bc3b-76a31691dd8d" providerId="ADAL" clId="{6E06228F-4810-4C9E-80E0-A929D5B4FD7C}" dt="2024-09-10T07:06:52.644" v="811" actId="478"/>
          <ac:spMkLst>
            <pc:docMk/>
            <pc:sldMk cId="1721481799" sldId="274"/>
            <ac:spMk id="2" creationId="{6B1D2C97-CAC0-45AD-30D7-B542341B5D4F}"/>
          </ac:spMkLst>
        </pc:spChg>
        <pc:spChg chg="add mod">
          <ac:chgData name="RUBIO ESCRIVA, MIREIA" userId="b36ed786-e6df-4e24-bc3b-76a31691dd8d" providerId="ADAL" clId="{6E06228F-4810-4C9E-80E0-A929D5B4FD7C}" dt="2024-09-10T07:07:22.854" v="820" actId="1076"/>
          <ac:spMkLst>
            <pc:docMk/>
            <pc:sldMk cId="1721481799" sldId="274"/>
            <ac:spMk id="6" creationId="{5C54ECE3-0A46-FF55-E4BF-3871BD2C639C}"/>
          </ac:spMkLst>
        </pc:spChg>
        <pc:picChg chg="del">
          <ac:chgData name="RUBIO ESCRIVA, MIREIA" userId="b36ed786-e6df-4e24-bc3b-76a31691dd8d" providerId="ADAL" clId="{6E06228F-4810-4C9E-80E0-A929D5B4FD7C}" dt="2024-09-10T07:06:49.012" v="809" actId="478"/>
          <ac:picMkLst>
            <pc:docMk/>
            <pc:sldMk cId="1721481799" sldId="274"/>
            <ac:picMk id="3" creationId="{E2010BD4-976E-8228-3715-F3CAE154F735}"/>
          </ac:picMkLst>
        </pc:picChg>
        <pc:picChg chg="del">
          <ac:chgData name="RUBIO ESCRIVA, MIREIA" userId="b36ed786-e6df-4e24-bc3b-76a31691dd8d" providerId="ADAL" clId="{6E06228F-4810-4C9E-80E0-A929D5B4FD7C}" dt="2024-09-10T07:06:49.491" v="810" actId="478"/>
          <ac:picMkLst>
            <pc:docMk/>
            <pc:sldMk cId="1721481799" sldId="274"/>
            <ac:picMk id="4" creationId="{6D5FDEC2-3330-EC49-4DB6-F51D7F391C46}"/>
          </ac:picMkLst>
        </pc:picChg>
      </pc:sldChg>
      <pc:sldChg chg="modSp add mod setBg">
        <pc:chgData name="RUBIO ESCRIVA, MIREIA" userId="b36ed786-e6df-4e24-bc3b-76a31691dd8d" providerId="ADAL" clId="{6E06228F-4810-4C9E-80E0-A929D5B4FD7C}" dt="2024-09-10T07:08:24.318" v="835" actId="20577"/>
        <pc:sldMkLst>
          <pc:docMk/>
          <pc:sldMk cId="0" sldId="276"/>
        </pc:sldMkLst>
        <pc:spChg chg="mod">
          <ac:chgData name="RUBIO ESCRIVA, MIREIA" userId="b36ed786-e6df-4e24-bc3b-76a31691dd8d" providerId="ADAL" clId="{6E06228F-4810-4C9E-80E0-A929D5B4FD7C}" dt="2024-09-10T07:08:24.318" v="835" actId="20577"/>
          <ac:spMkLst>
            <pc:docMk/>
            <pc:sldMk cId="0" sldId="276"/>
            <ac:spMk id="25601" creationId="{1E80BB1B-E0DD-2631-ABC1-1B3FD8103D35}"/>
          </ac:spMkLst>
        </pc:spChg>
        <pc:spChg chg="mod">
          <ac:chgData name="RUBIO ESCRIVA, MIREIA" userId="b36ed786-e6df-4e24-bc3b-76a31691dd8d" providerId="ADAL" clId="{6E06228F-4810-4C9E-80E0-A929D5B4FD7C}" dt="2024-09-10T07:08:13.654" v="822" actId="21"/>
          <ac:spMkLst>
            <pc:docMk/>
            <pc:sldMk cId="0" sldId="276"/>
            <ac:spMk id="25602" creationId="{6221034C-5615-52C6-B289-CBB0ED3B17EC}"/>
          </ac:spMkLst>
        </pc:spChg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78"/>
        </pc:sldMkLst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79"/>
        </pc:sldMkLst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80"/>
        </pc:sldMkLst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82"/>
        </pc:sldMkLst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83"/>
        </pc:sldMkLst>
      </pc:sldChg>
      <pc:sldChg chg="add setBg">
        <pc:chgData name="RUBIO ESCRIVA, MIREIA" userId="b36ed786-e6df-4e24-bc3b-76a31691dd8d" providerId="ADAL" clId="{6E06228F-4810-4C9E-80E0-A929D5B4FD7C}" dt="2024-09-10T07:08:47.055" v="836"/>
        <pc:sldMkLst>
          <pc:docMk/>
          <pc:sldMk cId="0" sldId="284"/>
        </pc:sldMkLst>
      </pc:sldChg>
      <pc:sldChg chg="modSp add mod setBg">
        <pc:chgData name="RUBIO ESCRIVA, MIREIA" userId="b36ed786-e6df-4e24-bc3b-76a31691dd8d" providerId="ADAL" clId="{6E06228F-4810-4C9E-80E0-A929D5B4FD7C}" dt="2024-09-10T07:25:34.256" v="842" actId="5793"/>
        <pc:sldMkLst>
          <pc:docMk/>
          <pc:sldMk cId="0" sldId="285"/>
        </pc:sldMkLst>
        <pc:spChg chg="mod">
          <ac:chgData name="RUBIO ESCRIVA, MIREIA" userId="b36ed786-e6df-4e24-bc3b-76a31691dd8d" providerId="ADAL" clId="{6E06228F-4810-4C9E-80E0-A929D5B4FD7C}" dt="2024-09-10T07:25:34.256" v="842" actId="5793"/>
          <ac:spMkLst>
            <pc:docMk/>
            <pc:sldMk cId="0" sldId="285"/>
            <ac:spMk id="34818" creationId="{331A4473-4E5A-CF56-A4C6-5C6542EA0178}"/>
          </ac:spMkLst>
        </pc:spChg>
      </pc:sldChg>
    </pc:docChg>
  </pc:docChgLst>
  <pc:docChgLst>
    <pc:chgData name="RUBIO ESCRIVA, MIREIA" userId="b36ed786-e6df-4e24-bc3b-76a31691dd8d" providerId="ADAL" clId="{77242862-08BB-4383-84D2-93AA3245C514}"/>
    <pc:docChg chg="undo custSel modSld">
      <pc:chgData name="RUBIO ESCRIVA, MIREIA" userId="b36ed786-e6df-4e24-bc3b-76a31691dd8d" providerId="ADAL" clId="{77242862-08BB-4383-84D2-93AA3245C514}" dt="2024-02-09T16:51:15.464" v="79" actId="20577"/>
      <pc:docMkLst>
        <pc:docMk/>
      </pc:docMkLst>
      <pc:sldChg chg="modSp mod">
        <pc:chgData name="RUBIO ESCRIVA, MIREIA" userId="b36ed786-e6df-4e24-bc3b-76a31691dd8d" providerId="ADAL" clId="{77242862-08BB-4383-84D2-93AA3245C514}" dt="2024-02-09T16:50:55.854" v="77" actId="20577"/>
        <pc:sldMkLst>
          <pc:docMk/>
          <pc:sldMk cId="0" sldId="259"/>
        </pc:sldMkLst>
        <pc:spChg chg="mod">
          <ac:chgData name="RUBIO ESCRIVA, MIREIA" userId="b36ed786-e6df-4e24-bc3b-76a31691dd8d" providerId="ADAL" clId="{77242862-08BB-4383-84D2-93AA3245C514}" dt="2024-02-09T16:50:55.854" v="77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RUBIO ESCRIVA, MIREIA" userId="b36ed786-e6df-4e24-bc3b-76a31691dd8d" providerId="ADAL" clId="{77242862-08BB-4383-84D2-93AA3245C514}" dt="2024-02-09T16:50:43.741" v="45"/>
        <pc:sldMkLst>
          <pc:docMk/>
          <pc:sldMk cId="0" sldId="260"/>
        </pc:sldMkLst>
        <pc:spChg chg="mod">
          <ac:chgData name="RUBIO ESCRIVA, MIREIA" userId="b36ed786-e6df-4e24-bc3b-76a31691dd8d" providerId="ADAL" clId="{77242862-08BB-4383-84D2-93AA3245C514}" dt="2024-02-09T16:50:43.741" v="45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RUBIO ESCRIVA, MIREIA" userId="b36ed786-e6df-4e24-bc3b-76a31691dd8d" providerId="ADAL" clId="{77242862-08BB-4383-84D2-93AA3245C514}" dt="2024-02-09T16:50:32.500" v="39" actId="14100"/>
        <pc:sldMkLst>
          <pc:docMk/>
          <pc:sldMk cId="0" sldId="261"/>
        </pc:sldMkLst>
        <pc:spChg chg="mod">
          <ac:chgData name="RUBIO ESCRIVA, MIREIA" userId="b36ed786-e6df-4e24-bc3b-76a31691dd8d" providerId="ADAL" clId="{77242862-08BB-4383-84D2-93AA3245C514}" dt="2024-02-09T16:50:32.500" v="39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RUBIO ESCRIVA, MIREIA" userId="b36ed786-e6df-4e24-bc3b-76a31691dd8d" providerId="ADAL" clId="{77242862-08BB-4383-84D2-93AA3245C514}" dt="2024-02-09T16:51:15.464" v="79" actId="20577"/>
        <pc:sldMkLst>
          <pc:docMk/>
          <pc:sldMk cId="1864595085" sldId="263"/>
        </pc:sldMkLst>
        <pc:spChg chg="mod">
          <ac:chgData name="RUBIO ESCRIVA, MIREIA" userId="b36ed786-e6df-4e24-bc3b-76a31691dd8d" providerId="ADAL" clId="{77242862-08BB-4383-84D2-93AA3245C514}" dt="2024-02-09T16:51:15.464" v="79" actId="20577"/>
          <ac:spMkLst>
            <pc:docMk/>
            <pc:sldMk cId="1864595085" sldId="263"/>
            <ac:spMk id="2" creationId="{00000000-0000-0000-0000-000000000000}"/>
          </ac:spMkLst>
        </pc:spChg>
      </pc:sldChg>
    </pc:docChg>
  </pc:docChgLst>
  <pc:docChgLst>
    <pc:chgData name="RUBIO ESCRIVA, MIREIA" userId="b36ed786-e6df-4e24-bc3b-76a31691dd8d" providerId="ADAL" clId="{9498EBAB-8AF2-47AE-BFAD-3978DB58EF8F}"/>
    <pc:docChg chg="undo custSel addSld modSld">
      <pc:chgData name="RUBIO ESCRIVA, MIREIA" userId="b36ed786-e6df-4e24-bc3b-76a31691dd8d" providerId="ADAL" clId="{9498EBAB-8AF2-47AE-BFAD-3978DB58EF8F}" dt="2024-09-07T11:41:12.089" v="910" actId="207"/>
      <pc:docMkLst>
        <pc:docMk/>
      </pc:docMkLst>
      <pc:sldChg chg="modSp mod">
        <pc:chgData name="RUBIO ESCRIVA, MIREIA" userId="b36ed786-e6df-4e24-bc3b-76a31691dd8d" providerId="ADAL" clId="{9498EBAB-8AF2-47AE-BFAD-3978DB58EF8F}" dt="2024-09-07T10:30:04.946" v="7" actId="20577"/>
        <pc:sldMkLst>
          <pc:docMk/>
          <pc:sldMk cId="0" sldId="256"/>
        </pc:sldMkLst>
        <pc:spChg chg="mod">
          <ac:chgData name="RUBIO ESCRIVA, MIREIA" userId="b36ed786-e6df-4e24-bc3b-76a31691dd8d" providerId="ADAL" clId="{9498EBAB-8AF2-47AE-BFAD-3978DB58EF8F}" dt="2024-09-07T10:30:04.946" v="7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modSp mod">
        <pc:chgData name="RUBIO ESCRIVA, MIREIA" userId="b36ed786-e6df-4e24-bc3b-76a31691dd8d" providerId="ADAL" clId="{9498EBAB-8AF2-47AE-BFAD-3978DB58EF8F}" dt="2024-09-07T10:34:56.796" v="113" actId="6549"/>
        <pc:sldMkLst>
          <pc:docMk/>
          <pc:sldMk cId="0" sldId="257"/>
        </pc:sldMkLst>
        <pc:spChg chg="mod">
          <ac:chgData name="RUBIO ESCRIVA, MIREIA" userId="b36ed786-e6df-4e24-bc3b-76a31691dd8d" providerId="ADAL" clId="{9498EBAB-8AF2-47AE-BFAD-3978DB58EF8F}" dt="2024-09-07T10:34:56.796" v="113" actId="6549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RUBIO ESCRIVA, MIREIA" userId="b36ed786-e6df-4e24-bc3b-76a31691dd8d" providerId="ADAL" clId="{9498EBAB-8AF2-47AE-BFAD-3978DB58EF8F}" dt="2024-09-07T10:34:08.321" v="86" actId="1076"/>
          <ac:spMkLst>
            <pc:docMk/>
            <pc:sldMk cId="0" sldId="257"/>
            <ac:spMk id="5" creationId="{5EC5BC9E-F945-B1A4-7B23-2F86308BCCAB}"/>
          </ac:spMkLst>
        </pc:spChg>
      </pc:sldChg>
      <pc:sldChg chg="addSp delSp modSp mod">
        <pc:chgData name="RUBIO ESCRIVA, MIREIA" userId="b36ed786-e6df-4e24-bc3b-76a31691dd8d" providerId="ADAL" clId="{9498EBAB-8AF2-47AE-BFAD-3978DB58EF8F}" dt="2024-09-07T10:32:13.658" v="32" actId="1076"/>
        <pc:sldMkLst>
          <pc:docMk/>
          <pc:sldMk cId="0" sldId="258"/>
        </pc:sldMkLst>
        <pc:spChg chg="del">
          <ac:chgData name="RUBIO ESCRIVA, MIREIA" userId="b36ed786-e6df-4e24-bc3b-76a31691dd8d" providerId="ADAL" clId="{9498EBAB-8AF2-47AE-BFAD-3978DB58EF8F}" dt="2024-09-07T10:31:08.263" v="11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RUBIO ESCRIVA, MIREIA" userId="b36ed786-e6df-4e24-bc3b-76a31691dd8d" providerId="ADAL" clId="{9498EBAB-8AF2-47AE-BFAD-3978DB58EF8F}" dt="2024-09-07T10:31:09.898" v="12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RUBIO ESCRIVA, MIREIA" userId="b36ed786-e6df-4e24-bc3b-76a31691dd8d" providerId="ADAL" clId="{9498EBAB-8AF2-47AE-BFAD-3978DB58EF8F}" dt="2024-09-07T10:31:11.436" v="13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RUBIO ESCRIVA, MIREIA" userId="b36ed786-e6df-4e24-bc3b-76a31691dd8d" providerId="ADAL" clId="{9498EBAB-8AF2-47AE-BFAD-3978DB58EF8F}" dt="2024-09-07T10:31:12.340" v="14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RUBIO ESCRIVA, MIREIA" userId="b36ed786-e6df-4e24-bc3b-76a31691dd8d" providerId="ADAL" clId="{9498EBAB-8AF2-47AE-BFAD-3978DB58EF8F}" dt="2024-09-07T10:31:13.102" v="15" actId="47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RUBIO ESCRIVA, MIREIA" userId="b36ed786-e6df-4e24-bc3b-76a31691dd8d" providerId="ADAL" clId="{9498EBAB-8AF2-47AE-BFAD-3978DB58EF8F}" dt="2024-09-07T10:31:39.914" v="19" actId="208"/>
          <ac:spMkLst>
            <pc:docMk/>
            <pc:sldMk cId="0" sldId="258"/>
            <ac:spMk id="19" creationId="{2C0DE939-8C29-139B-1199-B84E42685C2C}"/>
          </ac:spMkLst>
        </pc:spChg>
        <pc:spChg chg="add mod">
          <ac:chgData name="RUBIO ESCRIVA, MIREIA" userId="b36ed786-e6df-4e24-bc3b-76a31691dd8d" providerId="ADAL" clId="{9498EBAB-8AF2-47AE-BFAD-3978DB58EF8F}" dt="2024-09-07T10:31:52.213" v="24" actId="14100"/>
          <ac:spMkLst>
            <pc:docMk/>
            <pc:sldMk cId="0" sldId="258"/>
            <ac:spMk id="20" creationId="{335D6A1D-549E-8E92-F21B-BE9D2F56AB27}"/>
          </ac:spMkLst>
        </pc:spChg>
        <pc:spChg chg="add mod">
          <ac:chgData name="RUBIO ESCRIVA, MIREIA" userId="b36ed786-e6df-4e24-bc3b-76a31691dd8d" providerId="ADAL" clId="{9498EBAB-8AF2-47AE-BFAD-3978DB58EF8F}" dt="2024-09-07T10:32:00.839" v="30" actId="1076"/>
          <ac:spMkLst>
            <pc:docMk/>
            <pc:sldMk cId="0" sldId="258"/>
            <ac:spMk id="21" creationId="{974FDBB3-9657-1841-85E2-21132702F156}"/>
          </ac:spMkLst>
        </pc:spChg>
        <pc:spChg chg="add mod">
          <ac:chgData name="RUBIO ESCRIVA, MIREIA" userId="b36ed786-e6df-4e24-bc3b-76a31691dd8d" providerId="ADAL" clId="{9498EBAB-8AF2-47AE-BFAD-3978DB58EF8F}" dt="2024-09-07T10:32:13.658" v="32" actId="1076"/>
          <ac:spMkLst>
            <pc:docMk/>
            <pc:sldMk cId="0" sldId="258"/>
            <ac:spMk id="22" creationId="{29EA2521-9760-BFAD-E7C6-BC6B297CCEBB}"/>
          </ac:spMkLst>
        </pc:spChg>
        <pc:grpChg chg="del">
          <ac:chgData name="RUBIO ESCRIVA, MIREIA" userId="b36ed786-e6df-4e24-bc3b-76a31691dd8d" providerId="ADAL" clId="{9498EBAB-8AF2-47AE-BFAD-3978DB58EF8F}" dt="2024-09-07T10:31:02.498" v="8" actId="478"/>
          <ac:grpSpMkLst>
            <pc:docMk/>
            <pc:sldMk cId="0" sldId="258"/>
            <ac:grpSpMk id="3" creationId="{00000000-0000-0000-0000-000000000000}"/>
          </ac:grpSpMkLst>
        </pc:grpChg>
        <pc:picChg chg="add mod">
          <ac:chgData name="RUBIO ESCRIVA, MIREIA" userId="b36ed786-e6df-4e24-bc3b-76a31691dd8d" providerId="ADAL" clId="{9498EBAB-8AF2-47AE-BFAD-3978DB58EF8F}" dt="2024-09-07T10:31:57.428" v="29" actId="1076"/>
          <ac:picMkLst>
            <pc:docMk/>
            <pc:sldMk cId="0" sldId="258"/>
            <ac:picMk id="18" creationId="{7D5FA7BB-01DA-AB16-08B1-4BC73A9C931F}"/>
          </ac:picMkLst>
        </pc:picChg>
      </pc:sldChg>
      <pc:sldChg chg="modSp mod">
        <pc:chgData name="RUBIO ESCRIVA, MIREIA" userId="b36ed786-e6df-4e24-bc3b-76a31691dd8d" providerId="ADAL" clId="{9498EBAB-8AF2-47AE-BFAD-3978DB58EF8F}" dt="2024-09-07T11:36:21.884" v="831" actId="20577"/>
        <pc:sldMkLst>
          <pc:docMk/>
          <pc:sldMk cId="0" sldId="259"/>
        </pc:sldMkLst>
        <pc:spChg chg="mod">
          <ac:chgData name="RUBIO ESCRIVA, MIREIA" userId="b36ed786-e6df-4e24-bc3b-76a31691dd8d" providerId="ADAL" clId="{9498EBAB-8AF2-47AE-BFAD-3978DB58EF8F}" dt="2024-09-07T11:36:21.884" v="831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RUBIO ESCRIVA, MIREIA" userId="b36ed786-e6df-4e24-bc3b-76a31691dd8d" providerId="ADAL" clId="{9498EBAB-8AF2-47AE-BFAD-3978DB58EF8F}" dt="2024-09-07T11:36:27.973" v="851" actId="20577"/>
        <pc:sldMkLst>
          <pc:docMk/>
          <pc:sldMk cId="0" sldId="260"/>
        </pc:sldMkLst>
        <pc:spChg chg="mod">
          <ac:chgData name="RUBIO ESCRIVA, MIREIA" userId="b36ed786-e6df-4e24-bc3b-76a31691dd8d" providerId="ADAL" clId="{9498EBAB-8AF2-47AE-BFAD-3978DB58EF8F}" dt="2024-09-07T11:36:27.973" v="851" actId="20577"/>
          <ac:spMkLst>
            <pc:docMk/>
            <pc:sldMk cId="0" sldId="260"/>
            <ac:spMk id="2" creationId="{00000000-0000-0000-0000-000000000000}"/>
          </ac:spMkLst>
        </pc:spChg>
      </pc:sldChg>
      <pc:sldChg chg="addSp delSp modSp mod">
        <pc:chgData name="RUBIO ESCRIVA, MIREIA" userId="b36ed786-e6df-4e24-bc3b-76a31691dd8d" providerId="ADAL" clId="{9498EBAB-8AF2-47AE-BFAD-3978DB58EF8F}" dt="2024-09-07T11:36:36.309" v="884" actId="20577"/>
        <pc:sldMkLst>
          <pc:docMk/>
          <pc:sldMk cId="0" sldId="261"/>
        </pc:sldMkLst>
        <pc:spChg chg="mod">
          <ac:chgData name="RUBIO ESCRIVA, MIREIA" userId="b36ed786-e6df-4e24-bc3b-76a31691dd8d" providerId="ADAL" clId="{9498EBAB-8AF2-47AE-BFAD-3978DB58EF8F}" dt="2024-09-07T11:36:36.309" v="884" actId="20577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RUBIO ESCRIVA, MIREIA" userId="b36ed786-e6df-4e24-bc3b-76a31691dd8d" providerId="ADAL" clId="{9498EBAB-8AF2-47AE-BFAD-3978DB58EF8F}" dt="2024-09-07T11:14:51.310" v="452" actId="22"/>
          <ac:spMkLst>
            <pc:docMk/>
            <pc:sldMk cId="0" sldId="261"/>
            <ac:spMk id="6" creationId="{2D60B7F5-0447-88C0-71DD-965296B66E23}"/>
          </ac:spMkLst>
        </pc:spChg>
      </pc:sldChg>
      <pc:sldChg chg="modSp mod">
        <pc:chgData name="RUBIO ESCRIVA, MIREIA" userId="b36ed786-e6df-4e24-bc3b-76a31691dd8d" providerId="ADAL" clId="{9498EBAB-8AF2-47AE-BFAD-3978DB58EF8F}" dt="2024-09-07T11:16:01.335" v="493" actId="1076"/>
        <pc:sldMkLst>
          <pc:docMk/>
          <pc:sldMk cId="490881365" sldId="262"/>
        </pc:sldMkLst>
        <pc:spChg chg="mod">
          <ac:chgData name="RUBIO ESCRIVA, MIREIA" userId="b36ed786-e6df-4e24-bc3b-76a31691dd8d" providerId="ADAL" clId="{9498EBAB-8AF2-47AE-BFAD-3978DB58EF8F}" dt="2024-09-07T11:16:01.335" v="493" actId="1076"/>
          <ac:spMkLst>
            <pc:docMk/>
            <pc:sldMk cId="490881365" sldId="262"/>
            <ac:spMk id="2" creationId="{00000000-0000-0000-0000-000000000000}"/>
          </ac:spMkLst>
        </pc:spChg>
      </pc:sldChg>
      <pc:sldChg chg="addSp delSp modSp new mod">
        <pc:chgData name="RUBIO ESCRIVA, MIREIA" userId="b36ed786-e6df-4e24-bc3b-76a31691dd8d" providerId="ADAL" clId="{9498EBAB-8AF2-47AE-BFAD-3978DB58EF8F}" dt="2024-09-07T11:41:12.089" v="910" actId="207"/>
        <pc:sldMkLst>
          <pc:docMk/>
          <pc:sldMk cId="3041859670" sldId="265"/>
        </pc:sldMkLst>
        <pc:spChg chg="mod">
          <ac:chgData name="RUBIO ESCRIVA, MIREIA" userId="b36ed786-e6df-4e24-bc3b-76a31691dd8d" providerId="ADAL" clId="{9498EBAB-8AF2-47AE-BFAD-3978DB58EF8F}" dt="2024-09-07T11:16:55.286" v="529" actId="20577"/>
          <ac:spMkLst>
            <pc:docMk/>
            <pc:sldMk cId="3041859670" sldId="265"/>
            <ac:spMk id="2" creationId="{35964423-4AA5-8586-F5B4-D95BD07BB2EF}"/>
          </ac:spMkLst>
        </pc:spChg>
        <pc:spChg chg="del">
          <ac:chgData name="RUBIO ESCRIVA, MIREIA" userId="b36ed786-e6df-4e24-bc3b-76a31691dd8d" providerId="ADAL" clId="{9498EBAB-8AF2-47AE-BFAD-3978DB58EF8F}" dt="2024-09-07T11:16:25.280" v="516" actId="478"/>
          <ac:spMkLst>
            <pc:docMk/>
            <pc:sldMk cId="3041859670" sldId="265"/>
            <ac:spMk id="3" creationId="{2CBB223E-F976-E653-DC0F-1E4040EFB2E1}"/>
          </ac:spMkLst>
        </pc:spChg>
        <pc:graphicFrameChg chg="add mod modGraphic">
          <ac:chgData name="RUBIO ESCRIVA, MIREIA" userId="b36ed786-e6df-4e24-bc3b-76a31691dd8d" providerId="ADAL" clId="{9498EBAB-8AF2-47AE-BFAD-3978DB58EF8F}" dt="2024-09-07T11:41:12.089" v="910" actId="207"/>
          <ac:graphicFrameMkLst>
            <pc:docMk/>
            <pc:sldMk cId="3041859670" sldId="265"/>
            <ac:graphicFrameMk id="4" creationId="{DCBD3748-247C-4709-2F66-AE74B6446285}"/>
          </ac:graphicFrameMkLst>
        </pc:graphicFrameChg>
      </pc:sldChg>
    </pc:docChg>
  </pc:docChgLst>
  <pc:docChgLst>
    <pc:chgData name="RUBIO ESCRIVA, MIREIA" userId="b36ed786-e6df-4e24-bc3b-76a31691dd8d" providerId="ADAL" clId="{60AA6E4E-C5A0-47B6-8E03-7187EB9AEA66}"/>
    <pc:docChg chg="undo custSel addSld delSld modSld">
      <pc:chgData name="RUBIO ESCRIVA, MIREIA" userId="b36ed786-e6df-4e24-bc3b-76a31691dd8d" providerId="ADAL" clId="{60AA6E4E-C5A0-47B6-8E03-7187EB9AEA66}" dt="2024-02-26T10:38:48.845" v="215" actId="207"/>
      <pc:docMkLst>
        <pc:docMk/>
      </pc:docMkLst>
      <pc:sldChg chg="modSp mod">
        <pc:chgData name="RUBIO ESCRIVA, MIREIA" userId="b36ed786-e6df-4e24-bc3b-76a31691dd8d" providerId="ADAL" clId="{60AA6E4E-C5A0-47B6-8E03-7187EB9AEA66}" dt="2024-02-26T10:21:55.050" v="131" actId="20577"/>
        <pc:sldMkLst>
          <pc:docMk/>
          <pc:sldMk cId="490881365" sldId="262"/>
        </pc:sldMkLst>
        <pc:spChg chg="mod">
          <ac:chgData name="RUBIO ESCRIVA, MIREIA" userId="b36ed786-e6df-4e24-bc3b-76a31691dd8d" providerId="ADAL" clId="{60AA6E4E-C5A0-47B6-8E03-7187EB9AEA66}" dt="2024-02-26T10:21:55.050" v="131" actId="20577"/>
          <ac:spMkLst>
            <pc:docMk/>
            <pc:sldMk cId="490881365" sldId="262"/>
            <ac:spMk id="2" creationId="{00000000-0000-0000-0000-000000000000}"/>
          </ac:spMkLst>
        </pc:spChg>
      </pc:sldChg>
      <pc:sldChg chg="addSp delSp modSp add mod">
        <pc:chgData name="RUBIO ESCRIVA, MIREIA" userId="b36ed786-e6df-4e24-bc3b-76a31691dd8d" providerId="ADAL" clId="{60AA6E4E-C5A0-47B6-8E03-7187EB9AEA66}" dt="2024-02-26T10:38:48.845" v="215" actId="207"/>
        <pc:sldMkLst>
          <pc:docMk/>
          <pc:sldMk cId="4065129130" sldId="264"/>
        </pc:sldMkLst>
        <pc:spChg chg="del">
          <ac:chgData name="RUBIO ESCRIVA, MIREIA" userId="b36ed786-e6df-4e24-bc3b-76a31691dd8d" providerId="ADAL" clId="{60AA6E4E-C5A0-47B6-8E03-7187EB9AEA66}" dt="2024-02-26T10:20:51.757" v="54" actId="478"/>
          <ac:spMkLst>
            <pc:docMk/>
            <pc:sldMk cId="4065129130" sldId="264"/>
            <ac:spMk id="2" creationId="{A4381A9F-AE2D-7D1F-AE16-7EA3803B4D7F}"/>
          </ac:spMkLst>
        </pc:spChg>
        <pc:spChg chg="add mod">
          <ac:chgData name="RUBIO ESCRIVA, MIREIA" userId="b36ed786-e6df-4e24-bc3b-76a31691dd8d" providerId="ADAL" clId="{60AA6E4E-C5A0-47B6-8E03-7187EB9AEA66}" dt="2024-02-26T10:22:00.863" v="147" actId="20577"/>
          <ac:spMkLst>
            <pc:docMk/>
            <pc:sldMk cId="4065129130" sldId="264"/>
            <ac:spMk id="5" creationId="{340DFB66-D090-DA10-C183-E8A30642C9D8}"/>
          </ac:spMkLst>
        </pc:spChg>
        <pc:spChg chg="add del">
          <ac:chgData name="RUBIO ESCRIVA, MIREIA" userId="b36ed786-e6df-4e24-bc3b-76a31691dd8d" providerId="ADAL" clId="{60AA6E4E-C5A0-47B6-8E03-7187EB9AEA66}" dt="2024-02-26T10:28:02.815" v="157" actId="478"/>
          <ac:spMkLst>
            <pc:docMk/>
            <pc:sldMk cId="4065129130" sldId="264"/>
            <ac:spMk id="8" creationId="{F23D6C56-28DB-07BD-6D1B-36F28717594E}"/>
          </ac:spMkLst>
        </pc:spChg>
        <pc:graphicFrameChg chg="add mod modGraphic">
          <ac:chgData name="RUBIO ESCRIVA, MIREIA" userId="b36ed786-e6df-4e24-bc3b-76a31691dd8d" providerId="ADAL" clId="{60AA6E4E-C5A0-47B6-8E03-7187EB9AEA66}" dt="2024-02-26T10:38:48.845" v="215" actId="207"/>
          <ac:graphicFrameMkLst>
            <pc:docMk/>
            <pc:sldMk cId="4065129130" sldId="264"/>
            <ac:graphicFrameMk id="6" creationId="{2E310B66-9186-97AF-47CE-0824FCC67442}"/>
          </ac:graphicFrameMkLst>
        </pc:graphicFrameChg>
      </pc:sldChg>
      <pc:sldChg chg="add del">
        <pc:chgData name="RUBIO ESCRIVA, MIREIA" userId="b36ed786-e6df-4e24-bc3b-76a31691dd8d" providerId="ADAL" clId="{60AA6E4E-C5A0-47B6-8E03-7187EB9AEA66}" dt="2024-02-26T10:20:23.994" v="52" actId="47"/>
        <pc:sldMkLst>
          <pc:docMk/>
          <pc:sldMk cId="428171386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3E86-116E-4EC3-BF24-7C1B0C5CDD57}" type="datetimeFigureOut">
              <a:rPr lang="en-IE" smtClean="0"/>
              <a:t>10/09/2024</a:t>
            </a:fld>
            <a:endParaRPr lang="en-I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6150"/>
            <a:ext cx="340360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08063" y="3643313"/>
            <a:ext cx="8067675" cy="2979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11825" y="71897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1F2E-3FD0-42D6-8999-CF7F2C67336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17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D1F2E-3FD0-42D6-8999-CF7F2C67336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90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30CD1716-9F65-E964-1AD3-B360241D94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A34830-0B2B-4597-83BE-09FCDEDD793F}" type="slidenum">
              <a:rPr lang="es-ES" altLang="es-ES"/>
              <a:pPr/>
              <a:t>19</a:t>
            </a:fld>
            <a:endParaRPr lang="es-ES" altLang="es-E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3C8AE47E-01C6-E1AA-4D3F-C76B37F9F29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81F941E-037B-6D57-DE0F-BA9CA1C52D5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846B3716-391E-1D71-75AE-8E15B71671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FCE73D-D8F1-440B-9E46-270A35FD4151}" type="slidenum">
              <a:rPr lang="es-ES" altLang="es-ES"/>
              <a:pPr/>
              <a:t>20</a:t>
            </a:fld>
            <a:endParaRPr lang="es-ES" altLang="es-E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FBA80D24-2966-D993-DE46-1A884B8B114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C50F567-E870-4053-B6A3-3F9C565164B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311E4258-9E3A-B3D9-7BF7-A3B4F3AF56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DD1EFF-C564-4B6E-AD6E-A4CAC29A072D}" type="slidenum">
              <a:rPr lang="es-ES" altLang="es-ES"/>
              <a:pPr/>
              <a:t>21</a:t>
            </a:fld>
            <a:endParaRPr lang="es-ES" altLang="es-E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0FD7DFE1-07F9-1F78-D9A0-403C3264755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603FCD6-5698-70A1-1B94-03E31886D98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A4F9836F-B301-BBEC-0456-A1D2817D8C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C7C379-EEA4-4B83-9A37-288A5FA2F0B8}" type="slidenum">
              <a:rPr lang="es-ES" altLang="es-ES"/>
              <a:pPr/>
              <a:t>22</a:t>
            </a:fld>
            <a:endParaRPr lang="es-ES" altLang="es-E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A347E65F-F72F-B68E-155D-CEB860029CC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41CDC22-DD40-18BF-A805-0A4C668046F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E3220D5D-2425-A508-1AD1-88C2375774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2AF40B-F16A-4995-A282-D510AC7F6973}" type="slidenum">
              <a:rPr lang="es-ES" altLang="es-ES"/>
              <a:pPr/>
              <a:t>23</a:t>
            </a:fld>
            <a:endParaRPr lang="es-ES" altLang="es-E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FCD7D584-B9C0-6560-4B91-CAE0EC1B982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E6C4A8-550F-1623-89A8-2339E02FDF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FE605A09-4B4C-7C2D-2022-72E32FB528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BB5B14-0EDB-4466-9F00-849CF97A186B}" type="slidenum">
              <a:rPr lang="es-ES" altLang="es-ES"/>
              <a:pPr/>
              <a:t>24</a:t>
            </a:fld>
            <a:endParaRPr lang="es-ES" altLang="es-E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A099162D-579F-CDF2-52C0-AFEE0F79CD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56F9B77-E988-AF4F-A067-FFC4684E6B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77CE3A0C-4FBC-68D5-6F4E-ACC4959E79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47FF57-2D3B-4716-816C-DCF9F2205A4D}" type="slidenum">
              <a:rPr lang="es-ES" altLang="es-ES"/>
              <a:pPr/>
              <a:t>25</a:t>
            </a:fld>
            <a:endParaRPr lang="es-ES" altLang="es-E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B9FDE47C-085F-B9E7-0919-DB3E0D9F38F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9CECD05-12A9-DA93-C26E-E397F1ABFB8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027079CB-C6FA-C9ED-8EDE-95663D1AF7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C1C6DC-8735-476E-80D8-397F9AACD92B}" type="slidenum">
              <a:rPr lang="es-ES" altLang="es-ES"/>
              <a:pPr/>
              <a:t>26</a:t>
            </a:fld>
            <a:endParaRPr lang="es-ES" altLang="es-E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19EE81B2-61A5-9ACE-1E02-96ADD5C2F1F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77E5512-4470-614D-F5EE-A3611CC7935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F132F5C5-FA6B-0A5F-AF68-117385125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90600" algn="l"/>
                <a:tab pos="1981200" algn="l"/>
                <a:tab pos="2971800" algn="l"/>
                <a:tab pos="3962400" algn="l"/>
                <a:tab pos="4953000" algn="l"/>
                <a:tab pos="5943600" algn="l"/>
                <a:tab pos="6934200" algn="l"/>
                <a:tab pos="7924800" algn="l"/>
                <a:tab pos="8915400" algn="l"/>
                <a:tab pos="9906000" algn="l"/>
                <a:tab pos="10896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07B94F-C357-4687-B6C8-16539C7AA6DD}" type="slidenum">
              <a:rPr lang="es-ES" altLang="es-ES" sz="1300"/>
              <a:pPr algn="r" eaLnBrk="1" hangingPunct="1">
                <a:buClrTx/>
                <a:buFontTx/>
                <a:buNone/>
              </a:pPr>
              <a:t>26</a:t>
            </a:fld>
            <a:endParaRPr lang="es-ES" altLang="es-E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6452"/>
            <a:ext cx="8571230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8752"/>
            <a:ext cx="705866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40916"/>
            <a:ext cx="43864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40916"/>
            <a:ext cx="43864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5907BE-C741-525A-80CA-E8C074A798C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4190" y="7039356"/>
            <a:ext cx="2319274" cy="276999"/>
          </a:xfrm>
        </p:spPr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2567DD-5232-8014-7A12-6F3C45F472A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260336" y="7039356"/>
            <a:ext cx="2319274" cy="276999"/>
          </a:xfrm>
        </p:spPr>
        <p:txBody>
          <a:bodyPr/>
          <a:lstStyle>
            <a:lvl1pPr>
              <a:defRPr/>
            </a:lvl1pPr>
          </a:lstStyle>
          <a:p>
            <a:fld id="{DC4DA583-0B2D-4EDF-AB19-657AB1B2F6B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31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083798" cy="17771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82955"/>
            <a:ext cx="8986519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759" y="2638551"/>
            <a:ext cx="8590280" cy="286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9356"/>
            <a:ext cx="3226816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9356"/>
            <a:ext cx="2319274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9356"/>
            <a:ext cx="2319274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ice.gva.es/documents/161863064/162743971/2009_9808.pdf/3bd7724d-a070-43ee-aa24-d58b2c47c5fe" TargetMode="External"/><Relationship Id="rId2" Type="http://schemas.openxmlformats.org/officeDocument/2006/relationships/hyperlink" Target="https://ceice.gva.es/documents/161863064/162743971/A03445-03470.pdf/de1a32c8-ec49-46a2-8acb-095a55519fe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876425"/>
            <a:ext cx="8067675" cy="4543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40" y="2632964"/>
            <a:ext cx="723646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5400" b="0" spc="-5" dirty="0" err="1">
                <a:latin typeface="Calibri"/>
                <a:cs typeface="Calibri"/>
              </a:rPr>
              <a:t>Aplicacions</a:t>
            </a:r>
            <a:r>
              <a:rPr lang="es-ES" sz="5400" b="0" spc="-5" dirty="0">
                <a:latin typeface="Calibri"/>
                <a:cs typeface="Calibri"/>
              </a:rPr>
              <a:t> </a:t>
            </a:r>
            <a:r>
              <a:rPr lang="es-ES" sz="5400" b="0" spc="-5" dirty="0" err="1">
                <a:latin typeface="Calibri"/>
                <a:cs typeface="Calibri"/>
              </a:rPr>
              <a:t>Ofimàtiques</a:t>
            </a:r>
            <a:br>
              <a:rPr lang="es-ES" sz="5400" b="0" spc="-5" dirty="0">
                <a:latin typeface="Calibri"/>
                <a:cs typeface="Calibri"/>
              </a:rPr>
            </a:b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4297171"/>
            <a:ext cx="235966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s-ES" sz="2400" spc="-45" dirty="0">
                <a:solidFill>
                  <a:srgbClr val="FFFFFF"/>
                </a:solidFill>
                <a:latin typeface="Calibri"/>
                <a:cs typeface="Calibri"/>
              </a:rPr>
              <a:t>SMX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CFG</a:t>
            </a:r>
            <a:r>
              <a:rPr lang="es-ES"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202</a:t>
            </a:r>
            <a:r>
              <a:rPr lang="es-ES" sz="24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-202</a:t>
            </a:r>
            <a:r>
              <a:rPr lang="es-ES" sz="24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089" y="0"/>
            <a:ext cx="1744045" cy="1754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355600"/>
            <a:ext cx="83794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Avaluació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08AB8F-4336-07AF-B84C-B00555A72049}"/>
              </a:ext>
            </a:extLst>
          </p:cNvPr>
          <p:cNvSpPr txBox="1"/>
          <p:nvPr/>
        </p:nvSpPr>
        <p:spPr>
          <a:xfrm>
            <a:off x="889000" y="1955800"/>
            <a:ext cx="8305800" cy="2480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ClrTx/>
              <a:buFontTx/>
              <a:buNone/>
            </a:pPr>
            <a:r>
              <a:rPr lang="ca-ES-valencia" altLang="es-ES" sz="1800" u="sng" dirty="0">
                <a:latin typeface="Futura Bk BT" pitchFamily="32" charset="0"/>
                <a:cs typeface="Noto Sans CJK SC" charset="0"/>
              </a:rPr>
              <a:t>Exàmens: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Inclouran teoria i pràctica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En cas de copiar, es perd l’avaluació continua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No es repetixen exàmens en cap cas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" altLang="es-ES" sz="1800" dirty="0">
                <a:latin typeface="Futura Bk BT" pitchFamily="32" charset="0"/>
                <a:cs typeface="Noto Sans CJK SC" charset="0"/>
              </a:rPr>
              <a:t>En cas de no assistir a un examen sense justificació </a:t>
            </a:r>
            <a:r>
              <a:rPr lang="ca-ES" altLang="es-ES" sz="1800" dirty="0">
                <a:latin typeface="Wingdings" panose="05000000000000000000" pitchFamily="2" charset="2"/>
              </a:rPr>
              <a:t></a:t>
            </a:r>
            <a:r>
              <a:rPr lang="ca-ES" altLang="es-ES" sz="1800" dirty="0">
                <a:latin typeface="Futura Bk BT" pitchFamily="32" charset="0"/>
                <a:cs typeface="Noto Sans CJK SC" charset="0"/>
              </a:rPr>
              <a:t> Avaluació suspesa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" altLang="es-ES" sz="1800" dirty="0">
                <a:latin typeface="Futura Bk BT" pitchFamily="32" charset="0"/>
                <a:cs typeface="Noto Sans CJK SC" charset="0"/>
              </a:rPr>
              <a:t>En cas de no assistir a un examen amb justificació (metge, policia, jutjats, etc. NO PARES) </a:t>
            </a:r>
            <a:r>
              <a:rPr lang="ca-ES" altLang="es-ES" sz="1800" dirty="0">
                <a:latin typeface="Wingdings" panose="05000000000000000000" pitchFamily="2" charset="2"/>
              </a:rPr>
              <a:t></a:t>
            </a:r>
            <a:r>
              <a:rPr lang="ca-ES" altLang="es-ES" sz="1800" dirty="0">
                <a:latin typeface="Futura Bk BT" pitchFamily="32" charset="0"/>
                <a:cs typeface="Noto Sans CJK SC" charset="0"/>
              </a:rPr>
              <a:t> Es farà l’examen en convocatòria ordinària.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2D6070-9B21-6156-05DE-FC6A54805A0A}"/>
              </a:ext>
            </a:extLst>
          </p:cNvPr>
          <p:cNvSpPr txBox="1"/>
          <p:nvPr/>
        </p:nvSpPr>
        <p:spPr>
          <a:xfrm>
            <a:off x="898387" y="4546600"/>
            <a:ext cx="7543800" cy="2023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ClrTx/>
              <a:buFontTx/>
              <a:buNone/>
            </a:pPr>
            <a:r>
              <a:rPr lang="ca-ES-valencia" altLang="es-ES" sz="1800" u="sng" dirty="0">
                <a:latin typeface="Futura Bk BT" pitchFamily="32" charset="0"/>
                <a:cs typeface="Noto Sans CJK SC" charset="0"/>
              </a:rPr>
              <a:t>Activitats: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Solen tindre un contingut més pràctic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Necessari al menys un 5 per fer mitjana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ca-ES-valencia" altLang="es-ES" sz="1800" dirty="0">
                <a:latin typeface="Futura Bk BT" pitchFamily="32" charset="0"/>
                <a:cs typeface="Noto Sans CJK SC" charset="0"/>
              </a:rPr>
              <a:t>No s’aplaça la data d’entrega en cap cas, excepte amb justificant (metge, policia, jutjats, etc. NO PARES) (s’aplaçarà 3 dies extra des de l’entrega del justificant)</a:t>
            </a:r>
          </a:p>
        </p:txBody>
      </p:sp>
    </p:spTree>
    <p:extLst>
      <p:ext uri="{BB962C8B-B14F-4D97-AF65-F5344CB8AC3E}">
        <p14:creationId xmlns:p14="http://schemas.microsoft.com/office/powerpoint/2010/main" val="21638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355600"/>
            <a:ext cx="83794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Avaluació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F888E4-AB7F-C850-5209-B4B8B3D39A2C}"/>
              </a:ext>
            </a:extLst>
          </p:cNvPr>
          <p:cNvSpPr txBox="1"/>
          <p:nvPr/>
        </p:nvSpPr>
        <p:spPr>
          <a:xfrm>
            <a:off x="469900" y="1955800"/>
            <a:ext cx="89154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ca-ES-valencia" altLang="es-ES" sz="2800" dirty="0">
                <a:latin typeface="Futura Bk BT" pitchFamily="32" charset="0"/>
                <a:cs typeface="Noto Sans CJK SC" charset="0"/>
              </a:rPr>
              <a:t>Recuperacions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Les recuperacions de les avaluacions suspeses es realitzará a la convocatoria ordinària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En cas d’aprobar l’avaluació a la que es presenta, es sustitueix la nota obtinguda per l’anterior i es recalcula la nota final. Serà imprescindible que la nota de l'examen siga igual o superior a 5 punts.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En cap cas es realitzaran exàmens de recuperació al llarg del curs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Si l'alumne té més d'una avaluació suspesa realitzarà un examen per cadascuna d'elles, excepte en el cas de suspendre les 3 avaluacions, on es realitzarà un únic examen per a tots els continguts del curs</a:t>
            </a:r>
            <a:r>
              <a:rPr lang="ca-ES-valencia" altLang="es-ES" sz="2400" dirty="0">
                <a:latin typeface="Futura Bk BT" pitchFamily="32" charset="0"/>
                <a:cs typeface="Noto Sans CJK SC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81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AAF10DE-5779-1E27-E1A3-876439DE0428}"/>
              </a:ext>
            </a:extLst>
          </p:cNvPr>
          <p:cNvSpPr txBox="1"/>
          <p:nvPr/>
        </p:nvSpPr>
        <p:spPr>
          <a:xfrm>
            <a:off x="809211" y="1955800"/>
            <a:ext cx="8465378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Pèrdua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 de </a:t>
            </a: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l’avaluació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 continua:</a:t>
            </a:r>
          </a:p>
          <a:p>
            <a:pPr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s-ES" altLang="es-ES" sz="2000" dirty="0">
                <a:latin typeface="Futura Bk BT" pitchFamily="32" charset="0"/>
                <a:cs typeface="Noto Sans CJK SC" charset="0"/>
              </a:rPr>
              <a:t>Es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realitzarà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un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únic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examen en primera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convocatòria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la nota de la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qual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,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amb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el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corresponent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arrodoniment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d'actes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,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substituirà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a la final de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l'alumne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.</a:t>
            </a:r>
          </a:p>
          <a:p>
            <a:pPr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s-ES" altLang="es-ES" sz="2000" dirty="0">
                <a:latin typeface="Futura Bk BT" pitchFamily="32" charset="0"/>
                <a:cs typeface="Noto Sans CJK SC" charset="0"/>
              </a:rPr>
              <a:t>En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segona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convocatòria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també es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realitzarà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un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únic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examen de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tot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el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curs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amb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la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consegüent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reducció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 de </a:t>
            </a:r>
            <a:r>
              <a:rPr lang="es-ES" altLang="es-ES" sz="2000" dirty="0" err="1">
                <a:latin typeface="Futura Bk BT" pitchFamily="32" charset="0"/>
                <a:cs typeface="Noto Sans CJK SC" charset="0"/>
              </a:rPr>
              <a:t>recuperació</a:t>
            </a:r>
            <a:r>
              <a:rPr lang="es-ES" altLang="es-ES" sz="2000" dirty="0">
                <a:latin typeface="Futura Bk BT" pitchFamily="32" charset="0"/>
                <a:cs typeface="Noto Sans CJK SC" charset="0"/>
              </a:rPr>
              <a:t>.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</a:p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Assistència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 a clase </a:t>
            </a:r>
          </a:p>
          <a:p>
            <a:pPr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Obligatòria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(tots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els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dies es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passarà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llista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).</a:t>
            </a:r>
          </a:p>
          <a:p>
            <a:pPr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n-GB" altLang="es-ES" sz="2000" dirty="0">
                <a:latin typeface="Futura Bk BT" pitchFamily="32" charset="0"/>
                <a:cs typeface="Noto Sans CJK SC" charset="0"/>
              </a:rPr>
              <a:t>Si es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posseeix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un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nombre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de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faltes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injustificades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superior al 15%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d'hores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lectives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es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perdrà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l'avaluació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contínua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.</a:t>
            </a:r>
          </a:p>
          <a:p>
            <a:pPr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n-GB" altLang="es-ES" sz="2000" dirty="0">
                <a:latin typeface="Futura Bk BT" pitchFamily="32" charset="0"/>
                <a:cs typeface="Noto Sans CJK SC" charset="0"/>
              </a:rPr>
              <a:t>Es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considerarà</a:t>
            </a:r>
            <a:r>
              <a:rPr lang="en-GB" altLang="es-ES" sz="20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2000" dirty="0" err="1">
                <a:latin typeface="Futura Bk BT" pitchFamily="32" charset="0"/>
                <a:cs typeface="Noto Sans CJK SC" charset="0"/>
              </a:rPr>
              <a:t>falta</a:t>
            </a:r>
            <a:endParaRPr lang="en-GB" altLang="es-ES" sz="2000" dirty="0">
              <a:latin typeface="Futura Bk BT" pitchFamily="32" charset="0"/>
              <a:cs typeface="Noto Sans CJK SC" charset="0"/>
            </a:endParaRPr>
          </a:p>
          <a:p>
            <a:pPr lvl="1">
              <a:spcBef>
                <a:spcPts val="525"/>
              </a:spcBef>
              <a:buFont typeface="Symbol" panose="05050102010706020507" pitchFamily="18" charset="2"/>
              <a:buChar char=""/>
            </a:pPr>
            <a:r>
              <a:rPr lang="en-GB" altLang="es-ES" sz="1600" dirty="0">
                <a:latin typeface="Futura Bk BT" pitchFamily="32" charset="0"/>
                <a:cs typeface="Noto Sans CJK SC" charset="0"/>
              </a:rPr>
              <a:t>10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minuts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de retard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en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les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primeres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hores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.</a:t>
            </a:r>
          </a:p>
          <a:p>
            <a:pPr lvl="1">
              <a:spcBef>
                <a:spcPts val="375"/>
              </a:spcBef>
              <a:buFont typeface="Symbol" panose="05050102010706020507" pitchFamily="18" charset="2"/>
              <a:buChar char=""/>
            </a:pPr>
            <a:r>
              <a:rPr lang="en-GB" altLang="es-ES" sz="1600" dirty="0">
                <a:latin typeface="Futura Bk BT" pitchFamily="32" charset="0"/>
                <a:cs typeface="Noto Sans CJK SC" charset="0"/>
              </a:rPr>
              <a:t>5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minuts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de retard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després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dels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descansos</a:t>
            </a:r>
            <a:r>
              <a:rPr lang="en-GB" altLang="es-ES" sz="1600" dirty="0">
                <a:latin typeface="Futura Bk BT" pitchFamily="32" charset="0"/>
                <a:cs typeface="Noto Sans CJK SC" charset="0"/>
              </a:rPr>
              <a:t> o entre </a:t>
            </a:r>
            <a:r>
              <a:rPr lang="en-GB" altLang="es-ES" sz="1600" dirty="0" err="1">
                <a:latin typeface="Futura Bk BT" pitchFamily="32" charset="0"/>
                <a:cs typeface="Noto Sans CJK SC" charset="0"/>
              </a:rPr>
              <a:t>hores</a:t>
            </a:r>
            <a:endParaRPr lang="en-IE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28EF7E6-D31E-3956-9850-2AC8F89A6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900" y="355600"/>
            <a:ext cx="83794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Avaluació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05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A30788-CA8A-3208-9BD1-122D8CF8D22E}"/>
              </a:ext>
            </a:extLst>
          </p:cNvPr>
          <p:cNvSpPr txBox="1"/>
          <p:nvPr/>
        </p:nvSpPr>
        <p:spPr>
          <a:xfrm>
            <a:off x="1003300" y="2184400"/>
            <a:ext cx="6629952" cy="361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Com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treballarem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 (en </a:t>
            </a:r>
            <a:r>
              <a:rPr lang="es-ES" altLang="es-ES" sz="3200" dirty="0" err="1">
                <a:latin typeface="Futura Bk BT" pitchFamily="32" charset="0"/>
                <a:cs typeface="Noto Sans CJK SC" charset="0"/>
              </a:rPr>
              <a:t>principi</a:t>
            </a:r>
            <a:r>
              <a:rPr lang="es-ES" altLang="es-ES" sz="3200" dirty="0">
                <a:latin typeface="Futura Bk BT" pitchFamily="32" charset="0"/>
                <a:cs typeface="Noto Sans CJK SC" charset="0"/>
              </a:rPr>
              <a:t>)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Base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teòrica</a:t>
            </a:r>
            <a:endParaRPr lang="es-ES" altLang="es-ES" sz="2800" dirty="0">
              <a:latin typeface="Futura Bk BT" pitchFamily="32" charset="0"/>
              <a:cs typeface="Noto Sans CJK SC" charset="0"/>
            </a:endParaRP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Treball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eminentment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pràctic</a:t>
            </a:r>
            <a:endParaRPr lang="es-ES" altLang="es-ES" sz="2800" dirty="0">
              <a:latin typeface="Futura Bk BT" pitchFamily="32" charset="0"/>
              <a:cs typeface="Noto Sans CJK SC" charset="0"/>
            </a:endParaRP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Participació</a:t>
            </a:r>
            <a:endParaRPr lang="es-ES" altLang="es-ES" sz="2800" dirty="0">
              <a:latin typeface="Futura Bk BT" pitchFamily="32" charset="0"/>
              <a:cs typeface="Noto Sans CJK SC" charset="0"/>
            </a:endParaRP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Investigació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,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autonomia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, recerca de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solucions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...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Per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equips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majoritàriament</a:t>
            </a:r>
            <a:endParaRPr lang="es-ES" altLang="es-ES" sz="2800" dirty="0">
              <a:latin typeface="Futura Bk BT" pitchFamily="32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3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2BF1831-34DB-0CD0-0A67-A08AE7E1D476}"/>
              </a:ext>
            </a:extLst>
          </p:cNvPr>
          <p:cNvSpPr txBox="1"/>
          <p:nvPr/>
        </p:nvSpPr>
        <p:spPr>
          <a:xfrm>
            <a:off x="850900" y="2413000"/>
            <a:ext cx="7848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No hi ha llibre de text.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Anotacions del professor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Informació d'Internet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Artícles i </a:t>
            </a:r>
            <a:r>
              <a:rPr lang="ca-ES-valencia" altLang="es-ES" sz="2800" b="1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IA. --&gt; Que fem amb la IA?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Ordinadors de l'aula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Plataforma d'e-learning Moodle/Aules</a:t>
            </a:r>
          </a:p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b="1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ANOTACIONS</a:t>
            </a:r>
          </a:p>
        </p:txBody>
      </p:sp>
    </p:spTree>
    <p:extLst>
      <p:ext uri="{BB962C8B-B14F-4D97-AF65-F5344CB8AC3E}">
        <p14:creationId xmlns:p14="http://schemas.microsoft.com/office/powerpoint/2010/main" val="312920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E236A82-BF5E-AAA9-F47E-3D0513B0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413000"/>
            <a:ext cx="7724775" cy="46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35ED88-C7BD-A8F9-5A65-43A09345A1A9}"/>
              </a:ext>
            </a:extLst>
          </p:cNvPr>
          <p:cNvSpPr txBox="1"/>
          <p:nvPr/>
        </p:nvSpPr>
        <p:spPr>
          <a:xfrm>
            <a:off x="896730" y="1927328"/>
            <a:ext cx="5042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ca-ES-valencia" altLang="es-ES" sz="2800" dirty="0">
                <a:solidFill>
                  <a:srgbClr val="373737"/>
                </a:solidFill>
                <a:latin typeface="Futura Bk BT" pitchFamily="32" charset="0"/>
                <a:cs typeface="Noto Sans CJK SC" charset="0"/>
              </a:rPr>
              <a:t>Actitut en clase:</a:t>
            </a:r>
          </a:p>
        </p:txBody>
      </p:sp>
    </p:spTree>
    <p:extLst>
      <p:ext uri="{BB962C8B-B14F-4D97-AF65-F5344CB8AC3E}">
        <p14:creationId xmlns:p14="http://schemas.microsoft.com/office/powerpoint/2010/main" val="11872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214BFDF-1703-6764-17CB-9E860AC8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184400"/>
            <a:ext cx="178276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CDBE0C-3964-1A53-5FA4-0B65E32B360F}"/>
              </a:ext>
            </a:extLst>
          </p:cNvPr>
          <p:cNvSpPr txBox="1"/>
          <p:nvPr/>
        </p:nvSpPr>
        <p:spPr>
          <a:xfrm>
            <a:off x="850900" y="2641600"/>
            <a:ext cx="504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ca-ES" altLang="es-ES" sz="1800" dirty="0">
                <a:cs typeface="Noto Sans CJK SC" charset="0"/>
              </a:rPr>
              <a:t>QUE ÉS UN ORDINADOR?</a:t>
            </a:r>
          </a:p>
        </p:txBody>
      </p:sp>
    </p:spTree>
    <p:extLst>
      <p:ext uri="{BB962C8B-B14F-4D97-AF65-F5344CB8AC3E}">
        <p14:creationId xmlns:p14="http://schemas.microsoft.com/office/powerpoint/2010/main" val="9442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B1D2C97-CAC0-45AD-30D7-B542341B5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5156200"/>
            <a:ext cx="8229600" cy="140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25"/>
              </a:spcBef>
              <a:buClr>
                <a:srgbClr val="222222"/>
              </a:buClr>
              <a:buFont typeface="Arial" panose="020B0604020202020204" pitchFamily="34" charset="0"/>
              <a:buChar char="•"/>
            </a:pP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Màquina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electrònica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capaç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d'emmagatzemar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informació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i tractar-la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automàticament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mitjançant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operacions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matemàtiques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i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lògiques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 controlades per programes </a:t>
            </a:r>
            <a:r>
              <a:rPr lang="es-ES" altLang="es-ES" sz="2400" dirty="0" err="1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informàtics</a:t>
            </a:r>
            <a:r>
              <a:rPr lang="es-ES" altLang="es-ES" sz="2400" dirty="0">
                <a:solidFill>
                  <a:srgbClr val="222222"/>
                </a:solidFill>
                <a:latin typeface="Futura Bk BT" pitchFamily="32" charset="0"/>
                <a:cs typeface="Noto Sans CJK SC" charset="0"/>
              </a:rPr>
              <a:t>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2010BD4-976E-8228-3715-F3CAE154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394" r="14563" b="25394"/>
          <a:stretch>
            <a:fillRect/>
          </a:stretch>
        </p:blipFill>
        <p:spPr bwMode="auto">
          <a:xfrm>
            <a:off x="457200" y="2633663"/>
            <a:ext cx="2447925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563" t="25394" r="14563" b="2539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FDEC2-3330-EC49-4DB6-F51D7F39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08200"/>
            <a:ext cx="3821113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C54ECE3-0A46-FF55-E4BF-3871BD2C639C}"/>
              </a:ext>
            </a:extLst>
          </p:cNvPr>
          <p:cNvSpPr txBox="1"/>
          <p:nvPr/>
        </p:nvSpPr>
        <p:spPr>
          <a:xfrm>
            <a:off x="1803400" y="1955800"/>
            <a:ext cx="647700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25"/>
              </a:spcBef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Que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sabeu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 sobre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els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 </a:t>
            </a: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ordinadors</a:t>
            </a:r>
            <a:r>
              <a:rPr lang="es-ES" altLang="es-ES" sz="2800" dirty="0">
                <a:latin typeface="Futura Bk BT" pitchFamily="32" charset="0"/>
                <a:cs typeface="Noto Sans CJK SC" charset="0"/>
              </a:rPr>
              <a:t>?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Hardware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Software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Placa Base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Programa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 err="1">
                <a:latin typeface="Futura Bk BT" pitchFamily="32" charset="0"/>
                <a:cs typeface="Noto Sans CJK SC" charset="0"/>
              </a:rPr>
              <a:t>Perifèric</a:t>
            </a:r>
            <a:endParaRPr lang="es-ES" altLang="es-ES" sz="2800" dirty="0">
              <a:latin typeface="Futura Bk BT" pitchFamily="32" charset="0"/>
              <a:cs typeface="Noto Sans CJK SC" charset="0"/>
            </a:endParaRP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Script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Consola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RAM</a:t>
            </a:r>
          </a:p>
          <a:p>
            <a:pPr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s-ES" altLang="es-ES" sz="2800" dirty="0">
                <a:latin typeface="Futura Bk BT" pitchFamily="32" charset="0"/>
                <a:cs typeface="Noto Sans CJK SC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172148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1E80BB1B-E0DD-2631-ABC1-1B3FD8103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ca-ES" altLang="es-ES" sz="4000" dirty="0">
                <a:solidFill>
                  <a:schemeClr val="bg1"/>
                </a:solidFill>
                <a:cs typeface="Noto Sans CJK SC" charset="0"/>
              </a:rPr>
              <a:t>QUE ÉS L’OFIMÀTICA?</a:t>
            </a:r>
          </a:p>
          <a:p>
            <a:pPr>
              <a:buClrTx/>
              <a:buFontTx/>
              <a:buNone/>
            </a:pPr>
            <a:r>
              <a:rPr lang="ca-ES" altLang="es-ES" sz="3970" dirty="0">
                <a:latin typeface="Futura Bk BT" pitchFamily="32" charset="0"/>
                <a:cs typeface="Noto Sans CJK SC" charset="0"/>
              </a:rPr>
              <a:t> Ofimàtiques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221034C-5615-52C6-B289-CBB0ED3B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" y="1799352"/>
            <a:ext cx="9075420" cy="49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 dirty="0">
                <a:cs typeface="Noto Sans CJK SC" charset="0"/>
              </a:rPr>
              <a:t>OFICINA + INFORMÀTICA</a:t>
            </a: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 dirty="0">
                <a:cs typeface="Noto Sans CJK SC" charset="0"/>
              </a:rPr>
              <a:t>EVOLUCIÓ ANALÒGIC → DIGITAL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–"/>
            </a:pPr>
            <a:r>
              <a:rPr lang="ca-ES" altLang="es-ES" sz="3088" dirty="0">
                <a:cs typeface="Noto Sans CJK SC" charset="0"/>
              </a:rPr>
              <a:t>AVANTATGES / INCONVENIENTS?</a:t>
            </a: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 dirty="0">
                <a:cs typeface="Noto Sans CJK SC" charset="0"/>
              </a:rPr>
              <a:t>EL QUE SOM I TENIM ÉS EL RESULTAT DE L’EVOLUCIÓ HUMANA I DEL MÓN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648" y="2390140"/>
            <a:ext cx="9172652" cy="31034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955164" algn="ctr">
              <a:lnSpc>
                <a:spcPct val="100000"/>
              </a:lnSpc>
              <a:spcBef>
                <a:spcPts val="700"/>
              </a:spcBef>
              <a:tabLst>
                <a:tab pos="2716530" algn="l"/>
              </a:tabLst>
            </a:pPr>
            <a:r>
              <a:rPr lang="es-ES" sz="4000" spc="15" dirty="0">
                <a:latin typeface="Arial MT"/>
                <a:cs typeface="Arial MT"/>
              </a:rPr>
              <a:t>  </a:t>
            </a:r>
          </a:p>
          <a:p>
            <a:pPr marR="1955164" algn="ctr">
              <a:lnSpc>
                <a:spcPct val="100000"/>
              </a:lnSpc>
              <a:spcBef>
                <a:spcPts val="700"/>
              </a:spcBef>
              <a:tabLst>
                <a:tab pos="2716530" algn="l"/>
              </a:tabLst>
            </a:pPr>
            <a:r>
              <a:rPr sz="4000" spc="20" dirty="0">
                <a:latin typeface="Arial MT"/>
                <a:cs typeface="Arial MT"/>
              </a:rPr>
              <a:t>Mireia</a:t>
            </a:r>
            <a:r>
              <a:rPr sz="4000" spc="10" dirty="0">
                <a:latin typeface="Arial MT"/>
                <a:cs typeface="Arial MT"/>
              </a:rPr>
              <a:t> </a:t>
            </a:r>
            <a:r>
              <a:rPr sz="4000" spc="15" dirty="0">
                <a:latin typeface="Arial MT"/>
                <a:cs typeface="Arial MT"/>
              </a:rPr>
              <a:t>Rubio</a:t>
            </a:r>
            <a:endParaRPr sz="4000" dirty="0">
              <a:latin typeface="Arial MT"/>
              <a:cs typeface="Arial MT"/>
            </a:endParaRPr>
          </a:p>
          <a:p>
            <a:pPr marL="542925" indent="-351790">
              <a:lnSpc>
                <a:spcPct val="100000"/>
              </a:lnSpc>
              <a:spcBef>
                <a:spcPts val="315"/>
              </a:spcBef>
              <a:buChar char="•"/>
              <a:tabLst>
                <a:tab pos="543560" algn="l"/>
              </a:tabLst>
            </a:pPr>
            <a:r>
              <a:rPr sz="4000" spc="155" dirty="0">
                <a:latin typeface="Arial MT"/>
                <a:cs typeface="Arial MT"/>
              </a:rPr>
              <a:t>m.rubioescriva@edu.gva.es</a:t>
            </a:r>
            <a:endParaRPr sz="4000" dirty="0">
              <a:latin typeface="Arial MT"/>
              <a:cs typeface="Arial MT"/>
            </a:endParaRPr>
          </a:p>
          <a:p>
            <a:pPr marL="529590" indent="-338455">
              <a:lnSpc>
                <a:spcPct val="100000"/>
              </a:lnSpc>
              <a:spcBef>
                <a:spcPts val="3285"/>
              </a:spcBef>
              <a:buChar char="•"/>
              <a:tabLst>
                <a:tab pos="530225" algn="l"/>
                <a:tab pos="1464945" algn="l"/>
              </a:tabLst>
            </a:pPr>
            <a:r>
              <a:rPr sz="4000" spc="25" dirty="0">
                <a:latin typeface="Arial MT"/>
                <a:cs typeface="Arial MT"/>
              </a:rPr>
              <a:t>CS	</a:t>
            </a:r>
            <a:r>
              <a:rPr sz="4000" spc="30" dirty="0">
                <a:latin typeface="Arial MT"/>
                <a:cs typeface="Arial MT"/>
              </a:rPr>
              <a:t>(</a:t>
            </a:r>
            <a:r>
              <a:rPr lang="es-ES" sz="4000" spc="30" dirty="0">
                <a:latin typeface="Arial MT"/>
                <a:cs typeface="Arial MT"/>
              </a:rPr>
              <a:t>7</a:t>
            </a:r>
            <a:r>
              <a:rPr sz="4000" spc="30" dirty="0">
                <a:latin typeface="Arial MT"/>
                <a:cs typeface="Arial MT"/>
              </a:rPr>
              <a:t>h/</a:t>
            </a:r>
            <a:r>
              <a:rPr lang="es-ES" sz="4000" spc="30" dirty="0" err="1">
                <a:latin typeface="Arial MT"/>
                <a:cs typeface="Arial MT"/>
              </a:rPr>
              <a:t>setmana</a:t>
            </a:r>
            <a:r>
              <a:rPr sz="4000" spc="30" dirty="0">
                <a:latin typeface="Arial MT"/>
                <a:cs typeface="Arial MT"/>
              </a:rPr>
              <a:t>)</a:t>
            </a:r>
            <a:r>
              <a:rPr sz="4000" spc="5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–</a:t>
            </a:r>
            <a:r>
              <a:rPr sz="4000" spc="55" dirty="0">
                <a:latin typeface="Arial MT"/>
                <a:cs typeface="Arial MT"/>
              </a:rPr>
              <a:t> </a:t>
            </a:r>
            <a:r>
              <a:rPr lang="es-ES" sz="4000" spc="40" dirty="0">
                <a:latin typeface="Arial MT"/>
                <a:cs typeface="Arial MT"/>
              </a:rPr>
              <a:t>224</a:t>
            </a:r>
            <a:r>
              <a:rPr sz="4000" spc="40" dirty="0">
                <a:latin typeface="Arial MT"/>
                <a:cs typeface="Arial MT"/>
              </a:rPr>
              <a:t>h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640" y="282955"/>
            <a:ext cx="537449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125" dirty="0" err="1"/>
              <a:t>Benvinguts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C5BC9E-F945-B1A4-7B23-2F86308BCCAB}"/>
              </a:ext>
            </a:extLst>
          </p:cNvPr>
          <p:cNvSpPr txBox="1"/>
          <p:nvPr/>
        </p:nvSpPr>
        <p:spPr>
          <a:xfrm>
            <a:off x="850900" y="1803400"/>
            <a:ext cx="50722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spc="15" dirty="0" err="1">
                <a:latin typeface="Arial MT"/>
              </a:rPr>
              <a:t>Professora</a:t>
            </a:r>
            <a:r>
              <a:rPr lang="es-ES" sz="1800" spc="80" dirty="0">
                <a:latin typeface="Arial MT"/>
                <a:cs typeface="Arial MT"/>
              </a:rPr>
              <a:t>: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26EE7C95-4643-F9DB-DFE0-9BC5DD8C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4611B9AA-C7A8-7FF1-98A3-84D8CF47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9" y="2186249"/>
            <a:ext cx="3184449" cy="377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CB749963-8382-22A2-57B4-91FF569B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06" y="3576272"/>
            <a:ext cx="4539460" cy="338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7E1FA9E8-C26A-DEFD-F0D1-6DCD11B6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21" y="1566515"/>
            <a:ext cx="2443921" cy="183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B74C5B92-4F95-BADF-0D00-41D33B2C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2390D62-2EB6-2767-6C29-9699C9F6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5" y="2186249"/>
            <a:ext cx="3016387" cy="357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45A9BD6A-0119-0380-2989-F396E703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46" y="2186249"/>
            <a:ext cx="3770921" cy="394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58D85CC2-A071-6AF8-2581-129FC76A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A9D6547B-53B5-4F15-3F05-B699768F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9" y="2321049"/>
            <a:ext cx="3135431" cy="324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8F596488-993D-A863-1B70-D7223996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393" y="1612032"/>
            <a:ext cx="2562966" cy="216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40549B47-6718-68EF-043F-406EA7BA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78" y="3973671"/>
            <a:ext cx="2491188" cy="321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F62B8839-562E-BB77-665B-2CF5E925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" y="1799352"/>
            <a:ext cx="9075420" cy="49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>
                <a:cs typeface="Noto Sans CJK SC" charset="0"/>
              </a:rPr>
              <a:t>Que és una suite ofimàtica?</a:t>
            </a: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>
                <a:cs typeface="Noto Sans CJK SC" charset="0"/>
              </a:rPr>
              <a:t>Quines conegueu?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C63A7D19-8F43-CC44-E9FB-869ACDC1C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40A0D444-741E-9837-C5B9-DF4B125D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" y="1799352"/>
            <a:ext cx="9075420" cy="49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>
                <a:cs typeface="Noto Sans CJK SC" charset="0"/>
              </a:rPr>
              <a:t>Lotus 123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BC704441-AA5F-6CE6-8992-1CCCB06FB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6E12138-4E78-27DE-BDAE-45BBAFF0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6" y="2468104"/>
            <a:ext cx="2568218" cy="329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C410CF33-9337-5BCE-92FA-A8C8E468F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76" y="2450597"/>
            <a:ext cx="5530334" cy="311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4A94B8E-125F-C22A-F148-A81FCCC4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" y="1799352"/>
            <a:ext cx="9075420" cy="49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ca-ES" altLang="es-ES" sz="3529">
                <a:cs typeface="Noto Sans CJK SC" charset="0"/>
              </a:rPr>
              <a:t>Office 365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328D0F81-FBA7-4215-943A-31507ABF8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C8A749CD-3D52-6BC9-6753-41035415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4" y="2636168"/>
            <a:ext cx="2604982" cy="17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68EE25E0-B3DD-3455-FF17-B2B4560F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r="11473" b="8763"/>
          <a:stretch>
            <a:fillRect/>
          </a:stretch>
        </p:blipFill>
        <p:spPr bwMode="auto">
          <a:xfrm>
            <a:off x="3970496" y="2583648"/>
            <a:ext cx="5358770" cy="352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101" r="11473" b="87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CFDBE59-950F-3088-9BB6-D7A547FE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1" y="306040"/>
            <a:ext cx="683982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ca-ES" altLang="es-ES" sz="3970">
                <a:latin typeface="Futura Bk BT" pitchFamily="32" charset="0"/>
                <a:cs typeface="Noto Sans CJK SC" charset="0"/>
              </a:rPr>
              <a:t>Aplicacions Ofimàtiques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31A4473-4E5A-CF56-A4C6-5C6542EA0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04" y="1767841"/>
            <a:ext cx="8655262" cy="549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25"/>
              </a:spcBef>
              <a:spcAft>
                <a:spcPts val="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s-ES" altLang="es-ES" sz="3529" dirty="0" err="1">
                <a:latin typeface="Futura Bk BT" pitchFamily="32" charset="0"/>
                <a:cs typeface="Noto Sans CJK SC" charset="0"/>
              </a:rPr>
              <a:t>Completeu</a:t>
            </a:r>
            <a:r>
              <a:rPr lang="es-ES" altLang="es-ES" sz="3529" dirty="0">
                <a:latin typeface="Futura Bk BT" pitchFamily="32" charset="0"/>
                <a:cs typeface="Noto Sans CJK SC" charset="0"/>
              </a:rPr>
              <a:t> la tasca “</a:t>
            </a:r>
            <a:r>
              <a:rPr lang="es-ES" altLang="es-ES" sz="3529" dirty="0" err="1">
                <a:latin typeface="Futura Bk BT" pitchFamily="32" charset="0"/>
                <a:cs typeface="Noto Sans CJK SC" charset="0"/>
              </a:rPr>
              <a:t>Avaluació</a:t>
            </a:r>
            <a:r>
              <a:rPr lang="es-ES" altLang="es-ES" sz="3529" dirty="0">
                <a:latin typeface="Futura Bk BT" pitchFamily="32" charset="0"/>
                <a:cs typeface="Noto Sans CJK SC" charset="0"/>
              </a:rPr>
              <a:t> inicial”</a:t>
            </a: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s-ES" altLang="es-ES" sz="3529" dirty="0" err="1">
                <a:latin typeface="Futura Bk BT" pitchFamily="32" charset="0"/>
                <a:cs typeface="Noto Sans CJK SC" charset="0"/>
              </a:rPr>
              <a:t>Després</a:t>
            </a:r>
            <a:r>
              <a:rPr lang="es-ES" altLang="es-ES" sz="3529" dirty="0">
                <a:latin typeface="Futura Bk BT" pitchFamily="32" charset="0"/>
                <a:cs typeface="Noto Sans CJK SC" charset="0"/>
              </a:rPr>
              <a:t> la </a:t>
            </a:r>
            <a:r>
              <a:rPr lang="es-ES" altLang="es-ES" sz="3529" dirty="0" err="1">
                <a:latin typeface="Futura Bk BT" pitchFamily="32" charset="0"/>
                <a:cs typeface="Noto Sans CJK SC" charset="0"/>
              </a:rPr>
              <a:t>comentem</a:t>
            </a:r>
            <a:r>
              <a:rPr lang="es-ES" altLang="es-ES" sz="3529" dirty="0">
                <a:latin typeface="Futura Bk BT" pitchFamily="32" charset="0"/>
                <a:cs typeface="Noto Sans CJK SC" charset="0"/>
              </a:rPr>
              <a:t> en clase.</a:t>
            </a: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endParaRPr lang="es-ES" altLang="es-ES" sz="3529" dirty="0">
              <a:latin typeface="Futura Bk BT" pitchFamily="32" charset="0"/>
              <a:cs typeface="Noto Sans CJK SC" charset="0"/>
            </a:endParaRPr>
          </a:p>
          <a:p>
            <a:pPr>
              <a:spcBef>
                <a:spcPts val="910"/>
              </a:spcBef>
              <a:buFont typeface="Arial" panose="020B0604020202020204" pitchFamily="34" charset="0"/>
              <a:buChar char="•"/>
            </a:pPr>
            <a:endParaRPr lang="es-ES" altLang="es-ES" sz="3529" dirty="0">
              <a:latin typeface="Futura Bk BT" pitchFamily="32" charset="0"/>
              <a:cs typeface="Noto Sans CJK SC" charset="0"/>
            </a:endParaRPr>
          </a:p>
          <a:p>
            <a:pPr marL="0" indent="0">
              <a:spcBef>
                <a:spcPts val="910"/>
              </a:spcBef>
            </a:pPr>
            <a:r>
              <a:rPr lang="es-ES" altLang="es-ES" sz="3529">
                <a:latin typeface="Futura Bk BT" pitchFamily="32" charset="0"/>
                <a:cs typeface="Noto Sans CJK SC" charset="0"/>
              </a:rPr>
              <a:t>https://github.com/mireiarubes/AOF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F127728-2E53-B769-F7EB-357B487A855A}"/>
              </a:ext>
            </a:extLst>
          </p:cNvPr>
          <p:cNvSpPr txBox="1"/>
          <p:nvPr/>
        </p:nvSpPr>
        <p:spPr>
          <a:xfrm>
            <a:off x="1612900" y="2413000"/>
            <a:ext cx="6636578" cy="343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s-ES" altLang="es-ES" sz="3200" dirty="0" err="1">
                <a:cs typeface="Noto Sans CJK SC" charset="0"/>
              </a:rPr>
              <a:t>Abans</a:t>
            </a:r>
            <a:r>
              <a:rPr lang="es-ES" altLang="es-ES" sz="3200" dirty="0">
                <a:cs typeface="Noto Sans CJK SC" charset="0"/>
              </a:rPr>
              <a:t> de res cal que </a:t>
            </a:r>
            <a:r>
              <a:rPr lang="es-ES" altLang="es-ES" sz="3200" dirty="0" err="1">
                <a:cs typeface="Noto Sans CJK SC" charset="0"/>
              </a:rPr>
              <a:t>comproveu</a:t>
            </a:r>
            <a:r>
              <a:rPr lang="es-ES" altLang="es-ES" sz="3200" dirty="0">
                <a:cs typeface="Noto Sans CJK SC" charset="0"/>
              </a:rPr>
              <a:t>:</a:t>
            </a: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 err="1">
                <a:cs typeface="Noto Sans CJK SC" charset="0"/>
              </a:rPr>
              <a:t>Accés</a:t>
            </a:r>
            <a:r>
              <a:rPr lang="es-ES" altLang="es-ES" sz="2800" dirty="0">
                <a:cs typeface="Noto Sans CJK SC" charset="0"/>
              </a:rPr>
              <a:t> al </a:t>
            </a:r>
            <a:r>
              <a:rPr lang="es-ES" altLang="es-ES" sz="2800" dirty="0" err="1">
                <a:cs typeface="Noto Sans CJK SC" charset="0"/>
              </a:rPr>
              <a:t>equip</a:t>
            </a:r>
            <a:r>
              <a:rPr lang="es-ES" altLang="es-ES" sz="2800" dirty="0">
                <a:cs typeface="Noto Sans CJK SC" charset="0"/>
              </a:rPr>
              <a:t> </a:t>
            </a:r>
            <a:r>
              <a:rPr lang="es-ES" altLang="es-ES" sz="2800" dirty="0" err="1">
                <a:cs typeface="Noto Sans CJK SC" charset="0"/>
              </a:rPr>
              <a:t>amb</a:t>
            </a:r>
            <a:r>
              <a:rPr lang="es-ES" altLang="es-ES" sz="2800" dirty="0">
                <a:cs typeface="Noto Sans CJK SC" charset="0"/>
              </a:rPr>
              <a:t> el </a:t>
            </a:r>
            <a:r>
              <a:rPr lang="es-ES" altLang="es-ES" sz="2800" dirty="0" err="1">
                <a:cs typeface="Noto Sans CJK SC" charset="0"/>
              </a:rPr>
              <a:t>vostre</a:t>
            </a:r>
            <a:r>
              <a:rPr lang="es-ES" altLang="es-ES" sz="2800" dirty="0">
                <a:cs typeface="Noto Sans CJK SC" charset="0"/>
              </a:rPr>
              <a:t> </a:t>
            </a:r>
            <a:r>
              <a:rPr lang="es-ES" altLang="es-ES" sz="2800" dirty="0" err="1">
                <a:cs typeface="Noto Sans CJK SC" charset="0"/>
              </a:rPr>
              <a:t>usuari</a:t>
            </a:r>
            <a:r>
              <a:rPr lang="es-ES" altLang="es-ES" sz="2800" dirty="0">
                <a:cs typeface="Noto Sans CJK SC" charset="0"/>
              </a:rPr>
              <a:t>/</a:t>
            </a:r>
            <a:r>
              <a:rPr lang="es-ES" altLang="es-ES" sz="2800" dirty="0" err="1">
                <a:cs typeface="Noto Sans CJK SC" charset="0"/>
              </a:rPr>
              <a:t>contrasenya</a:t>
            </a:r>
            <a:endParaRPr lang="es-ES" altLang="es-ES" sz="2800" dirty="0">
              <a:cs typeface="Noto Sans CJK SC" charset="0"/>
            </a:endParaRP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dirty="0" err="1">
                <a:cs typeface="Noto Sans CJK SC" charset="0"/>
              </a:rPr>
              <a:t>Accés</a:t>
            </a:r>
            <a:r>
              <a:rPr lang="es-ES" altLang="es-ES" sz="2800" dirty="0">
                <a:cs typeface="Noto Sans CJK SC" charset="0"/>
              </a:rPr>
              <a:t> a AULES/MOODLE </a:t>
            </a:r>
            <a:r>
              <a:rPr lang="es-ES" altLang="es-ES" sz="2800" dirty="0" err="1">
                <a:cs typeface="Noto Sans CJK SC" charset="0"/>
              </a:rPr>
              <a:t>amb</a:t>
            </a:r>
            <a:r>
              <a:rPr lang="es-ES" altLang="es-ES" sz="2800" dirty="0">
                <a:cs typeface="Noto Sans CJK SC" charset="0"/>
              </a:rPr>
              <a:t> el </a:t>
            </a:r>
            <a:r>
              <a:rPr lang="es-ES" altLang="es-ES" sz="2800" dirty="0" err="1">
                <a:cs typeface="Noto Sans CJK SC" charset="0"/>
              </a:rPr>
              <a:t>vostre</a:t>
            </a:r>
            <a:r>
              <a:rPr lang="es-ES" altLang="es-ES" sz="2800" dirty="0">
                <a:cs typeface="Noto Sans CJK SC" charset="0"/>
              </a:rPr>
              <a:t> </a:t>
            </a:r>
            <a:r>
              <a:rPr lang="es-ES" altLang="es-ES" sz="2800" dirty="0" err="1">
                <a:cs typeface="Noto Sans CJK SC" charset="0"/>
              </a:rPr>
              <a:t>usuari</a:t>
            </a:r>
            <a:r>
              <a:rPr lang="es-ES" altLang="es-ES" sz="2800" dirty="0">
                <a:cs typeface="Noto Sans CJK SC" charset="0"/>
              </a:rPr>
              <a:t>/</a:t>
            </a:r>
            <a:r>
              <a:rPr lang="es-ES" altLang="es-ES" sz="2800" dirty="0" err="1">
                <a:cs typeface="Noto Sans CJK SC" charset="0"/>
              </a:rPr>
              <a:t>contrasenya</a:t>
            </a:r>
            <a:endParaRPr lang="es-ES" altLang="es-ES" sz="2800" dirty="0">
              <a:cs typeface="Noto Sans CJK SC" charset="0"/>
            </a:endParaRPr>
          </a:p>
          <a:p>
            <a:pPr lvl="1">
              <a:spcBef>
                <a:spcPts val="725"/>
              </a:spcBef>
              <a:buFont typeface="Arial" panose="020B0604020202020204" pitchFamily="34" charset="0"/>
              <a:buChar char="–"/>
            </a:pPr>
            <a:r>
              <a:rPr lang="es-ES" altLang="es-ES" sz="2800" b="1" dirty="0" err="1">
                <a:cs typeface="Noto Sans CJK SC" charset="0"/>
              </a:rPr>
              <a:t>Accés</a:t>
            </a:r>
            <a:r>
              <a:rPr lang="es-ES" altLang="es-ES" sz="2800" b="1" dirty="0">
                <a:cs typeface="Noto Sans CJK SC" charset="0"/>
              </a:rPr>
              <a:t> al </a:t>
            </a:r>
            <a:r>
              <a:rPr lang="es-ES" altLang="es-ES" sz="2800" b="1" dirty="0" err="1">
                <a:cs typeface="Noto Sans CJK SC" charset="0"/>
              </a:rPr>
              <a:t>correu</a:t>
            </a:r>
            <a:r>
              <a:rPr lang="es-ES" altLang="es-ES" sz="2800" b="1" dirty="0">
                <a:cs typeface="Noto Sans CJK SC" charset="0"/>
              </a:rPr>
              <a:t> </a:t>
            </a:r>
            <a:r>
              <a:rPr lang="es-ES" altLang="es-ES" sz="2800" b="1" dirty="0" err="1">
                <a:cs typeface="Noto Sans CJK SC" charset="0"/>
              </a:rPr>
              <a:t>associat</a:t>
            </a:r>
            <a:r>
              <a:rPr lang="es-ES" altLang="es-ES" sz="2800" b="1" dirty="0">
                <a:cs typeface="Noto Sans CJK SC" charset="0"/>
              </a:rPr>
              <a:t> a la </a:t>
            </a:r>
            <a:r>
              <a:rPr lang="es-ES" altLang="es-ES" sz="2800" b="1" dirty="0" err="1">
                <a:cs typeface="Noto Sans CJK SC" charset="0"/>
              </a:rPr>
              <a:t>vostra</a:t>
            </a:r>
            <a:r>
              <a:rPr lang="es-ES" altLang="es-ES" sz="2800" b="1" dirty="0">
                <a:cs typeface="Noto Sans CJK SC" charset="0"/>
              </a:rPr>
              <a:t> </a:t>
            </a:r>
            <a:r>
              <a:rPr lang="es-ES" altLang="es-ES" sz="2800" b="1" dirty="0" err="1">
                <a:cs typeface="Noto Sans CJK SC" charset="0"/>
              </a:rPr>
              <a:t>identitat</a:t>
            </a:r>
            <a:r>
              <a:rPr lang="es-ES" altLang="es-ES" sz="2800" b="1" dirty="0">
                <a:cs typeface="Noto Sans CJK SC" charset="0"/>
              </a:rPr>
              <a:t> digital.</a:t>
            </a:r>
          </a:p>
        </p:txBody>
      </p:sp>
    </p:spTree>
    <p:extLst>
      <p:ext uri="{BB962C8B-B14F-4D97-AF65-F5344CB8AC3E}">
        <p14:creationId xmlns:p14="http://schemas.microsoft.com/office/powerpoint/2010/main" val="186459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" y="282955"/>
            <a:ext cx="3413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6000" spc="-5" dirty="0"/>
              <a:t>HORARI</a:t>
            </a:r>
            <a:endParaRPr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D1105A-5E86-32D6-69CF-9C179D12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511550"/>
            <a:ext cx="7780694" cy="6035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CD13C94-76B7-792D-BC03-A8B5D7C4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Normativa</a:t>
            </a:r>
            <a:endParaRPr lang="en-I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CE58B98-5255-24B7-3264-0F67DB439CB2}"/>
              </a:ext>
            </a:extLst>
          </p:cNvPr>
          <p:cNvSpPr txBox="1"/>
          <p:nvPr/>
        </p:nvSpPr>
        <p:spPr>
          <a:xfrm>
            <a:off x="2070100" y="3098800"/>
            <a:ext cx="504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Real Decreto 659/2023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D9B01-F104-1BE8-093F-609E6D03659E}"/>
              </a:ext>
            </a:extLst>
          </p:cNvPr>
          <p:cNvSpPr txBox="1"/>
          <p:nvPr/>
        </p:nvSpPr>
        <p:spPr>
          <a:xfrm>
            <a:off x="2070100" y="3784600"/>
            <a:ext cx="50424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defRPr/>
            </a:pPr>
            <a:r>
              <a:rPr lang="ca-ES-valencia" dirty="0">
                <a:solidFill>
                  <a:srgbClr val="000000"/>
                </a:solidFill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 1691/2007, BOE 17-01-2008</a:t>
            </a:r>
            <a:endParaRPr lang="ca-ES-valenci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1" algn="just">
              <a:defRPr/>
            </a:pPr>
            <a:endParaRPr lang="ca-ES-valenci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lvl="1" algn="just">
              <a:defRPr/>
            </a:pPr>
            <a:r>
              <a:rPr lang="ca-ES-valencia" dirty="0">
                <a:solidFill>
                  <a:srgbClr val="000000"/>
                </a:solidFill>
                <a:latin typeface="verdana" panose="020B0604030504040204" pitchFamily="34" charset="0"/>
                <a:hlinkClick r:id="rId3" tooltip="Abre una ventana nue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Currículo C.V.: ORDEN de 29 de julio de 2009 (DOGV núm. 6094, 03.09.2009)</a:t>
            </a:r>
            <a:endParaRPr lang="ca-ES-valencia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1B6FA3-3974-3397-698E-093BC8A90540}"/>
              </a:ext>
            </a:extLst>
          </p:cNvPr>
          <p:cNvSpPr txBox="1"/>
          <p:nvPr/>
        </p:nvSpPr>
        <p:spPr>
          <a:xfrm>
            <a:off x="1917700" y="5252737"/>
            <a:ext cx="50424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</a:pPr>
            <a:r>
              <a:rPr lang="es-ES" altLang="es-ES" sz="1800" dirty="0">
                <a:latin typeface="Futura Bk BT" pitchFamily="32" charset="0"/>
                <a:cs typeface="Noto Sans CJK SC" charset="0"/>
              </a:rPr>
              <a:t>https://ceice.gva.es/es/web/formacion-profesional/publicador-ciclos/-/asset_publisher/FRACVC0hANWa/content/ciclo-formativo-sistemas-microinformatico-y-redes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370" y="-177800"/>
            <a:ext cx="898906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Resultats</a:t>
            </a:r>
            <a:r>
              <a:rPr lang="es-ES" spc="-5" dirty="0"/>
              <a:t> </a:t>
            </a:r>
            <a:r>
              <a:rPr lang="es-ES" spc="-5" dirty="0" err="1"/>
              <a:t>d’aprenentatge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1D84D-BAAB-FD76-5EE5-603D779A9E40}"/>
              </a:ext>
            </a:extLst>
          </p:cNvPr>
          <p:cNvSpPr txBox="1"/>
          <p:nvPr/>
        </p:nvSpPr>
        <p:spPr>
          <a:xfrm>
            <a:off x="698500" y="2032000"/>
            <a:ext cx="88379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Instal·la i actualitza aplicacions ofimàtiques, interpretant especificacions i descrivint els passos a seguir en el procés.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 documents i plantilles, descrivint i aplicant les opcions avançades de processadors de textos.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 documents i plantilles de càlcul, descrivint i aplicant opcions avançades de fulls de càlcul.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 documents amb bases de dades ofimàtiques descrivint i aplicant operacions de manipulació de dades.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 imatges digitals analitzant les possibilitats de diferents programes i aplicant tècniques de captura i edició bàsiques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 seqüències de vídeo analitzant les possibilitats de diferents programes i aplicant tècniques de captura i edició bàsiques.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Elabora presentacions multimèdia descrivint i aplicant normes bàsiques de composició i disseny.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Realitza operacions de gestió del correu i l'agenda electrònica, relacionant necessitats d'ús amb la seua configuració.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ca-ES-valencia" dirty="0"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 tècniques de suport en l'ús d'aplicacions, identificant i resolent incidències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500" y="-200685"/>
            <a:ext cx="837946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Temportizació</a:t>
            </a:r>
            <a:r>
              <a:rPr lang="es-ES" spc="-5" dirty="0"/>
              <a:t> (provisional)</a:t>
            </a:r>
            <a:endParaRPr dirty="0"/>
          </a:p>
        </p:txBody>
      </p:sp>
      <p:graphicFrame>
        <p:nvGraphicFramePr>
          <p:cNvPr id="5" name="Taula 1">
            <a:extLst>
              <a:ext uri="{FF2B5EF4-FFF2-40B4-BE49-F238E27FC236}">
                <a16:creationId xmlns:a16="http://schemas.microsoft.com/office/drawing/2014/main" id="{F0D092C3-5E5E-837C-4792-9C4A9A9B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94854"/>
              </p:ext>
            </p:extLst>
          </p:nvPr>
        </p:nvGraphicFramePr>
        <p:xfrm>
          <a:off x="628650" y="2565400"/>
          <a:ext cx="7886699" cy="319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204">
                <a:tc rowSpan="2"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Bloc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402" marR="120402" marT="60199" marB="6019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a-ES-valencia" sz="1600" dirty="0">
                          <a:effectLst/>
                        </a:rPr>
                        <a:t>UD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402" marR="120402" marT="60199" marB="6019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a-ES-valencia" sz="1600" dirty="0">
                          <a:effectLst/>
                        </a:rPr>
                        <a:t>Planificació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402" marR="120402" marT="60199" marB="60199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Avaluació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402" marR="120402" marT="60199" marB="60199"/>
                </a:tc>
                <a:tc hMerge="1">
                  <a:txBody>
                    <a:bodyPr/>
                    <a:lstStyle/>
                    <a:p>
                      <a:endParaRPr lang="ca-ES-valenci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a-ES-valenci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05">
                <a:tc vMerge="1">
                  <a:txBody>
                    <a:bodyPr/>
                    <a:lstStyle/>
                    <a:p>
                      <a:endParaRPr lang="ca-ES-valenci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-valenci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a-ES-valenci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1a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2a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 dirty="0">
                          <a:effectLst/>
                        </a:rPr>
                        <a:t>3a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1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 dirty="0">
                          <a:effectLst/>
                        </a:rPr>
                        <a:t>1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 dirty="0">
                          <a:effectLst/>
                        </a:rPr>
                        <a:t>Aplicacions Ofimàtiques. 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8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2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ca-ES-valencia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 de textos</a:t>
                      </a: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2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3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 dirty="0">
                          <a:effectLst/>
                        </a:rPr>
                        <a:t>Presentacions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5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4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 dirty="0">
                          <a:effectLst/>
                        </a:rPr>
                        <a:t>Manipulació d’imatges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3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5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 dirty="0">
                          <a:effectLst/>
                        </a:rPr>
                        <a:t>Fulls de càlcul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7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6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marL="0"/>
                      <a:r>
                        <a:rPr lang="ca-ES-valencia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 de correu i d’agenda electrònica</a:t>
                      </a: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6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7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Àudio y vídeo digital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4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effectLst/>
                        </a:rPr>
                        <a:t>8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 dirty="0">
                          <a:effectLst/>
                        </a:rPr>
                        <a:t>Aplicació de tècniques de suport.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05">
                <a:tc>
                  <a:txBody>
                    <a:bodyPr/>
                    <a:lstStyle/>
                    <a:p>
                      <a:pPr algn="ctr"/>
                      <a:r>
                        <a:rPr lang="ca-ES-valencia" sz="1600" dirty="0">
                          <a:effectLst/>
                        </a:rPr>
                        <a:t>9</a:t>
                      </a:r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-valencia" sz="16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Bases de dades</a:t>
                      </a: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X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pPr algn="ctr"/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r>
                        <a:rPr lang="ca-ES-valencia" sz="1600">
                          <a:effectLst/>
                        </a:rPr>
                        <a:t> </a:t>
                      </a:r>
                      <a:endParaRPr lang="ca-ES-valencia" sz="160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tc>
                  <a:txBody>
                    <a:bodyPr/>
                    <a:lstStyle/>
                    <a:p>
                      <a:endParaRPr lang="ca-ES-valencia" sz="1600" dirty="0">
                        <a:effectLst/>
                        <a:latin typeface="Futura Bk BT" panose="020B05020202040203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03" marR="9030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355600"/>
            <a:ext cx="83794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Calendari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9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355600"/>
            <a:ext cx="83794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Avaluació</a:t>
            </a: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9502-64FC-CA8C-99F0-D0CA85621806}"/>
              </a:ext>
            </a:extLst>
          </p:cNvPr>
          <p:cNvSpPr txBox="1"/>
          <p:nvPr/>
        </p:nvSpPr>
        <p:spPr>
          <a:xfrm>
            <a:off x="850900" y="1937738"/>
            <a:ext cx="708715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ca-ES-valencia" altLang="es-ES" sz="3200" dirty="0">
                <a:latin typeface="Futura Bk BT" pitchFamily="32" charset="0"/>
                <a:cs typeface="Noto Sans CJK SC" charset="0"/>
              </a:rPr>
              <a:t>Avaluació (PROVISIONAL)  </a:t>
            </a:r>
            <a:r>
              <a:rPr lang="ca-ES-valencia" altLang="es-ES" sz="3200" dirty="0">
                <a:latin typeface="Wingdings" panose="05000000000000000000" pitchFamily="2" charset="2"/>
              </a:rPr>
              <a:t></a:t>
            </a:r>
            <a:r>
              <a:rPr lang="ca-ES-valencia" altLang="es-ES" sz="3200" dirty="0">
                <a:latin typeface="Futura Bk BT" pitchFamily="32" charset="0"/>
                <a:cs typeface="Noto Sans CJK SC" charset="0"/>
              </a:rPr>
              <a:t> </a:t>
            </a:r>
            <a:r>
              <a:rPr lang="ca-ES-valencia" altLang="es-ES" sz="3200" dirty="0">
                <a:cs typeface="Noto Sans CJK SC" charset="0"/>
              </a:rPr>
              <a:t>EN DETALL EN LA P.D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A través d’activitats i exàmens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Tota activitat es avaluable si no es diu el contrari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Continua. 15% faltes </a:t>
            </a:r>
            <a:r>
              <a:rPr lang="ca-ES-valencia" altLang="es-ES" sz="2200" dirty="0">
                <a:latin typeface="Wingdings" panose="05000000000000000000" pitchFamily="2" charset="2"/>
              </a:rPr>
              <a:t></a:t>
            </a: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 PÈRDUA A.C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Nota avaluació = 30% activitats + 70% exàmens.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Nota curs = mitjana 3 avaluacions</a:t>
            </a:r>
          </a:p>
          <a:p>
            <a:pPr lvl="1">
              <a:spcBef>
                <a:spcPts val="625"/>
              </a:spcBef>
              <a:buFont typeface="Arial" panose="020B0604020202020204" pitchFamily="34" charset="0"/>
              <a:buChar char="–"/>
            </a:pPr>
            <a:r>
              <a:rPr lang="ca-ES-valencia" altLang="es-ES" sz="2200" dirty="0">
                <a:latin typeface="Futura Bk BT" pitchFamily="32" charset="0"/>
                <a:cs typeface="Noto Sans CJK SC" charset="0"/>
              </a:rPr>
              <a:t>La nota de les avaluacions s’arrodonix al alça a partir del mig punt</a:t>
            </a:r>
            <a:r>
              <a:rPr lang="ca-ES-valencia" altLang="es-ES" sz="2400" dirty="0">
                <a:latin typeface="Futura Bk BT" pitchFamily="32" charset="0"/>
                <a:cs typeface="Noto Sans CJK SC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26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953</Words>
  <Application>Microsoft Office PowerPoint</Application>
  <PresentationFormat>Personalizado</PresentationFormat>
  <Paragraphs>189</Paragraphs>
  <Slides>26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Aptos</vt:lpstr>
      <vt:lpstr>Arial</vt:lpstr>
      <vt:lpstr>Arial MT</vt:lpstr>
      <vt:lpstr>Calibri</vt:lpstr>
      <vt:lpstr>Futura Bk BT</vt:lpstr>
      <vt:lpstr>Noto Sans CJK SC</vt:lpstr>
      <vt:lpstr>Symbol</vt:lpstr>
      <vt:lpstr>Verdana</vt:lpstr>
      <vt:lpstr>Wingdings</vt:lpstr>
      <vt:lpstr>Office Theme</vt:lpstr>
      <vt:lpstr>Aplicacions Ofimàtiques </vt:lpstr>
      <vt:lpstr>Benvinguts</vt:lpstr>
      <vt:lpstr>Presentación de PowerPoint</vt:lpstr>
      <vt:lpstr>HORARI</vt:lpstr>
      <vt:lpstr>Normativa</vt:lpstr>
      <vt:lpstr>Resultats d’aprenentatge</vt:lpstr>
      <vt:lpstr>Temportizació (provisional)</vt:lpstr>
      <vt:lpstr>Calendari</vt:lpstr>
      <vt:lpstr>Avaluació</vt:lpstr>
      <vt:lpstr>Avaluació</vt:lpstr>
      <vt:lpstr>Avaluació</vt:lpstr>
      <vt:lpstr>Avaluació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</dc:title>
  <cp:lastModifiedBy>RUBIO ESCRIVA, MIREIA</cp:lastModifiedBy>
  <cp:revision>1</cp:revision>
  <dcterms:created xsi:type="dcterms:W3CDTF">2024-02-09T16:47:22Z</dcterms:created>
  <dcterms:modified xsi:type="dcterms:W3CDTF">2024-09-10T07:25:38Z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LastSaved">
    <vt:filetime>2024-02-09T00:00:00Z</vt:filetime>
  </property>
</Properties>
</file>