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75B5-611B-4A37-B410-6D8C73FD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FC9DE-A4BC-47D7-BEE0-D9245EC4C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D1C7-43EC-415A-91E7-ADC943C7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9E60-4FD0-4BF8-95D5-D743BFC9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ED0D-49E8-4238-A492-47F1EBE5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5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C47A-7DA4-4785-9C3E-F46CCA17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51E69-31B5-4992-92F2-88947B45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3A94-ABF0-4E96-B07B-A4BC77D9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81B4-F2CF-4A2A-AF3E-1B3F6424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FBE3-8843-4524-B25F-40FE086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8A39-1371-40F3-9A66-69385F0BD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4826C-ADD8-4FC9-B3AB-42A2E61F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A8CB-C2ED-482F-A498-46DAA1DB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EB19-1ED7-4187-A201-80435C22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B91D-04A4-4CC2-8DAD-306449A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7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49E-CF95-4D38-8BE9-EED8CAD3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02D8-B777-44D4-8B51-9F0CDB90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17B8-39DE-41C1-A467-F19A59A1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C122-8B4B-4045-B6B5-F2554171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BB7A-BBE6-4B6F-A079-C847CE21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1FA8-D741-4741-BA9B-785B8C27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4859-33F4-46A4-A84C-506684B1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0867-659E-4084-8F19-9924A6AA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6E96-1496-4A3C-AB04-3341E2FF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6E54-461C-42D2-8CEB-AEF30845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0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6A32-7EED-4DEA-B7D1-7EBB7B2E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9AF5-E633-4955-93DA-83FD4F00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3450-1220-421D-ADD5-B1E3310F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D639-DD36-4B35-B545-B811B776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736F-D7CD-480B-8C33-9D4E660E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6D73-2CD5-47AC-9E1A-B23D55B5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48D9-E3EC-4652-A76A-2572F9CA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E7486-5468-4DCB-BB7E-9D64E8FC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B56A1-13E0-4D74-AA71-89A464E8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3ABFE-D8F6-4E7E-AA81-CAC8CE6F6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B2245-C99D-4246-965B-DA4275F45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95C95-A603-4F4F-BC72-DF52A4C3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BA324-4EDC-4097-83E4-999165AA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54D85-0541-46B2-AAF2-4393407F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3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D3C5-2D55-426C-9C28-536EBFE7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C9DA1-E83C-4989-A417-FA5D42E1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E96B3-DA06-462F-9BA8-5A53E063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180A3-8FF9-4446-A81C-F269EB19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7620-6EB5-42D4-AF7F-0B2438A4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35243-2FE0-4B13-8510-3335649C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50E7D-5DE1-431F-93B4-AC3F104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EBFF-B977-4796-BC78-6C375F28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05C1-FFEA-489B-BCA9-AC78C524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BDA10-287B-4F2B-AE01-294477B2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5D29-E13F-400C-92F6-3338EEF8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DC81F-C044-43AB-9736-64FED141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F733-7627-4107-8D53-5EABA1A0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3D66-9085-4F42-B747-A7F54F91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A065F-1422-4B24-986F-EF85DDA40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D4EAA-7C9B-4C38-A6D9-6073C870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1C4C-FF27-48CC-8486-C2B63E2F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2765F-5EF6-4385-B3B7-746B620C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0D0B-C1FF-47B4-BC5A-13F846CC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84D7B-A679-408D-995D-C6325AB1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933AA-67F8-4799-8903-365BFB73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92EA-63FC-4981-B7AB-E383A8C7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C0DD-EBC1-4137-A7C7-B57CD4D40BEB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759E-0E53-406C-ABF0-ED27D4046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AD84-2D39-4CEB-9E95-D56D40882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5D80E2C7-D4AB-4AAA-8714-E455120384E4}"/>
              </a:ext>
            </a:extLst>
          </p:cNvPr>
          <p:cNvSpPr/>
          <p:nvPr/>
        </p:nvSpPr>
        <p:spPr>
          <a:xfrm>
            <a:off x="149284" y="186612"/>
            <a:ext cx="11570808" cy="4142792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3" name="Obrázek 22">
            <a:extLst>
              <a:ext uri="{FF2B5EF4-FFF2-40B4-BE49-F238E27FC236}">
                <a16:creationId xmlns:a16="http://schemas.microsoft.com/office/drawing/2014/main" id="{B687273E-FF6D-4B43-97FD-764DDB3A8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45" r="4604"/>
          <a:stretch/>
        </p:blipFill>
        <p:spPr>
          <a:xfrm>
            <a:off x="385089" y="389957"/>
            <a:ext cx="2617591" cy="2621947"/>
          </a:xfrm>
          <a:prstGeom prst="rect">
            <a:avLst/>
          </a:prstGeom>
          <a:ln w="12700">
            <a:noFill/>
          </a:ln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E6220308-119E-4039-AE12-0816A2658C56}"/>
              </a:ext>
            </a:extLst>
          </p:cNvPr>
          <p:cNvSpPr txBox="1"/>
          <p:nvPr/>
        </p:nvSpPr>
        <p:spPr>
          <a:xfrm>
            <a:off x="367999" y="3155104"/>
            <a:ext cx="4428007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1" dirty="0"/>
              <a:t>(1) Input :: </a:t>
            </a:r>
            <a:r>
              <a:rPr lang="en-US" sz="2200" dirty="0"/>
              <a:t>2D powder diffractogram.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6750744-E499-4751-8F31-E85DB07E7B09}"/>
              </a:ext>
            </a:extLst>
          </p:cNvPr>
          <p:cNvSpPr txBox="1"/>
          <p:nvPr/>
        </p:nvSpPr>
        <p:spPr>
          <a:xfrm>
            <a:off x="3344535" y="1126843"/>
            <a:ext cx="2548472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(2) EDIFF processing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69027A79-E32E-4BC7-929F-253E58060BE1}"/>
              </a:ext>
            </a:extLst>
          </p:cNvPr>
          <p:cNvSpPr txBox="1"/>
          <p:nvPr/>
        </p:nvSpPr>
        <p:spPr>
          <a:xfrm>
            <a:off x="6545517" y="3170599"/>
            <a:ext cx="5002031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(3) Output :: </a:t>
            </a:r>
            <a:r>
              <a:rPr lang="en-US" sz="2200" dirty="0"/>
              <a:t>Comparison of ELD and XRD.</a:t>
            </a:r>
          </a:p>
        </p:txBody>
      </p: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91F84E70-5E53-4E72-9806-039A12D251CB}"/>
              </a:ext>
            </a:extLst>
          </p:cNvPr>
          <p:cNvCxnSpPr>
            <a:cxnSpLocks/>
          </p:cNvCxnSpPr>
          <p:nvPr/>
        </p:nvCxnSpPr>
        <p:spPr>
          <a:xfrm>
            <a:off x="3270774" y="1700930"/>
            <a:ext cx="3064712" cy="0"/>
          </a:xfrm>
          <a:prstGeom prst="straightConnector1">
            <a:avLst/>
          </a:prstGeom>
          <a:ln w="476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>
            <a:extLst>
              <a:ext uri="{FF2B5EF4-FFF2-40B4-BE49-F238E27FC236}">
                <a16:creationId xmlns:a16="http://schemas.microsoft.com/office/drawing/2014/main" id="{D24490C2-9609-4F96-81E7-83571EED4898}"/>
              </a:ext>
            </a:extLst>
          </p:cNvPr>
          <p:cNvSpPr txBox="1"/>
          <p:nvPr/>
        </p:nvSpPr>
        <p:spPr>
          <a:xfrm>
            <a:off x="6466281" y="3601486"/>
            <a:ext cx="525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experimental ELD overlaps with theoretical XRD,</a:t>
            </a:r>
          </a:p>
          <a:p>
            <a:r>
              <a:rPr lang="en-US" dirty="0"/>
              <a:t>the crystal structure of the sample is identified.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CE4504B-0959-403F-80F0-4F5627D0CF7A}"/>
              </a:ext>
            </a:extLst>
          </p:cNvPr>
          <p:cNvSpPr txBox="1"/>
          <p:nvPr/>
        </p:nvSpPr>
        <p:spPr>
          <a:xfrm>
            <a:off x="306654" y="3585990"/>
            <a:ext cx="539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a 2D-electron diffraction pattern (ELD),</a:t>
            </a:r>
          </a:p>
          <a:p>
            <a:r>
              <a:rPr lang="en-US" dirty="0"/>
              <a:t>which is compared with theoretical X-ray pattern (XRD).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36F7181-C3AF-45A7-9492-E9BBEDF9B107}"/>
              </a:ext>
            </a:extLst>
          </p:cNvPr>
          <p:cNvSpPr/>
          <p:nvPr/>
        </p:nvSpPr>
        <p:spPr>
          <a:xfrm>
            <a:off x="3272154" y="1785606"/>
            <a:ext cx="2956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dirty="0"/>
              <a:t>calculate theoretical XRD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dirty="0"/>
              <a:t>process experimental ELD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dirty="0"/>
              <a:t>compare ELD and XRD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A68D6131-6586-468F-8A6C-C63251D2A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48" y="389957"/>
            <a:ext cx="4932812" cy="26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1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71</Words>
  <Application>Microsoft Office PowerPoint</Application>
  <PresentationFormat>Širokoúhlá obrazovka</PresentationFormat>
  <Paragraphs>10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Radim Skoupý</dc:creator>
  <cp:lastModifiedBy>Miroslav Slouf</cp:lastModifiedBy>
  <cp:revision>48</cp:revision>
  <cp:lastPrinted>2025-02-10T10:12:58Z</cp:lastPrinted>
  <dcterms:created xsi:type="dcterms:W3CDTF">2021-02-21T12:42:48Z</dcterms:created>
  <dcterms:modified xsi:type="dcterms:W3CDTF">2025-02-10T10:14:37Z</dcterms:modified>
</cp:coreProperties>
</file>