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D93C-C8E3-C143-9AE5-7CE04A471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30930-71B8-E24A-A86A-81A547E3C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3C3-96CF-214F-B055-BFCFF11A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1646-CB62-9940-B911-667791AD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0FF3-28E5-7A40-B4FB-67695787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2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FEE0-5519-4043-BE6F-2620743F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02F96-9835-9247-82A9-A6975ED5C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E622-C5DA-4D4C-923D-6ED719B6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912F-BC03-D04F-B312-834373F0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A9CA2-321D-6742-84CD-D4BD5C80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48911-87D2-1C42-8E54-4E612C0FD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DF65C-256B-FC4C-ACF7-A0B6B7B3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0D2A1-6C05-4442-BDAD-0900736C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95E8-3C24-5445-97A9-3FA11AA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504F-066B-2B47-8CB3-4FC6BB4D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3894-5538-3E42-B00A-7539D34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F898-BE9C-CE46-9109-6ED7E67E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6963-F1FA-8B4D-ACB6-01E5D405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2B8A2-2957-0C48-A4BD-9500BC42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E9BE-BA73-E047-AC28-7D6A73D2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9455-9E2B-654F-8031-E9A6E45D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5177-EBBF-234F-BBA5-AFC5B1E5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4408-3FAD-AD45-9929-BF5451F4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BE79-CA34-BC47-9498-C3C21E7A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BBF1-81A4-1646-9B8D-AF6470F6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1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987F-8F0F-7440-81DA-BDE7A9F1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6E89-7EA3-824D-8589-C34C75A3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03D5-5563-3949-B330-15631F636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DC833-EFE9-9B4C-B2CC-24229590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B3C80-1396-3C46-8625-9FD770F6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47705-683F-2B4D-90AE-1AFBE75A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F00B-1BE4-E744-A06C-820F155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8D2B-33D5-9341-8389-09FE11FC3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B4C2F-5B0D-8A4A-9F69-B1646CA64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B871F-7EB7-3942-B39C-546420858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78E7A-CBE5-EB47-972C-401692419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F8CA9-3CA6-1342-BA85-F0DF3D97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40946-DFDF-F44F-B666-00D03B75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255C1-3C27-F143-AD2B-79278583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223F-0CC9-314B-9184-2A9C878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23C24-52BB-6A4E-81DA-230D847F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C29E9-B8D3-2240-B1CC-7A32A19F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92920-6282-C949-BAC3-154ECA15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49BB9-A570-524B-8851-1A35E32B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DFA7F-354A-084A-A36C-EBF43C08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5A896-A7AB-4344-AE39-DCA2DD31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3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3D3A-4D17-BB40-916B-5D4B9111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26C4-6222-E448-AAC7-BAB85318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272E-E7D0-654C-8AB6-9375A17EF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02381-541C-5B4E-87C0-74298DAC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18C1D-9826-0A47-9DB9-91F8772C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B7A8-F16C-9B43-B375-C765C55C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B00D-8D93-584E-9E99-1C2C4F72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85F85-505A-8547-86DF-C6D19A3AC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9731D-A214-904C-B904-5DC0A5911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0802A-1A59-E742-BB5E-7063FB6D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70658-CB3C-924D-AFA0-41EBA068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B88E4-5048-404B-9022-AEB3DCB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A3F79-DEB6-AA43-98E9-868E46AD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ADCC8-D51D-474C-BC04-31A02AA7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B117-0970-A741-972A-3D3EB54FD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F62F-D586-F146-821C-C67135E86CF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1423-F785-4941-B606-645745773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2AA0-3A53-CB4E-BFE0-52E02C11A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C493-E8BD-764C-B38F-5DF3C3C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97F13E9-2DEA-3F4D-A24A-84403A537486}"/>
              </a:ext>
            </a:extLst>
          </p:cNvPr>
          <p:cNvSpPr/>
          <p:nvPr/>
        </p:nvSpPr>
        <p:spPr>
          <a:xfrm>
            <a:off x="557048" y="2165131"/>
            <a:ext cx="861849" cy="515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C9C44B9-D420-F54B-9938-68E7A4C2BE95}"/>
              </a:ext>
            </a:extLst>
          </p:cNvPr>
          <p:cNvSpPr/>
          <p:nvPr/>
        </p:nvSpPr>
        <p:spPr>
          <a:xfrm>
            <a:off x="2212427" y="1560787"/>
            <a:ext cx="861849" cy="515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D98D13-2B9E-254F-888B-67741EBB6D05}"/>
              </a:ext>
            </a:extLst>
          </p:cNvPr>
          <p:cNvSpPr/>
          <p:nvPr/>
        </p:nvSpPr>
        <p:spPr>
          <a:xfrm>
            <a:off x="2212426" y="2680138"/>
            <a:ext cx="861849" cy="515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4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Haduni Shi</dc:creator>
  <cp:lastModifiedBy>Haduni Shi</cp:lastModifiedBy>
  <cp:revision>3</cp:revision>
  <dcterms:created xsi:type="dcterms:W3CDTF">2019-12-15T16:05:12Z</dcterms:created>
  <dcterms:modified xsi:type="dcterms:W3CDTF">2019-12-15T16:25:13Z</dcterms:modified>
</cp:coreProperties>
</file>