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64B-C4AD-586B-8CEB-63BE4136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Evaluación de Riesgo de Rutas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A66E1-A764-0380-5A52-E9DAA2D7C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/>
              <a:t>David Emiliano Mireles Cárdenas</a:t>
            </a:r>
          </a:p>
        </p:txBody>
      </p:sp>
    </p:spTree>
    <p:extLst>
      <p:ext uri="{BB962C8B-B14F-4D97-AF65-F5344CB8AC3E}">
        <p14:creationId xmlns:p14="http://schemas.microsoft.com/office/powerpoint/2010/main" val="20692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4D74-97B3-3833-3D1D-E1535055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Visualización de rutas con software estadístico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4A1F-008C-6884-10EA-E7DD72B97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7516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map with a route&#10;&#10;Description automatically generated">
            <a:extLst>
              <a:ext uri="{FF2B5EF4-FFF2-40B4-BE49-F238E27FC236}">
                <a16:creationId xmlns:a16="http://schemas.microsoft.com/office/drawing/2014/main" id="{0A20842C-B142-0A5D-9D29-08DD6961BD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080" r="3308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ABF9BA-9326-8A71-3E1E-B4C0206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Visualización de Rutas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FA870-4CC0-5B98-B2F7-BCCA0ACE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02703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646F-C901-48A0-96B3-D9A5642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6A47-B06A-CBB5-E814-DC33555A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de las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Folium, </a:t>
            </a:r>
            <a:r>
              <a:rPr lang="en-US" dirty="0" err="1"/>
              <a:t>Plotly</a:t>
            </a:r>
            <a:r>
              <a:rPr lang="en-US" dirty="0"/>
              <a:t> o </a:t>
            </a:r>
            <a:r>
              <a:rPr lang="en-US" dirty="0" err="1"/>
              <a:t>Nextplot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visualizar</a:t>
            </a:r>
            <a:r>
              <a:rPr lang="en-US" dirty="0"/>
              <a:t> las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utilicé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Proveer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puntos de </a:t>
            </a:r>
            <a:r>
              <a:rPr lang="en-US" dirty="0" err="1"/>
              <a:t>partida</a:t>
            </a:r>
            <a:r>
              <a:rPr lang="en-US" dirty="0"/>
              <a:t> y </a:t>
            </a:r>
            <a:r>
              <a:rPr lang="en-US" dirty="0" err="1"/>
              <a:t>llegada</a:t>
            </a:r>
            <a:r>
              <a:rPr lang="en-US" dirty="0"/>
              <a:t> al API de Open Street Map.</a:t>
            </a:r>
          </a:p>
          <a:p>
            <a:pPr lvl="1"/>
            <a:r>
              <a:rPr lang="en-US" dirty="0" err="1"/>
              <a:t>Almacenar</a:t>
            </a:r>
            <a:r>
              <a:rPr lang="en-US" dirty="0"/>
              <a:t> las </a:t>
            </a:r>
            <a:r>
              <a:rPr lang="en-US" dirty="0" err="1"/>
              <a:t>coordenadas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API </a:t>
            </a:r>
            <a:r>
              <a:rPr lang="en-US" dirty="0" err="1"/>
              <a:t>retorna</a:t>
            </a:r>
            <a:r>
              <a:rPr lang="en-US" dirty="0"/>
              <a:t>, que </a:t>
            </a:r>
            <a:r>
              <a:rPr lang="en-US" dirty="0" err="1"/>
              <a:t>corresponden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calculada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Graficar</a:t>
            </a:r>
            <a:r>
              <a:rPr lang="en-US" dirty="0"/>
              <a:t> las </a:t>
            </a:r>
            <a:r>
              <a:rPr lang="en-US" dirty="0" err="1"/>
              <a:t>coordenadas</a:t>
            </a:r>
            <a:r>
              <a:rPr lang="en-US" dirty="0"/>
              <a:t> de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Folium.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8513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2D29-D564-6BE5-96B2-BD011BF7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45D9-54D4-FB5A-85E8-DAF43501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Información de Rutas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5B30C-9CAC-114E-DE33-853F7B782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Driving Distance, Tiempo Estimado</a:t>
            </a:r>
          </a:p>
        </p:txBody>
      </p:sp>
    </p:spTree>
    <p:extLst>
      <p:ext uri="{BB962C8B-B14F-4D97-AF65-F5344CB8AC3E}">
        <p14:creationId xmlns:p14="http://schemas.microsoft.com/office/powerpoint/2010/main" val="124098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C094-CD1E-83D5-D7CC-D4D1141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13255-1006-9D5C-EEDB-347422D04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04855"/>
              </p:ext>
            </p:extLst>
          </p:nvPr>
        </p:nvGraphicFramePr>
        <p:xfrm>
          <a:off x="5118099" y="803275"/>
          <a:ext cx="5680669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2914720064"/>
                    </a:ext>
                  </a:extLst>
                </a:gridCol>
                <a:gridCol w="1546317">
                  <a:extLst>
                    <a:ext uri="{9D8B030D-6E8A-4147-A177-3AD203B41FA5}">
                      <a16:colId xmlns:a16="http://schemas.microsoft.com/office/drawing/2014/main" val="4258593525"/>
                    </a:ext>
                  </a:extLst>
                </a:gridCol>
                <a:gridCol w="1546317">
                  <a:extLst>
                    <a:ext uri="{9D8B030D-6E8A-4147-A177-3AD203B41FA5}">
                      <a16:colId xmlns:a16="http://schemas.microsoft.com/office/drawing/2014/main" val="1932086831"/>
                    </a:ext>
                  </a:extLst>
                </a:gridCol>
                <a:gridCol w="1546317">
                  <a:extLst>
                    <a:ext uri="{9D8B030D-6E8A-4147-A177-3AD203B41FA5}">
                      <a16:colId xmlns:a16="http://schemas.microsoft.com/office/drawing/2014/main" val="378813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IDRuta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Distancia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/>
                        <a:t>Duración estimada </a:t>
                      </a:r>
                      <a:r>
                        <a:rPr lang="en-MX" dirty="0"/>
                        <a:t>(minutos)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1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Relleno de Inventario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20.5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17.6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666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Traslado de efectivo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13.7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17.5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106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Relleno de Inventario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23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26.2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8221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Relleno de Inventario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25.1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26.6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8357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Traslado de efectivo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14.1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MX" dirty="0">
                          <a:effectLst/>
                        </a:rPr>
                        <a:t>15.5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9516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408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</TotalTime>
  <Words>132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Evaluación de Riesgo de Rutas</vt:lpstr>
      <vt:lpstr>Visualización de rutas con software estadístico</vt:lpstr>
      <vt:lpstr>Visualización de Rutas</vt:lpstr>
      <vt:lpstr>PowerPoint Presentation</vt:lpstr>
      <vt:lpstr>Información de Rutas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Mireles</dc:creator>
  <cp:lastModifiedBy>David Mireles</cp:lastModifiedBy>
  <cp:revision>2</cp:revision>
  <dcterms:created xsi:type="dcterms:W3CDTF">2024-10-02T17:27:43Z</dcterms:created>
  <dcterms:modified xsi:type="dcterms:W3CDTF">2024-10-02T18:25:44Z</dcterms:modified>
</cp:coreProperties>
</file>