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1215366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952500"/>
          <a:ext cx="8096250" cy="4286250"/>
          <a:chOff x="1428750" y="952500"/>
          <a:chExt cx="8096250" cy="4286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952500"/>
            <a:ext cx="6667500" cy="3333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6">
  <a:themeElements>
    <a:clrScheme name="Theme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2021-06-08T07:29:55Z</dcterms:created>
  <dcterms:modified xsi:type="dcterms:W3CDTF">2021-06-08T07:29:55Z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