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" initials="M" lastIdx="1" clrIdx="0">
    <p:extLst>
      <p:ext uri="{19B8F6BF-5375-455C-9EA6-DF929625EA0E}">
        <p15:presenceInfo xmlns:p15="http://schemas.microsoft.com/office/powerpoint/2012/main" userId="Mir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82CA-B99D-4CFB-9D3E-E112251E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5AB45-21B0-4FD0-9000-F2BC5DDB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A416-52B5-494C-BDEC-D1FDAD55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D4AB-D94D-4F03-8D5E-42E3793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EDF5-C719-4A2D-BB14-5831F1AD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4318-8D27-49F3-851F-8DEEBEC3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69879-AB8F-432A-8CAC-7455548F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1923-5B6E-4BC9-8164-48E49FB0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075C-1E2E-4B24-A19A-2CF3C207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18F0-8632-4F7B-813C-0EAB923B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F1C7-5698-46CE-BF5E-142F1E5FA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5C2AD-22B7-4066-BE75-213C0195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24D2-E04C-4D31-9501-EEF940AB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6A90-171B-4E06-BD63-C5B55CBC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37A7-9BD1-45C9-BFD5-5273D447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22F7-E5A3-4058-917E-990FF563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AB63-753E-4299-9A4E-677ABB19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F472-33F4-40CB-B221-22C820FF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0404-DDB4-4403-A63B-7B38212F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57B5-CB1E-43A0-9579-74DC9E2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CE7B-7D36-4C5B-BFEF-54A5FFA8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AC19-9757-49C9-ABF1-6AA42DC5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EFF7-7E45-4F93-BBD0-AF6EB91F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3473-0B4D-4E8A-A2DD-3B1695CE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454C-DCC9-4EA8-97FE-66529F7A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DF81-63A9-4EAB-B0FE-A9BB642F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AED4-174E-4189-AD48-D94898553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58A01-DBF2-448C-AE4D-E6C4E1A7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DEA6-36FE-42D9-8834-82F33463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64D8-9F7D-4F9C-9CC7-84B439F6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76F4-7917-4F15-A059-4A81FB5D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7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3915-F35B-4690-B8D2-7149DEBF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B910-B746-4C4F-A430-E028CE3B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F3F9E-C241-4AE8-A08E-4964658F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21D41-67DC-40C0-B95F-9600B2E74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C38B9-5217-4176-904D-FDA68C52B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F22AB-D109-4A84-9847-7F29A6DD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C4EB-5C5D-49CC-B14D-A7CD2CD8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6CABB-8995-465B-B45E-63ED326D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726A-6B83-44E6-B14F-4EF2274D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9CB4F-70A3-41C8-A1B2-C5665B2C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00BFC-C6B4-40A3-BF2C-9FB217C0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E12C4-641C-4FEB-A9C2-7938D9D4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EAF43-6EB0-43F7-851D-C13715AF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D801D-5509-4DFF-836F-BB6DA451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01303-4A66-4B90-944A-B0D8C065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02F-F6E6-40FD-843B-783855A9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102B-5F16-4075-9445-1F301262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C71F-EC83-4F96-A526-683DB1F1A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A7355-9362-4486-9AAE-7DBF58D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C7A5E-DD3E-4652-B0ED-85CCDA24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D1615-54CD-4BBA-8197-7173766F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ED2A-3D98-46A6-8E6F-0FFA0785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3BA92-F49F-4592-A0DF-FB1EDE68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90BD-69E9-4638-B350-02ED1934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E60D-ABB5-4122-9672-605F3A05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4291D-8C36-41BE-AFB1-0B99FED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0785-2C5E-41A7-AB67-DCB47B7E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52F4F-D0E6-418A-BCC9-A8C15F07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53FA7-1544-4529-9F9A-F031AC95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2940-8AAE-425C-B909-A082DA64B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1D31-917C-4FD0-9927-B7BF519E0484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42D2-EBF4-4018-95D9-BC14554DD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3D4C-BB26-4454-A669-BD80E2914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A7F0-FA89-4253-B440-CAD5C20B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">
            <a:extLst>
              <a:ext uri="{FF2B5EF4-FFF2-40B4-BE49-F238E27FC236}">
                <a16:creationId xmlns:a16="http://schemas.microsoft.com/office/drawing/2014/main" id="{D18822EF-C787-4549-8EDF-BA63052F1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0" y="659934"/>
            <a:ext cx="6688823" cy="4180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D4F165-68A4-4CE7-8B83-5945AB667795}"/>
              </a:ext>
            </a:extLst>
          </p:cNvPr>
          <p:cNvSpPr txBox="1"/>
          <p:nvPr/>
        </p:nvSpPr>
        <p:spPr>
          <a:xfrm flipH="1">
            <a:off x="733616" y="5394121"/>
            <a:ext cx="276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de test </a:t>
            </a:r>
          </a:p>
        </p:txBody>
      </p:sp>
    </p:spTree>
    <p:extLst>
      <p:ext uri="{BB962C8B-B14F-4D97-AF65-F5344CB8AC3E}">
        <p14:creationId xmlns:p14="http://schemas.microsoft.com/office/powerpoint/2010/main" val="11938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8330FD-13D3-4C10-AD19-D68BCF7B6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7" y="791658"/>
            <a:ext cx="6710486" cy="23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2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Mirela</dc:creator>
  <cp:lastModifiedBy>Mirela</cp:lastModifiedBy>
  <cp:revision>33</cp:revision>
  <dcterms:created xsi:type="dcterms:W3CDTF">2021-10-29T17:49:29Z</dcterms:created>
  <dcterms:modified xsi:type="dcterms:W3CDTF">2021-10-31T19:38:55Z</dcterms:modified>
</cp:coreProperties>
</file>