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2024. 06. 05.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2024. 06. 05.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2024. 06. 05.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hu-HU" sz="4400" dirty="0" err="1">
                <a:solidFill>
                  <a:schemeClr val="bg1"/>
                </a:solidFill>
              </a:rPr>
              <a:t>Todo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  <a:r>
              <a:rPr lang="hu-HU" sz="4400" dirty="0" err="1">
                <a:solidFill>
                  <a:schemeClr val="bg1"/>
                </a:solidFill>
              </a:rPr>
              <a:t>list</a:t>
            </a:r>
            <a:r>
              <a:rPr lang="hu-HU" sz="4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4400" y="5978654"/>
            <a:ext cx="5618440" cy="262468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>
                <a:solidFill>
                  <a:srgbClr val="7CEBFF"/>
                </a:solidFill>
              </a:rPr>
              <a:t>Kovács Balázs, HORVÁTH PETRA, Üveges Mirella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1A6DD6-FF5F-481A-BADC-E963D339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Előnyök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04C67C8-A24E-4BF4-8EE0-EC9D1F747ED2}"/>
              </a:ext>
            </a:extLst>
          </p:cNvPr>
          <p:cNvSpPr txBox="1"/>
          <p:nvPr/>
        </p:nvSpPr>
        <p:spPr>
          <a:xfrm>
            <a:off x="410794" y="2095198"/>
            <a:ext cx="538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Sok meglévő kódunk volt amit jól tudtunk használni. Mi mint csapat igazan jól működtünk ami nagy  segítség volt egy ekkora feladat megoldásánál fontos.</a:t>
            </a:r>
          </a:p>
        </p:txBody>
      </p:sp>
    </p:spTree>
    <p:extLst>
      <p:ext uri="{BB962C8B-B14F-4D97-AF65-F5344CB8AC3E}">
        <p14:creationId xmlns:p14="http://schemas.microsoft.com/office/powerpoint/2010/main" val="37453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36F15-544F-4499-B6D9-3AEF6B3D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4202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E28292-19CC-4A70-99D0-3001C013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94" y="1097958"/>
            <a:ext cx="11029616" cy="988332"/>
          </a:xfrm>
        </p:spPr>
        <p:txBody>
          <a:bodyPr>
            <a:normAutofit fontScale="90000"/>
          </a:bodyPr>
          <a:lstStyle/>
          <a:p>
            <a:r>
              <a:rPr lang="hu-HU" dirty="0"/>
              <a:t>Feladat bemutatása 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856F8C6-2726-42ED-BFCD-52307547F6B4}"/>
              </a:ext>
            </a:extLst>
          </p:cNvPr>
          <p:cNvSpPr txBox="1"/>
          <p:nvPr/>
        </p:nvSpPr>
        <p:spPr>
          <a:xfrm>
            <a:off x="850900" y="2298700"/>
            <a:ext cx="6642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Szoftver arra szolgál, hogy </a:t>
            </a:r>
          </a:p>
          <a:p>
            <a:r>
              <a:rPr lang="hu-HU" sz="2400" dirty="0"/>
              <a:t>az emberek teendőik  </a:t>
            </a:r>
          </a:p>
          <a:p>
            <a:r>
              <a:rPr lang="hu-HU" sz="2400" dirty="0"/>
              <a:t>idő és fontossági</a:t>
            </a:r>
          </a:p>
          <a:p>
            <a:r>
              <a:rPr lang="hu-HU" sz="2400" dirty="0"/>
              <a:t>szempontok alapján egy </a:t>
            </a:r>
          </a:p>
          <a:p>
            <a:r>
              <a:rPr lang="hu-HU" sz="2400" dirty="0"/>
              <a:t>helyen legyenek.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B92D5E0-5EA4-445F-B2F3-10FD3EB3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60" y="2539999"/>
            <a:ext cx="6771640" cy="42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612929-85DA-48ED-9E94-5F56D3E7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álltalános információi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94F0A5-F8C5-47AB-AC13-C6CD9B41E2C6}"/>
              </a:ext>
            </a:extLst>
          </p:cNvPr>
          <p:cNvSpPr txBox="1"/>
          <p:nvPr/>
        </p:nvSpPr>
        <p:spPr>
          <a:xfrm>
            <a:off x="863600" y="2413000"/>
            <a:ext cx="6629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projekten hárman dolgozunk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feladat megvalósítása Java nyelven történt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 </a:t>
            </a:r>
            <a:r>
              <a:rPr lang="hu-HU" sz="2400" dirty="0" err="1"/>
              <a:t>ToDo</a:t>
            </a:r>
            <a:r>
              <a:rPr lang="hu-HU" sz="2400" dirty="0"/>
              <a:t> List egy teendők létrehozására szolgál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Az alkalmazás naptárt használ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66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90321-0983-4C3A-A616-A04ED519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funkciói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B696010-DA5F-45EF-8E19-0C5692562668}"/>
              </a:ext>
            </a:extLst>
          </p:cNvPr>
          <p:cNvSpPr txBox="1"/>
          <p:nvPr/>
        </p:nvSpPr>
        <p:spPr>
          <a:xfrm>
            <a:off x="575894" y="2082800"/>
            <a:ext cx="713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felhasználóknak létre kell hozniuk egy teendőt és ezt a teendőt pedig tudják késznek jelölni. Dátumokat tudnak egy naptáron keresztül beállítani ami nagy segítség ha, épp nem a napokban hanem, csak hetekkel később szeretnének elvégezni egy-egy teendőt. </a:t>
            </a:r>
          </a:p>
        </p:txBody>
      </p:sp>
    </p:spTree>
    <p:extLst>
      <p:ext uri="{BB962C8B-B14F-4D97-AF65-F5344CB8AC3E}">
        <p14:creationId xmlns:p14="http://schemas.microsoft.com/office/powerpoint/2010/main" val="15030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62ED19-4147-458A-89FF-82E444D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Fejlesztések a továbbiakban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D37ADEE-C02A-431A-97A8-C83F3A9DFA68}"/>
              </a:ext>
            </a:extLst>
          </p:cNvPr>
          <p:cNvSpPr txBox="1"/>
          <p:nvPr/>
        </p:nvSpPr>
        <p:spPr>
          <a:xfrm>
            <a:off x="431800" y="21463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Kategóriák vagy címkék hozzáadása : a feladatok csoportosítása kategóriákkal vagy címkékkel ellátása segíthet abban, hogy könnyebben át lehessen látni és szervezni a teendőlistát.    </a:t>
            </a:r>
          </a:p>
        </p:txBody>
      </p:sp>
    </p:spTree>
    <p:extLst>
      <p:ext uri="{BB962C8B-B14F-4D97-AF65-F5344CB8AC3E}">
        <p14:creationId xmlns:p14="http://schemas.microsoft.com/office/powerpoint/2010/main" val="316392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83BB01-4AB6-4421-A7C6-9B28511A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Fejlesztések a továbbiakban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3CD6257-AE83-4815-9195-640FBDE7B922}"/>
              </a:ext>
            </a:extLst>
          </p:cNvPr>
          <p:cNvSpPr txBox="1"/>
          <p:nvPr/>
        </p:nvSpPr>
        <p:spPr>
          <a:xfrm>
            <a:off x="444500" y="2057400"/>
            <a:ext cx="615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Összekapcsolhatóság más alkalmazásokkal: integráció más alkalmazásokkal, például </a:t>
            </a:r>
            <a:r>
              <a:rPr lang="hu-HU" sz="2400" dirty="0" err="1"/>
              <a:t>emailes</a:t>
            </a:r>
            <a:r>
              <a:rPr lang="hu-HU" sz="2400" dirty="0"/>
              <a:t> ügyintézést segítő eszközökkel, ami megkönnyíti az információk megosztását és szinkronizálását</a:t>
            </a:r>
            <a:r>
              <a:rPr lang="hu-HU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27994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8E0628-ADAB-4447-8073-491496F6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Fejlesztések a továbbiakban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8480187-573D-4FD7-8895-B3B74424A3B1}"/>
              </a:ext>
            </a:extLst>
          </p:cNvPr>
          <p:cNvSpPr txBox="1"/>
          <p:nvPr/>
        </p:nvSpPr>
        <p:spPr>
          <a:xfrm>
            <a:off x="406400" y="214630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Rendszeres emlékeztetések: automatikus emlékeztetők beállítása fontos határidők vagy események kapcsán, hogy ne felejtsen el a felhasználó egy-egy feladatot. </a:t>
            </a:r>
          </a:p>
        </p:txBody>
      </p:sp>
    </p:spTree>
    <p:extLst>
      <p:ext uri="{BB962C8B-B14F-4D97-AF65-F5344CB8AC3E}">
        <p14:creationId xmlns:p14="http://schemas.microsoft.com/office/powerpoint/2010/main" val="28160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F2F7F-08F8-4D9D-AF01-D6A14820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 menete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07D0DE2-D9C4-40CA-A01D-289D1EAD4E63}"/>
              </a:ext>
            </a:extLst>
          </p:cNvPr>
          <p:cNvSpPr txBox="1"/>
          <p:nvPr/>
        </p:nvSpPr>
        <p:spPr>
          <a:xfrm>
            <a:off x="575894" y="2374900"/>
            <a:ext cx="6993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feladatokat felosztottuk és közben figyeltük, hogy mindenki egyformán vegye ki a részét a feladat megoldása alatt. A csapattagok egyformán ellenőrizték a munkákat.</a:t>
            </a:r>
          </a:p>
        </p:txBody>
      </p:sp>
    </p:spTree>
    <p:extLst>
      <p:ext uri="{BB962C8B-B14F-4D97-AF65-F5344CB8AC3E}">
        <p14:creationId xmlns:p14="http://schemas.microsoft.com/office/powerpoint/2010/main" val="85521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2C5FD-1709-435D-9BFE-984E5FDC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3A03A86-4B0A-44BB-B004-D9668BF4F9D4}"/>
              </a:ext>
            </a:extLst>
          </p:cNvPr>
          <p:cNvSpPr txBox="1"/>
          <p:nvPr/>
        </p:nvSpPr>
        <p:spPr>
          <a:xfrm>
            <a:off x="575894" y="1841500"/>
            <a:ext cx="52153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feladatban való megvalósítás során voltak nehézségek, de a szükséges segítséget megkaptuk. A nehezebb részeknél mindenki próbálta a legjobb megoldást találni és együtt megoldani.</a:t>
            </a:r>
          </a:p>
          <a:p>
            <a:r>
              <a:rPr lang="hu-HU" sz="2400" dirty="0"/>
              <a:t>A csapatnak a csapattagokat  mi nem tudtuk mi magunk választani ezért is volt a feladat megoldása nehezebb mivel a csapatok nem egyenlő képességgel rendelkeztek, bár a feladatok nehézsége szinte ugyan olyan volt. </a:t>
            </a:r>
          </a:p>
        </p:txBody>
      </p:sp>
    </p:spTree>
    <p:extLst>
      <p:ext uri="{BB962C8B-B14F-4D97-AF65-F5344CB8AC3E}">
        <p14:creationId xmlns:p14="http://schemas.microsoft.com/office/powerpoint/2010/main" val="1699362936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0</TotalTime>
  <Words>295</Words>
  <Application>Microsoft Office PowerPoint</Application>
  <PresentationFormat>Szélesvásznú</PresentationFormat>
  <Paragraphs>29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Osztalék</vt:lpstr>
      <vt:lpstr>Todo list </vt:lpstr>
      <vt:lpstr>Feladat bemutatása   </vt:lpstr>
      <vt:lpstr>Szoftver álltalános információi </vt:lpstr>
      <vt:lpstr>Alkalmazás funkciói </vt:lpstr>
      <vt:lpstr>Fejlesztések a továbbiakban</vt:lpstr>
      <vt:lpstr>Fejlesztések a továbbiakban</vt:lpstr>
      <vt:lpstr>Fejlesztések a továbbiakban</vt:lpstr>
      <vt:lpstr>Csapatmunka menete</vt:lpstr>
      <vt:lpstr>Nehézségek </vt:lpstr>
      <vt:lpstr>Előnyök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2024-05-29T05:35:45Z</dcterms:created>
  <dcterms:modified xsi:type="dcterms:W3CDTF">2024-06-05T05:39:24Z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