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3CEAFEF-D834-49EB-A77B-83345F851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1788A5-C0DC-4854-9DA1-5799AAFF4F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138-59DE-4CCE-BC05-C8289F820A4F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E3DD13-D879-441F-AE1C-6AD1662438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9FEA87-2B0D-4F9A-834F-E75A98941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C7F-E669-4886-B0A7-2EB3B0147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34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DFAA-8151-43F1-8218-1A676C54611E}" type="datetimeFigureOut">
              <a:rPr lang="hu-HU" noProof="0" smtClean="0"/>
              <a:t>2024. 05. 29.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4CA7-A258-4620-B482-398C3E6E42F7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64416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B1095E-0207-45C6-91A7-AA5C0ECAF77D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CFC7-DFD9-4A70-AE92-50385801C1DB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943764-A5EE-4C69-9C74-87A2F85F0CB0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1A8F9-3D3D-4792-AC4D-78355299A20D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86372C-2F48-413B-AB87-E0AE7CDBEFBC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0CA00-3C78-4E80-BDC4-943FCC4AA20A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B5506-EDF0-4C3A-B830-BBF3F054EE2B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36568C-8A71-4DEA-B6D3-725EA2FE6A31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22219-BD99-403B-B9A4-C6480A94D55D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473D03-A039-40EB-A341-F1ED0C939856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667C1-242F-4547-A9A6-B56F8576423E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277D6DF-4495-474C-81A8-48F6F365AB90}" type="datetime1">
              <a:rPr lang="hu-HU" smtClean="0"/>
              <a:t>2024. 05. 29.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6. kép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hu-HU" sz="4400" dirty="0" err="1">
                <a:solidFill>
                  <a:schemeClr val="bg1"/>
                </a:solidFill>
              </a:rPr>
              <a:t>Todo</a:t>
            </a:r>
            <a:r>
              <a:rPr lang="hu-HU" sz="4400" dirty="0">
                <a:solidFill>
                  <a:schemeClr val="bg1"/>
                </a:solidFill>
              </a:rPr>
              <a:t> </a:t>
            </a:r>
            <a:r>
              <a:rPr lang="hu-HU" sz="4400" dirty="0" err="1">
                <a:solidFill>
                  <a:schemeClr val="bg1"/>
                </a:solidFill>
              </a:rPr>
              <a:t>list</a:t>
            </a:r>
            <a:r>
              <a:rPr lang="hu-HU" sz="4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400" y="5978654"/>
            <a:ext cx="5618440" cy="262468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>
                <a:solidFill>
                  <a:srgbClr val="7CEBFF"/>
                </a:solidFill>
              </a:rPr>
              <a:t>Kovács Balázs, HORVÁTH PETRA, Üveges Mirella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612929-85DA-48ED-9E94-5F56D3E7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álltalános információi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E94F0A5-F8C5-47AB-AC13-C6CD9B41E2C6}"/>
              </a:ext>
            </a:extLst>
          </p:cNvPr>
          <p:cNvSpPr txBox="1"/>
          <p:nvPr/>
        </p:nvSpPr>
        <p:spPr>
          <a:xfrm>
            <a:off x="863600" y="24130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projekten hárman dolgozunk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feladat megvalósítása Java nyelven történt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ToDo</a:t>
            </a:r>
            <a:r>
              <a:rPr lang="hu-HU" dirty="0"/>
              <a:t> List egy teendők létrehozására szolgál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alkalmazás naptárt használ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66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E28292-19CC-4A70-99D0-3001C013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94" y="1097958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hu-HU" dirty="0"/>
              <a:t>Feladat bemutatása 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856F8C6-2726-42ED-BFCD-52307547F6B4}"/>
              </a:ext>
            </a:extLst>
          </p:cNvPr>
          <p:cNvSpPr txBox="1"/>
          <p:nvPr/>
        </p:nvSpPr>
        <p:spPr>
          <a:xfrm>
            <a:off x="850900" y="2298700"/>
            <a:ext cx="664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Szoftver arra szolgál, hogy </a:t>
            </a:r>
          </a:p>
          <a:p>
            <a:r>
              <a:rPr lang="hu-HU" sz="2400" dirty="0"/>
              <a:t>az emberek teendőik  </a:t>
            </a:r>
          </a:p>
          <a:p>
            <a:r>
              <a:rPr lang="hu-HU" sz="2400" dirty="0"/>
              <a:t>idő és fontossági</a:t>
            </a:r>
          </a:p>
          <a:p>
            <a:r>
              <a:rPr lang="hu-HU" sz="2400" dirty="0"/>
              <a:t>szempontok alapján egy </a:t>
            </a:r>
          </a:p>
          <a:p>
            <a:r>
              <a:rPr lang="hu-HU" sz="2400" dirty="0"/>
              <a:t>helyen legyenek.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B92D5E0-5EA4-445F-B2F3-10FD3EB3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2539999"/>
            <a:ext cx="6771640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90321-0983-4C3A-A616-A04ED519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funkciói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B696010-DA5F-45EF-8E19-0C5692562668}"/>
              </a:ext>
            </a:extLst>
          </p:cNvPr>
          <p:cNvSpPr txBox="1"/>
          <p:nvPr/>
        </p:nvSpPr>
        <p:spPr>
          <a:xfrm>
            <a:off x="575894" y="2082800"/>
            <a:ext cx="713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felhasználóknak létre kell hozniuk egy teendőt és ezt a teendőke pedig tudják késznek jelölni. Dátumokat tudnak egy naptáron keresztül beállítani ami nagy segítség ha, épp nem a napokban hanem, csak hetekkel később szeretnének elvégezni egy-egy teendőt. </a:t>
            </a:r>
          </a:p>
        </p:txBody>
      </p:sp>
    </p:spTree>
    <p:extLst>
      <p:ext uri="{BB962C8B-B14F-4D97-AF65-F5344CB8AC3E}">
        <p14:creationId xmlns:p14="http://schemas.microsoft.com/office/powerpoint/2010/main" val="1503036990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Osztalék – technológiai elrendezés</Template>
  <TotalTime>0</TotalTime>
  <Words>98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Osztalék</vt:lpstr>
      <vt:lpstr>Todo list </vt:lpstr>
      <vt:lpstr>Szoftver álltalános információi </vt:lpstr>
      <vt:lpstr>Feladat bemutatása   </vt:lpstr>
      <vt:lpstr>Alkalmazás funkciói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2024-05-29T05:35:45Z</dcterms:created>
  <dcterms:modified xsi:type="dcterms:W3CDTF">2024-05-29T06:59:57Z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