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4"/>
  </p:sldMasterIdLst>
  <p:notesMasterIdLst>
    <p:notesMasterId r:id="rId25"/>
  </p:notesMasterIdLst>
  <p:handoutMasterIdLst>
    <p:handoutMasterId r:id="rId26"/>
  </p:handoutMasterIdLst>
  <p:sldIdLst>
    <p:sldId id="7356" r:id="rId5"/>
    <p:sldId id="7346" r:id="rId6"/>
    <p:sldId id="7357" r:id="rId7"/>
    <p:sldId id="7359" r:id="rId8"/>
    <p:sldId id="7363" r:id="rId9"/>
    <p:sldId id="7365" r:id="rId10"/>
    <p:sldId id="7360" r:id="rId11"/>
    <p:sldId id="7366" r:id="rId12"/>
    <p:sldId id="7364" r:id="rId13"/>
    <p:sldId id="7367" r:id="rId14"/>
    <p:sldId id="7361" r:id="rId15"/>
    <p:sldId id="7362" r:id="rId16"/>
    <p:sldId id="7371" r:id="rId17"/>
    <p:sldId id="7368" r:id="rId18"/>
    <p:sldId id="7370" r:id="rId19"/>
    <p:sldId id="7372" r:id="rId20"/>
    <p:sldId id="7374" r:id="rId21"/>
    <p:sldId id="7373" r:id="rId22"/>
    <p:sldId id="7375" r:id="rId23"/>
    <p:sldId id="7376" r:id="rId2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D8FE"/>
    <a:srgbClr val="0073AD"/>
    <a:srgbClr val="00B0EF"/>
    <a:srgbClr val="85A9BD"/>
    <a:srgbClr val="007DAA"/>
    <a:srgbClr val="005E7F"/>
    <a:srgbClr val="6B96AF"/>
    <a:srgbClr val="E0F4FC"/>
    <a:srgbClr val="C7ECF9"/>
    <a:srgbClr val="C8D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66D66-8503-4A92-8C4F-B4071D52BDFD}" v="30" dt="2023-12-14T07:17:37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66710" autoAdjust="0"/>
  </p:normalViewPr>
  <p:slideViewPr>
    <p:cSldViewPr snapToGrid="0" showGuides="1">
      <p:cViewPr varScale="1">
        <p:scale>
          <a:sx n="55" d="100"/>
          <a:sy n="55" d="100"/>
        </p:scale>
        <p:origin x="1714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tty, Shashank" userId="a835554e-051e-4bbe-973a-8025acf831ec" providerId="ADAL" clId="{CFA66D66-8503-4A92-8C4F-B4071D52BDFD}"/>
    <pc:docChg chg="undo custSel addSld delSld modSld sldOrd">
      <pc:chgData name="Shetty, Shashank" userId="a835554e-051e-4bbe-973a-8025acf831ec" providerId="ADAL" clId="{CFA66D66-8503-4A92-8C4F-B4071D52BDFD}" dt="2023-12-14T09:27:00.968" v="4652" actId="20577"/>
      <pc:docMkLst>
        <pc:docMk/>
      </pc:docMkLst>
      <pc:sldChg chg="del">
        <pc:chgData name="Shetty, Shashank" userId="a835554e-051e-4bbe-973a-8025acf831ec" providerId="ADAL" clId="{CFA66D66-8503-4A92-8C4F-B4071D52BDFD}" dt="2023-12-12T11:57:20.288" v="3676" actId="47"/>
        <pc:sldMkLst>
          <pc:docMk/>
          <pc:sldMk cId="939514328" sldId="284"/>
        </pc:sldMkLst>
      </pc:sldChg>
      <pc:sldChg chg="del">
        <pc:chgData name="Shetty, Shashank" userId="a835554e-051e-4bbe-973a-8025acf831ec" providerId="ADAL" clId="{CFA66D66-8503-4A92-8C4F-B4071D52BDFD}" dt="2023-12-12T11:57:24.213" v="3695" actId="47"/>
        <pc:sldMkLst>
          <pc:docMk/>
          <pc:sldMk cId="0" sldId="426"/>
        </pc:sldMkLst>
      </pc:sldChg>
      <pc:sldChg chg="del">
        <pc:chgData name="Shetty, Shashank" userId="a835554e-051e-4bbe-973a-8025acf831ec" providerId="ADAL" clId="{CFA66D66-8503-4A92-8C4F-B4071D52BDFD}" dt="2023-12-12T11:57:26.608" v="3701" actId="47"/>
        <pc:sldMkLst>
          <pc:docMk/>
          <pc:sldMk cId="937906714" sldId="485"/>
        </pc:sldMkLst>
      </pc:sldChg>
      <pc:sldChg chg="del">
        <pc:chgData name="Shetty, Shashank" userId="a835554e-051e-4bbe-973a-8025acf831ec" providerId="ADAL" clId="{CFA66D66-8503-4A92-8C4F-B4071D52BDFD}" dt="2023-12-12T11:57:19.869" v="3674" actId="47"/>
        <pc:sldMkLst>
          <pc:docMk/>
          <pc:sldMk cId="3342939540" sldId="512"/>
        </pc:sldMkLst>
      </pc:sldChg>
      <pc:sldChg chg="del">
        <pc:chgData name="Shetty, Shashank" userId="a835554e-051e-4bbe-973a-8025acf831ec" providerId="ADAL" clId="{CFA66D66-8503-4A92-8C4F-B4071D52BDFD}" dt="2023-12-12T11:57:19.371" v="3673" actId="47"/>
        <pc:sldMkLst>
          <pc:docMk/>
          <pc:sldMk cId="1801540542" sldId="564"/>
        </pc:sldMkLst>
      </pc:sldChg>
      <pc:sldChg chg="del">
        <pc:chgData name="Shetty, Shashank" userId="a835554e-051e-4bbe-973a-8025acf831ec" providerId="ADAL" clId="{CFA66D66-8503-4A92-8C4F-B4071D52BDFD}" dt="2023-12-12T11:57:23.170" v="3690" actId="47"/>
        <pc:sldMkLst>
          <pc:docMk/>
          <pc:sldMk cId="992587377" sldId="1033"/>
        </pc:sldMkLst>
      </pc:sldChg>
      <pc:sldChg chg="del">
        <pc:chgData name="Shetty, Shashank" userId="a835554e-051e-4bbe-973a-8025acf831ec" providerId="ADAL" clId="{CFA66D66-8503-4A92-8C4F-B4071D52BDFD}" dt="2023-12-12T11:57:22.949" v="3689" actId="47"/>
        <pc:sldMkLst>
          <pc:docMk/>
          <pc:sldMk cId="147952697" sldId="1034"/>
        </pc:sldMkLst>
      </pc:sldChg>
      <pc:sldChg chg="del">
        <pc:chgData name="Shetty, Shashank" userId="a835554e-051e-4bbe-973a-8025acf831ec" providerId="ADAL" clId="{CFA66D66-8503-4A92-8C4F-B4071D52BDFD}" dt="2023-12-12T11:57:22.736" v="3688" actId="47"/>
        <pc:sldMkLst>
          <pc:docMk/>
          <pc:sldMk cId="1705110344" sldId="1035"/>
        </pc:sldMkLst>
      </pc:sldChg>
      <pc:sldChg chg="del">
        <pc:chgData name="Shetty, Shashank" userId="a835554e-051e-4bbe-973a-8025acf831ec" providerId="ADAL" clId="{CFA66D66-8503-4A92-8C4F-B4071D52BDFD}" dt="2023-12-12T11:57:22.547" v="3687" actId="47"/>
        <pc:sldMkLst>
          <pc:docMk/>
          <pc:sldMk cId="1483219606" sldId="1036"/>
        </pc:sldMkLst>
      </pc:sldChg>
      <pc:sldChg chg="del">
        <pc:chgData name="Shetty, Shashank" userId="a835554e-051e-4bbe-973a-8025acf831ec" providerId="ADAL" clId="{CFA66D66-8503-4A92-8C4F-B4071D52BDFD}" dt="2023-12-12T11:57:26.403" v="3700" actId="47"/>
        <pc:sldMkLst>
          <pc:docMk/>
          <pc:sldMk cId="1928555731" sldId="1471"/>
        </pc:sldMkLst>
      </pc:sldChg>
      <pc:sldChg chg="del">
        <pc:chgData name="Shetty, Shashank" userId="a835554e-051e-4bbe-973a-8025acf831ec" providerId="ADAL" clId="{CFA66D66-8503-4A92-8C4F-B4071D52BDFD}" dt="2023-12-12T11:57:23.952" v="3694" actId="47"/>
        <pc:sldMkLst>
          <pc:docMk/>
          <pc:sldMk cId="0" sldId="7032"/>
        </pc:sldMkLst>
      </pc:sldChg>
      <pc:sldChg chg="del">
        <pc:chgData name="Shetty, Shashank" userId="a835554e-051e-4bbe-973a-8025acf831ec" providerId="ADAL" clId="{CFA66D66-8503-4A92-8C4F-B4071D52BDFD}" dt="2023-12-12T11:57:20.740" v="3678" actId="47"/>
        <pc:sldMkLst>
          <pc:docMk/>
          <pc:sldMk cId="1348596935" sldId="7046"/>
        </pc:sldMkLst>
      </pc:sldChg>
      <pc:sldChg chg="del">
        <pc:chgData name="Shetty, Shashank" userId="a835554e-051e-4bbe-973a-8025acf831ec" providerId="ADAL" clId="{CFA66D66-8503-4A92-8C4F-B4071D52BDFD}" dt="2023-12-12T11:57:20.441" v="3677" actId="47"/>
        <pc:sldMkLst>
          <pc:docMk/>
          <pc:sldMk cId="2042333069" sldId="7075"/>
        </pc:sldMkLst>
      </pc:sldChg>
      <pc:sldChg chg="del">
        <pc:chgData name="Shetty, Shashank" userId="a835554e-051e-4bbe-973a-8025acf831ec" providerId="ADAL" clId="{CFA66D66-8503-4A92-8C4F-B4071D52BDFD}" dt="2023-12-12T11:57:23.296" v="3691" actId="47"/>
        <pc:sldMkLst>
          <pc:docMk/>
          <pc:sldMk cId="1080984077" sldId="7084"/>
        </pc:sldMkLst>
      </pc:sldChg>
      <pc:sldChg chg="del">
        <pc:chgData name="Shetty, Shashank" userId="a835554e-051e-4bbe-973a-8025acf831ec" providerId="ADAL" clId="{CFA66D66-8503-4A92-8C4F-B4071D52BDFD}" dt="2023-12-12T11:57:20.096" v="3675" actId="47"/>
        <pc:sldMkLst>
          <pc:docMk/>
          <pc:sldMk cId="2608646486" sldId="7320"/>
        </pc:sldMkLst>
      </pc:sldChg>
      <pc:sldChg chg="modSp del mod chgLayout">
        <pc:chgData name="Shetty, Shashank" userId="a835554e-051e-4bbe-973a-8025acf831ec" providerId="ADAL" clId="{CFA66D66-8503-4A92-8C4F-B4071D52BDFD}" dt="2023-12-12T11:57:29.359" v="3707" actId="47"/>
        <pc:sldMkLst>
          <pc:docMk/>
          <pc:sldMk cId="3403481813" sldId="7326"/>
        </pc:sldMkLst>
        <pc:spChg chg="mod ord">
          <ac:chgData name="Shetty, Shashank" userId="a835554e-051e-4bbe-973a-8025acf831ec" providerId="ADAL" clId="{CFA66D66-8503-4A92-8C4F-B4071D52BDFD}" dt="2023-12-11T12:24:06.640" v="629" actId="700"/>
          <ac:spMkLst>
            <pc:docMk/>
            <pc:sldMk cId="3403481813" sldId="7326"/>
            <ac:spMk id="3" creationId="{927A519A-2F8C-47AC-9A56-B72C06673316}"/>
          </ac:spMkLst>
        </pc:spChg>
        <pc:spChg chg="mod ord">
          <ac:chgData name="Shetty, Shashank" userId="a835554e-051e-4bbe-973a-8025acf831ec" providerId="ADAL" clId="{CFA66D66-8503-4A92-8C4F-B4071D52BDFD}" dt="2023-12-11T12:24:06.640" v="629" actId="700"/>
          <ac:spMkLst>
            <pc:docMk/>
            <pc:sldMk cId="3403481813" sldId="7326"/>
            <ac:spMk id="4" creationId="{71AD4AFB-E3B4-4CC9-B198-7AD7B90091DD}"/>
          </ac:spMkLst>
        </pc:spChg>
        <pc:spChg chg="mod ord">
          <ac:chgData name="Shetty, Shashank" userId="a835554e-051e-4bbe-973a-8025acf831ec" providerId="ADAL" clId="{CFA66D66-8503-4A92-8C4F-B4071D52BDFD}" dt="2023-12-11T12:24:06.640" v="629" actId="700"/>
          <ac:spMkLst>
            <pc:docMk/>
            <pc:sldMk cId="3403481813" sldId="7326"/>
            <ac:spMk id="6" creationId="{84528E5B-38A9-5532-FD5A-5A0BFC25BFBC}"/>
          </ac:spMkLst>
        </pc:spChg>
        <pc:spChg chg="mod ord">
          <ac:chgData name="Shetty, Shashank" userId="a835554e-051e-4bbe-973a-8025acf831ec" providerId="ADAL" clId="{CFA66D66-8503-4A92-8C4F-B4071D52BDFD}" dt="2023-12-11T12:24:06.640" v="629" actId="700"/>
          <ac:spMkLst>
            <pc:docMk/>
            <pc:sldMk cId="3403481813" sldId="7326"/>
            <ac:spMk id="28" creationId="{7EB942DD-11F7-4577-B6F4-85682ACD0E06}"/>
          </ac:spMkLst>
        </pc:spChg>
      </pc:sldChg>
      <pc:sldChg chg="del">
        <pc:chgData name="Shetty, Shashank" userId="a835554e-051e-4bbe-973a-8025acf831ec" providerId="ADAL" clId="{CFA66D66-8503-4A92-8C4F-B4071D52BDFD}" dt="2023-12-12T11:57:27.501" v="3706" actId="47"/>
        <pc:sldMkLst>
          <pc:docMk/>
          <pc:sldMk cId="1732258164" sldId="7327"/>
        </pc:sldMkLst>
      </pc:sldChg>
      <pc:sldChg chg="del">
        <pc:chgData name="Shetty, Shashank" userId="a835554e-051e-4bbe-973a-8025acf831ec" providerId="ADAL" clId="{CFA66D66-8503-4A92-8C4F-B4071D52BDFD}" dt="2023-12-12T11:57:27.321" v="3705" actId="47"/>
        <pc:sldMkLst>
          <pc:docMk/>
          <pc:sldMk cId="2772645122" sldId="7328"/>
        </pc:sldMkLst>
      </pc:sldChg>
      <pc:sldChg chg="del">
        <pc:chgData name="Shetty, Shashank" userId="a835554e-051e-4bbe-973a-8025acf831ec" providerId="ADAL" clId="{CFA66D66-8503-4A92-8C4F-B4071D52BDFD}" dt="2023-12-12T11:57:27.160" v="3704" actId="47"/>
        <pc:sldMkLst>
          <pc:docMk/>
          <pc:sldMk cId="3890759670" sldId="7329"/>
        </pc:sldMkLst>
      </pc:sldChg>
      <pc:sldChg chg="del">
        <pc:chgData name="Shetty, Shashank" userId="a835554e-051e-4bbe-973a-8025acf831ec" providerId="ADAL" clId="{CFA66D66-8503-4A92-8C4F-B4071D52BDFD}" dt="2023-12-12T11:57:26.955" v="3703" actId="47"/>
        <pc:sldMkLst>
          <pc:docMk/>
          <pc:sldMk cId="1821736478" sldId="7330"/>
        </pc:sldMkLst>
      </pc:sldChg>
      <pc:sldChg chg="del">
        <pc:chgData name="Shetty, Shashank" userId="a835554e-051e-4bbe-973a-8025acf831ec" providerId="ADAL" clId="{CFA66D66-8503-4A92-8C4F-B4071D52BDFD}" dt="2023-12-12T11:57:26.782" v="3702" actId="47"/>
        <pc:sldMkLst>
          <pc:docMk/>
          <pc:sldMk cId="1607081007" sldId="7331"/>
        </pc:sldMkLst>
      </pc:sldChg>
      <pc:sldChg chg="del">
        <pc:chgData name="Shetty, Shashank" userId="a835554e-051e-4bbe-973a-8025acf831ec" providerId="ADAL" clId="{CFA66D66-8503-4A92-8C4F-B4071D52BDFD}" dt="2023-12-12T11:57:26.213" v="3699" actId="47"/>
        <pc:sldMkLst>
          <pc:docMk/>
          <pc:sldMk cId="1421609575" sldId="7332"/>
        </pc:sldMkLst>
      </pc:sldChg>
      <pc:sldChg chg="del">
        <pc:chgData name="Shetty, Shashank" userId="a835554e-051e-4bbe-973a-8025acf831ec" providerId="ADAL" clId="{CFA66D66-8503-4A92-8C4F-B4071D52BDFD}" dt="2023-12-12T11:57:25.522" v="3698" actId="47"/>
        <pc:sldMkLst>
          <pc:docMk/>
          <pc:sldMk cId="442972050" sldId="7333"/>
        </pc:sldMkLst>
      </pc:sldChg>
      <pc:sldChg chg="del">
        <pc:chgData name="Shetty, Shashank" userId="a835554e-051e-4bbe-973a-8025acf831ec" providerId="ADAL" clId="{CFA66D66-8503-4A92-8C4F-B4071D52BDFD}" dt="2023-12-12T11:57:25.260" v="3697" actId="47"/>
        <pc:sldMkLst>
          <pc:docMk/>
          <pc:sldMk cId="1263470077" sldId="7334"/>
        </pc:sldMkLst>
      </pc:sldChg>
      <pc:sldChg chg="del">
        <pc:chgData name="Shetty, Shashank" userId="a835554e-051e-4bbe-973a-8025acf831ec" providerId="ADAL" clId="{CFA66D66-8503-4A92-8C4F-B4071D52BDFD}" dt="2023-12-12T11:57:24.432" v="3696" actId="47"/>
        <pc:sldMkLst>
          <pc:docMk/>
          <pc:sldMk cId="3950259072" sldId="7335"/>
        </pc:sldMkLst>
      </pc:sldChg>
      <pc:sldChg chg="del">
        <pc:chgData name="Shetty, Shashank" userId="a835554e-051e-4bbe-973a-8025acf831ec" providerId="ADAL" clId="{CFA66D66-8503-4A92-8C4F-B4071D52BDFD}" dt="2023-12-12T11:57:23.726" v="3693" actId="47"/>
        <pc:sldMkLst>
          <pc:docMk/>
          <pc:sldMk cId="1010821732" sldId="7336"/>
        </pc:sldMkLst>
      </pc:sldChg>
      <pc:sldChg chg="del">
        <pc:chgData name="Shetty, Shashank" userId="a835554e-051e-4bbe-973a-8025acf831ec" providerId="ADAL" clId="{CFA66D66-8503-4A92-8C4F-B4071D52BDFD}" dt="2023-12-12T11:57:23.525" v="3692" actId="47"/>
        <pc:sldMkLst>
          <pc:docMk/>
          <pc:sldMk cId="3642235114" sldId="7337"/>
        </pc:sldMkLst>
      </pc:sldChg>
      <pc:sldChg chg="del">
        <pc:chgData name="Shetty, Shashank" userId="a835554e-051e-4bbe-973a-8025acf831ec" providerId="ADAL" clId="{CFA66D66-8503-4A92-8C4F-B4071D52BDFD}" dt="2023-12-12T11:57:22.171" v="3685" actId="47"/>
        <pc:sldMkLst>
          <pc:docMk/>
          <pc:sldMk cId="2138210936" sldId="7338"/>
        </pc:sldMkLst>
      </pc:sldChg>
      <pc:sldChg chg="del">
        <pc:chgData name="Shetty, Shashank" userId="a835554e-051e-4bbe-973a-8025acf831ec" providerId="ADAL" clId="{CFA66D66-8503-4A92-8C4F-B4071D52BDFD}" dt="2023-12-12T11:57:21.924" v="3684" actId="47"/>
        <pc:sldMkLst>
          <pc:docMk/>
          <pc:sldMk cId="740213991" sldId="7339"/>
        </pc:sldMkLst>
      </pc:sldChg>
      <pc:sldChg chg="del">
        <pc:chgData name="Shetty, Shashank" userId="a835554e-051e-4bbe-973a-8025acf831ec" providerId="ADAL" clId="{CFA66D66-8503-4A92-8C4F-B4071D52BDFD}" dt="2023-12-12T11:57:21.737" v="3683" actId="47"/>
        <pc:sldMkLst>
          <pc:docMk/>
          <pc:sldMk cId="3425331319" sldId="7340"/>
        </pc:sldMkLst>
      </pc:sldChg>
      <pc:sldChg chg="del">
        <pc:chgData name="Shetty, Shashank" userId="a835554e-051e-4bbe-973a-8025acf831ec" providerId="ADAL" clId="{CFA66D66-8503-4A92-8C4F-B4071D52BDFD}" dt="2023-12-12T11:57:21.295" v="3681" actId="47"/>
        <pc:sldMkLst>
          <pc:docMk/>
          <pc:sldMk cId="3957812722" sldId="7342"/>
        </pc:sldMkLst>
      </pc:sldChg>
      <pc:sldChg chg="del">
        <pc:chgData name="Shetty, Shashank" userId="a835554e-051e-4bbe-973a-8025acf831ec" providerId="ADAL" clId="{CFA66D66-8503-4A92-8C4F-B4071D52BDFD}" dt="2023-12-12T11:57:21.152" v="3680" actId="47"/>
        <pc:sldMkLst>
          <pc:docMk/>
          <pc:sldMk cId="3170503948" sldId="7343"/>
        </pc:sldMkLst>
      </pc:sldChg>
      <pc:sldChg chg="del">
        <pc:chgData name="Shetty, Shashank" userId="a835554e-051e-4bbe-973a-8025acf831ec" providerId="ADAL" clId="{CFA66D66-8503-4A92-8C4F-B4071D52BDFD}" dt="2023-12-12T11:57:20.968" v="3679" actId="47"/>
        <pc:sldMkLst>
          <pc:docMk/>
          <pc:sldMk cId="2907292471" sldId="7344"/>
        </pc:sldMkLst>
      </pc:sldChg>
      <pc:sldChg chg="del">
        <pc:chgData name="Shetty, Shashank" userId="a835554e-051e-4bbe-973a-8025acf831ec" providerId="ADAL" clId="{CFA66D66-8503-4A92-8C4F-B4071D52BDFD}" dt="2023-12-12T11:57:21.714" v="3682" actId="47"/>
        <pc:sldMkLst>
          <pc:docMk/>
          <pc:sldMk cId="2360560262" sldId="7345"/>
        </pc:sldMkLst>
      </pc:sldChg>
      <pc:sldChg chg="modSp mod">
        <pc:chgData name="Shetty, Shashank" userId="a835554e-051e-4bbe-973a-8025acf831ec" providerId="ADAL" clId="{CFA66D66-8503-4A92-8C4F-B4071D52BDFD}" dt="2023-12-12T12:04:07.674" v="3786" actId="20577"/>
        <pc:sldMkLst>
          <pc:docMk/>
          <pc:sldMk cId="4173742089" sldId="7346"/>
        </pc:sldMkLst>
        <pc:spChg chg="mod">
          <ac:chgData name="Shetty, Shashank" userId="a835554e-051e-4bbe-973a-8025acf831ec" providerId="ADAL" clId="{CFA66D66-8503-4A92-8C4F-B4071D52BDFD}" dt="2023-12-11T10:27:26.083" v="152"/>
          <ac:spMkLst>
            <pc:docMk/>
            <pc:sldMk cId="4173742089" sldId="7346"/>
            <ac:spMk id="19" creationId="{6CDB497D-B715-4E11-8CEF-4FAEF17E7DB1}"/>
          </ac:spMkLst>
        </pc:spChg>
        <pc:spChg chg="mod">
          <ac:chgData name="Shetty, Shashank" userId="a835554e-051e-4bbe-973a-8025acf831ec" providerId="ADAL" clId="{CFA66D66-8503-4A92-8C4F-B4071D52BDFD}" dt="2023-12-12T11:59:18.987" v="3725"/>
          <ac:spMkLst>
            <pc:docMk/>
            <pc:sldMk cId="4173742089" sldId="7346"/>
            <ac:spMk id="20" creationId="{E0C321B5-CCAA-4BA4-A8BF-3E2EFD0FF7E5}"/>
          </ac:spMkLst>
        </pc:spChg>
        <pc:spChg chg="mod">
          <ac:chgData name="Shetty, Shashank" userId="a835554e-051e-4bbe-973a-8025acf831ec" providerId="ADAL" clId="{CFA66D66-8503-4A92-8C4F-B4071D52BDFD}" dt="2023-12-12T12:03:29.346" v="3751" actId="20577"/>
          <ac:spMkLst>
            <pc:docMk/>
            <pc:sldMk cId="4173742089" sldId="7346"/>
            <ac:spMk id="21" creationId="{99D05AB5-15FB-43CD-A2CD-76EB140FCF09}"/>
          </ac:spMkLst>
        </pc:spChg>
        <pc:spChg chg="mod">
          <ac:chgData name="Shetty, Shashank" userId="a835554e-051e-4bbe-973a-8025acf831ec" providerId="ADAL" clId="{CFA66D66-8503-4A92-8C4F-B4071D52BDFD}" dt="2023-12-12T12:03:38.534" v="3764" actId="20577"/>
          <ac:spMkLst>
            <pc:docMk/>
            <pc:sldMk cId="4173742089" sldId="7346"/>
            <ac:spMk id="22" creationId="{C0301867-62CE-4EF7-A61D-E58CFAF8A587}"/>
          </ac:spMkLst>
        </pc:spChg>
        <pc:spChg chg="mod">
          <ac:chgData name="Shetty, Shashank" userId="a835554e-051e-4bbe-973a-8025acf831ec" providerId="ADAL" clId="{CFA66D66-8503-4A92-8C4F-B4071D52BDFD}" dt="2023-12-12T12:04:07.674" v="3786" actId="20577"/>
          <ac:spMkLst>
            <pc:docMk/>
            <pc:sldMk cId="4173742089" sldId="7346"/>
            <ac:spMk id="23" creationId="{ED0390C3-2121-4357-A466-9C013A30C396}"/>
          </ac:spMkLst>
        </pc:spChg>
        <pc:grpChg chg="mod">
          <ac:chgData name="Shetty, Shashank" userId="a835554e-051e-4bbe-973a-8025acf831ec" providerId="ADAL" clId="{CFA66D66-8503-4A92-8C4F-B4071D52BDFD}" dt="2023-12-12T11:59:55.411" v="3727" actId="14100"/>
          <ac:grpSpMkLst>
            <pc:docMk/>
            <pc:sldMk cId="4173742089" sldId="7346"/>
            <ac:grpSpMk id="4" creationId="{20E8A33C-B2E2-4E4B-9502-C65C0F946B2C}"/>
          </ac:grpSpMkLst>
        </pc:grpChg>
      </pc:sldChg>
      <pc:sldChg chg="del">
        <pc:chgData name="Shetty, Shashank" userId="a835554e-051e-4bbe-973a-8025acf831ec" providerId="ADAL" clId="{CFA66D66-8503-4A92-8C4F-B4071D52BDFD}" dt="2023-12-12T11:57:22.351" v="3686" actId="47"/>
        <pc:sldMkLst>
          <pc:docMk/>
          <pc:sldMk cId="2280414617" sldId="7348"/>
        </pc:sldMkLst>
      </pc:sldChg>
      <pc:sldChg chg="delSp new del mod">
        <pc:chgData name="Shetty, Shashank" userId="a835554e-051e-4bbe-973a-8025acf831ec" providerId="ADAL" clId="{CFA66D66-8503-4A92-8C4F-B4071D52BDFD}" dt="2023-12-11T09:58:22.369" v="3" actId="47"/>
        <pc:sldMkLst>
          <pc:docMk/>
          <pc:sldMk cId="3607281141" sldId="7358"/>
        </pc:sldMkLst>
        <pc:spChg chg="del">
          <ac:chgData name="Shetty, Shashank" userId="a835554e-051e-4bbe-973a-8025acf831ec" providerId="ADAL" clId="{CFA66D66-8503-4A92-8C4F-B4071D52BDFD}" dt="2023-12-11T09:58:06.927" v="1" actId="478"/>
          <ac:spMkLst>
            <pc:docMk/>
            <pc:sldMk cId="3607281141" sldId="7358"/>
            <ac:spMk id="4" creationId="{0FFB3569-3793-5CFA-454C-5C2216DD4FF5}"/>
          </ac:spMkLst>
        </pc:spChg>
      </pc:sldChg>
      <pc:sldChg chg="modSp add mod modNotesTx">
        <pc:chgData name="Shetty, Shashank" userId="a835554e-051e-4bbe-973a-8025acf831ec" providerId="ADAL" clId="{CFA66D66-8503-4A92-8C4F-B4071D52BDFD}" dt="2023-12-11T10:26:45.026" v="149" actId="12"/>
        <pc:sldMkLst>
          <pc:docMk/>
          <pc:sldMk cId="547696560" sldId="7359"/>
        </pc:sldMkLst>
        <pc:spChg chg="mod">
          <ac:chgData name="Shetty, Shashank" userId="a835554e-051e-4bbe-973a-8025acf831ec" providerId="ADAL" clId="{CFA66D66-8503-4A92-8C4F-B4071D52BDFD}" dt="2023-12-11T10:12:03.071" v="6"/>
          <ac:spMkLst>
            <pc:docMk/>
            <pc:sldMk cId="547696560" sldId="7359"/>
            <ac:spMk id="2" creationId="{6A6D1F98-97E3-9A43-FBC3-E865E48912A6}"/>
          </ac:spMkLst>
        </pc:spChg>
        <pc:spChg chg="mod">
          <ac:chgData name="Shetty, Shashank" userId="a835554e-051e-4bbe-973a-8025acf831ec" providerId="ADAL" clId="{CFA66D66-8503-4A92-8C4F-B4071D52BDFD}" dt="2023-12-11T10:26:45.026" v="149" actId="12"/>
          <ac:spMkLst>
            <pc:docMk/>
            <pc:sldMk cId="547696560" sldId="7359"/>
            <ac:spMk id="3" creationId="{86A18B39-497E-5AC5-145F-04FCD20E2EB3}"/>
          </ac:spMkLst>
        </pc:spChg>
      </pc:sldChg>
      <pc:sldChg chg="addSp delSp modSp add mod modNotesTx">
        <pc:chgData name="Shetty, Shashank" userId="a835554e-051e-4bbe-973a-8025acf831ec" providerId="ADAL" clId="{CFA66D66-8503-4A92-8C4F-B4071D52BDFD}" dt="2023-12-14T06:17:00.696" v="4149" actId="20577"/>
        <pc:sldMkLst>
          <pc:docMk/>
          <pc:sldMk cId="1174127294" sldId="7360"/>
        </pc:sldMkLst>
        <pc:spChg chg="mod">
          <ac:chgData name="Shetty, Shashank" userId="a835554e-051e-4bbe-973a-8025acf831ec" providerId="ADAL" clId="{CFA66D66-8503-4A92-8C4F-B4071D52BDFD}" dt="2023-12-11T10:55:57.204" v="165" actId="20577"/>
          <ac:spMkLst>
            <pc:docMk/>
            <pc:sldMk cId="1174127294" sldId="7360"/>
            <ac:spMk id="2" creationId="{6A6D1F98-97E3-9A43-FBC3-E865E48912A6}"/>
          </ac:spMkLst>
        </pc:spChg>
        <pc:spChg chg="mod">
          <ac:chgData name="Shetty, Shashank" userId="a835554e-051e-4bbe-973a-8025acf831ec" providerId="ADAL" clId="{CFA66D66-8503-4A92-8C4F-B4071D52BDFD}" dt="2023-12-11T10:59:28.239" v="286" actId="255"/>
          <ac:spMkLst>
            <pc:docMk/>
            <pc:sldMk cId="1174127294" sldId="7360"/>
            <ac:spMk id="3" creationId="{86A18B39-497E-5AC5-145F-04FCD20E2EB3}"/>
          </ac:spMkLst>
        </pc:spChg>
        <pc:spChg chg="add mod">
          <ac:chgData name="Shetty, Shashank" userId="a835554e-051e-4bbe-973a-8025acf831ec" providerId="ADAL" clId="{CFA66D66-8503-4A92-8C4F-B4071D52BDFD}" dt="2023-12-11T12:11:44.768" v="419" actId="14100"/>
          <ac:spMkLst>
            <pc:docMk/>
            <pc:sldMk cId="1174127294" sldId="7360"/>
            <ac:spMk id="11" creationId="{0130FC96-E1AA-01E8-6929-C4AE4134D7F8}"/>
          </ac:spMkLst>
        </pc:spChg>
        <pc:picChg chg="add del mod">
          <ac:chgData name="Shetty, Shashank" userId="a835554e-051e-4bbe-973a-8025acf831ec" providerId="ADAL" clId="{CFA66D66-8503-4A92-8C4F-B4071D52BDFD}" dt="2023-12-11T10:58:42.654" v="277" actId="478"/>
          <ac:picMkLst>
            <pc:docMk/>
            <pc:sldMk cId="1174127294" sldId="7360"/>
            <ac:picMk id="6" creationId="{220BFE46-E6AC-E762-0939-AD2E8F54F4BF}"/>
          </ac:picMkLst>
        </pc:picChg>
        <pc:picChg chg="add mod">
          <ac:chgData name="Shetty, Shashank" userId="a835554e-051e-4bbe-973a-8025acf831ec" providerId="ADAL" clId="{CFA66D66-8503-4A92-8C4F-B4071D52BDFD}" dt="2023-12-11T11:04:50.263" v="416" actId="14100"/>
          <ac:picMkLst>
            <pc:docMk/>
            <pc:sldMk cId="1174127294" sldId="7360"/>
            <ac:picMk id="8" creationId="{A7DFF84F-CC90-30C9-B8C3-EAF38373AAA9}"/>
          </ac:picMkLst>
        </pc:picChg>
        <pc:picChg chg="add mod">
          <ac:chgData name="Shetty, Shashank" userId="a835554e-051e-4bbe-973a-8025acf831ec" providerId="ADAL" clId="{CFA66D66-8503-4A92-8C4F-B4071D52BDFD}" dt="2023-12-11T11:00:23.338" v="289" actId="1076"/>
          <ac:picMkLst>
            <pc:docMk/>
            <pc:sldMk cId="1174127294" sldId="7360"/>
            <ac:picMk id="10" creationId="{317A2EA3-2B66-A465-DC7D-BAA0622CD40E}"/>
          </ac:picMkLst>
        </pc:picChg>
      </pc:sldChg>
      <pc:sldChg chg="addSp delSp modSp new mod ord modNotesTx">
        <pc:chgData name="Shetty, Shashank" userId="a835554e-051e-4bbe-973a-8025acf831ec" providerId="ADAL" clId="{CFA66D66-8503-4A92-8C4F-B4071D52BDFD}" dt="2023-12-11T12:54:10.852" v="1586" actId="255"/>
        <pc:sldMkLst>
          <pc:docMk/>
          <pc:sldMk cId="1423838355" sldId="7361"/>
        </pc:sldMkLst>
        <pc:spChg chg="mod">
          <ac:chgData name="Shetty, Shashank" userId="a835554e-051e-4bbe-973a-8025acf831ec" providerId="ADAL" clId="{CFA66D66-8503-4A92-8C4F-B4071D52BDFD}" dt="2023-12-11T12:54:10.852" v="1586" actId="255"/>
          <ac:spMkLst>
            <pc:docMk/>
            <pc:sldMk cId="1423838355" sldId="7361"/>
            <ac:spMk id="2" creationId="{3A418DA8-1FEC-4ECA-E5EF-E0F0820B2B1A}"/>
          </ac:spMkLst>
        </pc:spChg>
        <pc:spChg chg="mod">
          <ac:chgData name="Shetty, Shashank" userId="a835554e-051e-4bbe-973a-8025acf831ec" providerId="ADAL" clId="{CFA66D66-8503-4A92-8C4F-B4071D52BDFD}" dt="2023-12-11T12:54:01.362" v="1585" actId="1076"/>
          <ac:spMkLst>
            <pc:docMk/>
            <pc:sldMk cId="1423838355" sldId="7361"/>
            <ac:spMk id="3" creationId="{BEE948B4-1655-DA0F-E6F0-23BAACBD9086}"/>
          </ac:spMkLst>
        </pc:spChg>
        <pc:spChg chg="del">
          <ac:chgData name="Shetty, Shashank" userId="a835554e-051e-4bbe-973a-8025acf831ec" providerId="ADAL" clId="{CFA66D66-8503-4A92-8C4F-B4071D52BDFD}" dt="2023-12-11T12:24:17.442" v="633" actId="478"/>
          <ac:spMkLst>
            <pc:docMk/>
            <pc:sldMk cId="1423838355" sldId="7361"/>
            <ac:spMk id="4" creationId="{55264032-35FF-0022-193A-18B61D6E918D}"/>
          </ac:spMkLst>
        </pc:spChg>
        <pc:picChg chg="add mod">
          <ac:chgData name="Shetty, Shashank" userId="a835554e-051e-4bbe-973a-8025acf831ec" providerId="ADAL" clId="{CFA66D66-8503-4A92-8C4F-B4071D52BDFD}" dt="2023-12-11T12:53:58.028" v="1584" actId="1076"/>
          <ac:picMkLst>
            <pc:docMk/>
            <pc:sldMk cId="1423838355" sldId="7361"/>
            <ac:picMk id="7" creationId="{547A1422-5DDF-D3E2-D465-28D13A303B59}"/>
          </ac:picMkLst>
        </pc:picChg>
      </pc:sldChg>
      <pc:sldChg chg="delSp modSp new mod modTransition modNotesTx">
        <pc:chgData name="Shetty, Shashank" userId="a835554e-051e-4bbe-973a-8025acf831ec" providerId="ADAL" clId="{CFA66D66-8503-4A92-8C4F-B4071D52BDFD}" dt="2023-12-14T07:18:37.214" v="4386" actId="20577"/>
        <pc:sldMkLst>
          <pc:docMk/>
          <pc:sldMk cId="193844330" sldId="7362"/>
        </pc:sldMkLst>
        <pc:spChg chg="mod">
          <ac:chgData name="Shetty, Shashank" userId="a835554e-051e-4bbe-973a-8025acf831ec" providerId="ADAL" clId="{CFA66D66-8503-4A92-8C4F-B4071D52BDFD}" dt="2023-12-11T12:54:18.959" v="1587" actId="255"/>
          <ac:spMkLst>
            <pc:docMk/>
            <pc:sldMk cId="193844330" sldId="7362"/>
            <ac:spMk id="2" creationId="{5B46F243-2CF8-7631-E888-E26F8CF1BA82}"/>
          </ac:spMkLst>
        </pc:spChg>
        <pc:spChg chg="mod">
          <ac:chgData name="Shetty, Shashank" userId="a835554e-051e-4bbe-973a-8025acf831ec" providerId="ADAL" clId="{CFA66D66-8503-4A92-8C4F-B4071D52BDFD}" dt="2023-12-11T12:54:57.452" v="1590" actId="255"/>
          <ac:spMkLst>
            <pc:docMk/>
            <pc:sldMk cId="193844330" sldId="7362"/>
            <ac:spMk id="3" creationId="{704E858C-9B97-FF9C-BEA2-4297B1272A85}"/>
          </ac:spMkLst>
        </pc:spChg>
        <pc:spChg chg="del">
          <ac:chgData name="Shetty, Shashank" userId="a835554e-051e-4bbe-973a-8025acf831ec" providerId="ADAL" clId="{CFA66D66-8503-4A92-8C4F-B4071D52BDFD}" dt="2023-12-11T12:47:09.329" v="1113" actId="478"/>
          <ac:spMkLst>
            <pc:docMk/>
            <pc:sldMk cId="193844330" sldId="7362"/>
            <ac:spMk id="4" creationId="{95E3B32F-337D-41B4-46C2-670B1546889B}"/>
          </ac:spMkLst>
        </pc:spChg>
      </pc:sldChg>
      <pc:sldChg chg="delSp modSp new mod modNotesTx">
        <pc:chgData name="Shetty, Shashank" userId="a835554e-051e-4bbe-973a-8025acf831ec" providerId="ADAL" clId="{CFA66D66-8503-4A92-8C4F-B4071D52BDFD}" dt="2023-12-14T09:13:57.722" v="4389" actId="20577"/>
        <pc:sldMkLst>
          <pc:docMk/>
          <pc:sldMk cId="2486352304" sldId="7363"/>
        </pc:sldMkLst>
        <pc:spChg chg="mod">
          <ac:chgData name="Shetty, Shashank" userId="a835554e-051e-4bbe-973a-8025acf831ec" providerId="ADAL" clId="{CFA66D66-8503-4A92-8C4F-B4071D52BDFD}" dt="2023-12-12T10:21:43.388" v="1605" actId="255"/>
          <ac:spMkLst>
            <pc:docMk/>
            <pc:sldMk cId="2486352304" sldId="7363"/>
            <ac:spMk id="2" creationId="{30305002-7AAB-1CD0-D805-9934554FF9CA}"/>
          </ac:spMkLst>
        </pc:spChg>
        <pc:spChg chg="mod">
          <ac:chgData name="Shetty, Shashank" userId="a835554e-051e-4bbe-973a-8025acf831ec" providerId="ADAL" clId="{CFA66D66-8503-4A92-8C4F-B4071D52BDFD}" dt="2023-12-12T10:29:02.716" v="2001" actId="1076"/>
          <ac:spMkLst>
            <pc:docMk/>
            <pc:sldMk cId="2486352304" sldId="7363"/>
            <ac:spMk id="3" creationId="{FF956F73-91B7-87E3-FA11-C2F0B58D4FBD}"/>
          </ac:spMkLst>
        </pc:spChg>
        <pc:spChg chg="del">
          <ac:chgData name="Shetty, Shashank" userId="a835554e-051e-4bbe-973a-8025acf831ec" providerId="ADAL" clId="{CFA66D66-8503-4A92-8C4F-B4071D52BDFD}" dt="2023-12-12T10:21:31.224" v="1592" actId="478"/>
          <ac:spMkLst>
            <pc:docMk/>
            <pc:sldMk cId="2486352304" sldId="7363"/>
            <ac:spMk id="4" creationId="{7B64CBD8-8599-B8B6-C7FF-6110E52E74CB}"/>
          </ac:spMkLst>
        </pc:spChg>
      </pc:sldChg>
      <pc:sldChg chg="addSp modSp add mod ord modNotesTx">
        <pc:chgData name="Shetty, Shashank" userId="a835554e-051e-4bbe-973a-8025acf831ec" providerId="ADAL" clId="{CFA66D66-8503-4A92-8C4F-B4071D52BDFD}" dt="2023-12-14T09:21:11.903" v="4543" actId="20577"/>
        <pc:sldMkLst>
          <pc:docMk/>
          <pc:sldMk cId="3495391611" sldId="7364"/>
        </pc:sldMkLst>
        <pc:spChg chg="mod">
          <ac:chgData name="Shetty, Shashank" userId="a835554e-051e-4bbe-973a-8025acf831ec" providerId="ADAL" clId="{CFA66D66-8503-4A92-8C4F-B4071D52BDFD}" dt="2023-12-12T10:47:42.137" v="2070" actId="2085"/>
          <ac:spMkLst>
            <pc:docMk/>
            <pc:sldMk cId="3495391611" sldId="7364"/>
            <ac:spMk id="2" creationId="{5B46F243-2CF8-7631-E888-E26F8CF1BA82}"/>
          </ac:spMkLst>
        </pc:spChg>
        <pc:spChg chg="mod">
          <ac:chgData name="Shetty, Shashank" userId="a835554e-051e-4bbe-973a-8025acf831ec" providerId="ADAL" clId="{CFA66D66-8503-4A92-8C4F-B4071D52BDFD}" dt="2023-12-12T10:50:20.259" v="2104" actId="692"/>
          <ac:spMkLst>
            <pc:docMk/>
            <pc:sldMk cId="3495391611" sldId="7364"/>
            <ac:spMk id="3" creationId="{704E858C-9B97-FF9C-BEA2-4297B1272A85}"/>
          </ac:spMkLst>
        </pc:spChg>
        <pc:spChg chg="add mod">
          <ac:chgData name="Shetty, Shashank" userId="a835554e-051e-4bbe-973a-8025acf831ec" providerId="ADAL" clId="{CFA66D66-8503-4A92-8C4F-B4071D52BDFD}" dt="2023-12-12T11:43:43.919" v="2760" actId="1035"/>
          <ac:spMkLst>
            <pc:docMk/>
            <pc:sldMk cId="3495391611" sldId="7364"/>
            <ac:spMk id="4" creationId="{B3F2DD7A-5489-63F9-1E81-7B90CF651AE8}"/>
          </ac:spMkLst>
        </pc:spChg>
        <pc:spChg chg="add mod">
          <ac:chgData name="Shetty, Shashank" userId="a835554e-051e-4bbe-973a-8025acf831ec" providerId="ADAL" clId="{CFA66D66-8503-4A92-8C4F-B4071D52BDFD}" dt="2023-12-12T11:19:52.934" v="2240" actId="692"/>
          <ac:spMkLst>
            <pc:docMk/>
            <pc:sldMk cId="3495391611" sldId="7364"/>
            <ac:spMk id="6" creationId="{9FF008E7-EEB2-B7DD-B858-4A416EC8D95F}"/>
          </ac:spMkLst>
        </pc:spChg>
      </pc:sldChg>
      <pc:sldChg chg="modSp add mod">
        <pc:chgData name="Shetty, Shashank" userId="a835554e-051e-4bbe-973a-8025acf831ec" providerId="ADAL" clId="{CFA66D66-8503-4A92-8C4F-B4071D52BDFD}" dt="2023-12-12T11:22:03.395" v="2243" actId="207"/>
        <pc:sldMkLst>
          <pc:docMk/>
          <pc:sldMk cId="367124125" sldId="7365"/>
        </pc:sldMkLst>
        <pc:spChg chg="mod">
          <ac:chgData name="Shetty, Shashank" userId="a835554e-051e-4bbe-973a-8025acf831ec" providerId="ADAL" clId="{CFA66D66-8503-4A92-8C4F-B4071D52BDFD}" dt="2023-12-12T11:22:03.395" v="2243" actId="207"/>
          <ac:spMkLst>
            <pc:docMk/>
            <pc:sldMk cId="367124125" sldId="7365"/>
            <ac:spMk id="3" creationId="{FF956F73-91B7-87E3-FA11-C2F0B58D4FBD}"/>
          </ac:spMkLst>
        </pc:spChg>
      </pc:sldChg>
      <pc:sldChg chg="modSp add mod ord">
        <pc:chgData name="Shetty, Shashank" userId="a835554e-051e-4bbe-973a-8025acf831ec" providerId="ADAL" clId="{CFA66D66-8503-4A92-8C4F-B4071D52BDFD}" dt="2023-12-12T11:22:44.709" v="2250" actId="207"/>
        <pc:sldMkLst>
          <pc:docMk/>
          <pc:sldMk cId="1471055449" sldId="7366"/>
        </pc:sldMkLst>
        <pc:spChg chg="mod">
          <ac:chgData name="Shetty, Shashank" userId="a835554e-051e-4bbe-973a-8025acf831ec" providerId="ADAL" clId="{CFA66D66-8503-4A92-8C4F-B4071D52BDFD}" dt="2023-12-12T11:22:44.709" v="2250" actId="207"/>
          <ac:spMkLst>
            <pc:docMk/>
            <pc:sldMk cId="1471055449" sldId="7366"/>
            <ac:spMk id="3" creationId="{FF956F73-91B7-87E3-FA11-C2F0B58D4FBD}"/>
          </ac:spMkLst>
        </pc:spChg>
      </pc:sldChg>
      <pc:sldChg chg="modSp add mod ord">
        <pc:chgData name="Shetty, Shashank" userId="a835554e-051e-4bbe-973a-8025acf831ec" providerId="ADAL" clId="{CFA66D66-8503-4A92-8C4F-B4071D52BDFD}" dt="2023-12-12T11:23:37.888" v="2256" actId="207"/>
        <pc:sldMkLst>
          <pc:docMk/>
          <pc:sldMk cId="4244539068" sldId="7367"/>
        </pc:sldMkLst>
        <pc:spChg chg="mod">
          <ac:chgData name="Shetty, Shashank" userId="a835554e-051e-4bbe-973a-8025acf831ec" providerId="ADAL" clId="{CFA66D66-8503-4A92-8C4F-B4071D52BDFD}" dt="2023-12-12T11:23:37.888" v="2256" actId="207"/>
          <ac:spMkLst>
            <pc:docMk/>
            <pc:sldMk cId="4244539068" sldId="7367"/>
            <ac:spMk id="3" creationId="{FF956F73-91B7-87E3-FA11-C2F0B58D4FBD}"/>
          </ac:spMkLst>
        </pc:spChg>
      </pc:sldChg>
      <pc:sldChg chg="modSp add mod">
        <pc:chgData name="Shetty, Shashank" userId="a835554e-051e-4bbe-973a-8025acf831ec" providerId="ADAL" clId="{CFA66D66-8503-4A92-8C4F-B4071D52BDFD}" dt="2023-12-12T11:38:47.918" v="2634" actId="20577"/>
        <pc:sldMkLst>
          <pc:docMk/>
          <pc:sldMk cId="2215618056" sldId="7368"/>
        </pc:sldMkLst>
        <pc:spChg chg="mod">
          <ac:chgData name="Shetty, Shashank" userId="a835554e-051e-4bbe-973a-8025acf831ec" providerId="ADAL" clId="{CFA66D66-8503-4A92-8C4F-B4071D52BDFD}" dt="2023-12-12T11:37:40.457" v="2596" actId="20577"/>
          <ac:spMkLst>
            <pc:docMk/>
            <pc:sldMk cId="2215618056" sldId="7368"/>
            <ac:spMk id="2" creationId="{5B46F243-2CF8-7631-E888-E26F8CF1BA82}"/>
          </ac:spMkLst>
        </pc:spChg>
        <pc:spChg chg="mod">
          <ac:chgData name="Shetty, Shashank" userId="a835554e-051e-4bbe-973a-8025acf831ec" providerId="ADAL" clId="{CFA66D66-8503-4A92-8C4F-B4071D52BDFD}" dt="2023-12-12T11:38:47.918" v="2634" actId="20577"/>
          <ac:spMkLst>
            <pc:docMk/>
            <pc:sldMk cId="2215618056" sldId="7368"/>
            <ac:spMk id="3" creationId="{704E858C-9B97-FF9C-BEA2-4297B1272A85}"/>
          </ac:spMkLst>
        </pc:spChg>
      </pc:sldChg>
      <pc:sldChg chg="add del">
        <pc:chgData name="Shetty, Shashank" userId="a835554e-051e-4bbe-973a-8025acf831ec" providerId="ADAL" clId="{CFA66D66-8503-4A92-8C4F-B4071D52BDFD}" dt="2023-12-12T11:37:56.629" v="2598" actId="47"/>
        <pc:sldMkLst>
          <pc:docMk/>
          <pc:sldMk cId="1847838087" sldId="7369"/>
        </pc:sldMkLst>
      </pc:sldChg>
      <pc:sldChg chg="modSp add mod modNotesTx">
        <pc:chgData name="Shetty, Shashank" userId="a835554e-051e-4bbe-973a-8025acf831ec" providerId="ADAL" clId="{CFA66D66-8503-4A92-8C4F-B4071D52BDFD}" dt="2023-12-14T09:27:00.968" v="4652" actId="20577"/>
        <pc:sldMkLst>
          <pc:docMk/>
          <pc:sldMk cId="3962967080" sldId="7370"/>
        </pc:sldMkLst>
        <pc:spChg chg="mod">
          <ac:chgData name="Shetty, Shashank" userId="a835554e-051e-4bbe-973a-8025acf831ec" providerId="ADAL" clId="{CFA66D66-8503-4A92-8C4F-B4071D52BDFD}" dt="2023-12-12T11:38:03.005" v="2600" actId="20577"/>
          <ac:spMkLst>
            <pc:docMk/>
            <pc:sldMk cId="3962967080" sldId="7370"/>
            <ac:spMk id="2" creationId="{5B46F243-2CF8-7631-E888-E26F8CF1BA82}"/>
          </ac:spMkLst>
        </pc:spChg>
      </pc:sldChg>
      <pc:sldChg chg="modSp add mod ord">
        <pc:chgData name="Shetty, Shashank" userId="a835554e-051e-4bbe-973a-8025acf831ec" providerId="ADAL" clId="{CFA66D66-8503-4A92-8C4F-B4071D52BDFD}" dt="2023-12-12T11:39:53.172" v="2639" actId="207"/>
        <pc:sldMkLst>
          <pc:docMk/>
          <pc:sldMk cId="4184596085" sldId="7371"/>
        </pc:sldMkLst>
        <pc:spChg chg="mod">
          <ac:chgData name="Shetty, Shashank" userId="a835554e-051e-4bbe-973a-8025acf831ec" providerId="ADAL" clId="{CFA66D66-8503-4A92-8C4F-B4071D52BDFD}" dt="2023-12-12T11:39:53.172" v="2639" actId="207"/>
          <ac:spMkLst>
            <pc:docMk/>
            <pc:sldMk cId="4184596085" sldId="7371"/>
            <ac:spMk id="3" creationId="{FF956F73-91B7-87E3-FA11-C2F0B58D4FBD}"/>
          </ac:spMkLst>
        </pc:spChg>
      </pc:sldChg>
      <pc:sldChg chg="modSp add mod ord">
        <pc:chgData name="Shetty, Shashank" userId="a835554e-051e-4bbe-973a-8025acf831ec" providerId="ADAL" clId="{CFA66D66-8503-4A92-8C4F-B4071D52BDFD}" dt="2023-12-12T11:43:36.869" v="2758" actId="1035"/>
        <pc:sldMkLst>
          <pc:docMk/>
          <pc:sldMk cId="2634116119" sldId="7372"/>
        </pc:sldMkLst>
        <pc:spChg chg="mod">
          <ac:chgData name="Shetty, Shashank" userId="a835554e-051e-4bbe-973a-8025acf831ec" providerId="ADAL" clId="{CFA66D66-8503-4A92-8C4F-B4071D52BDFD}" dt="2023-12-12T11:41:36.205" v="2649" actId="20577"/>
          <ac:spMkLst>
            <pc:docMk/>
            <pc:sldMk cId="2634116119" sldId="7372"/>
            <ac:spMk id="2" creationId="{5B46F243-2CF8-7631-E888-E26F8CF1BA82}"/>
          </ac:spMkLst>
        </pc:spChg>
        <pc:spChg chg="mod">
          <ac:chgData name="Shetty, Shashank" userId="a835554e-051e-4bbe-973a-8025acf831ec" providerId="ADAL" clId="{CFA66D66-8503-4A92-8C4F-B4071D52BDFD}" dt="2023-12-12T11:42:01.272" v="2664" actId="207"/>
          <ac:spMkLst>
            <pc:docMk/>
            <pc:sldMk cId="2634116119" sldId="7372"/>
            <ac:spMk id="3" creationId="{704E858C-9B97-FF9C-BEA2-4297B1272A85}"/>
          </ac:spMkLst>
        </pc:spChg>
        <pc:spChg chg="mod">
          <ac:chgData name="Shetty, Shashank" userId="a835554e-051e-4bbe-973a-8025acf831ec" providerId="ADAL" clId="{CFA66D66-8503-4A92-8C4F-B4071D52BDFD}" dt="2023-12-12T11:43:36.869" v="2758" actId="1035"/>
          <ac:spMkLst>
            <pc:docMk/>
            <pc:sldMk cId="2634116119" sldId="7372"/>
            <ac:spMk id="4" creationId="{B3F2DD7A-5489-63F9-1E81-7B90CF651AE8}"/>
          </ac:spMkLst>
        </pc:spChg>
        <pc:spChg chg="mod">
          <ac:chgData name="Shetty, Shashank" userId="a835554e-051e-4bbe-973a-8025acf831ec" providerId="ADAL" clId="{CFA66D66-8503-4A92-8C4F-B4071D52BDFD}" dt="2023-12-12T11:43:19.023" v="2756" actId="207"/>
          <ac:spMkLst>
            <pc:docMk/>
            <pc:sldMk cId="2634116119" sldId="7372"/>
            <ac:spMk id="6" creationId="{9FF008E7-EEB2-B7DD-B858-4A416EC8D95F}"/>
          </ac:spMkLst>
        </pc:spChg>
      </pc:sldChg>
      <pc:sldChg chg="modSp add mod ord">
        <pc:chgData name="Shetty, Shashank" userId="a835554e-051e-4bbe-973a-8025acf831ec" providerId="ADAL" clId="{CFA66D66-8503-4A92-8C4F-B4071D52BDFD}" dt="2023-12-12T11:49:06.837" v="3235" actId="20577"/>
        <pc:sldMkLst>
          <pc:docMk/>
          <pc:sldMk cId="2891579297" sldId="7373"/>
        </pc:sldMkLst>
        <pc:spChg chg="mod">
          <ac:chgData name="Shetty, Shashank" userId="a835554e-051e-4bbe-973a-8025acf831ec" providerId="ADAL" clId="{CFA66D66-8503-4A92-8C4F-B4071D52BDFD}" dt="2023-12-12T11:45:05.102" v="2777" actId="20577"/>
          <ac:spMkLst>
            <pc:docMk/>
            <pc:sldMk cId="2891579297" sldId="7373"/>
            <ac:spMk id="2" creationId="{5B46F243-2CF8-7631-E888-E26F8CF1BA82}"/>
          </ac:spMkLst>
        </pc:spChg>
        <pc:spChg chg="mod">
          <ac:chgData name="Shetty, Shashank" userId="a835554e-051e-4bbe-973a-8025acf831ec" providerId="ADAL" clId="{CFA66D66-8503-4A92-8C4F-B4071D52BDFD}" dt="2023-12-12T11:49:06.837" v="3235" actId="20577"/>
          <ac:spMkLst>
            <pc:docMk/>
            <pc:sldMk cId="2891579297" sldId="7373"/>
            <ac:spMk id="3" creationId="{704E858C-9B97-FF9C-BEA2-4297B1272A85}"/>
          </ac:spMkLst>
        </pc:spChg>
      </pc:sldChg>
      <pc:sldChg chg="modSp add mod ord">
        <pc:chgData name="Shetty, Shashank" userId="a835554e-051e-4bbe-973a-8025acf831ec" providerId="ADAL" clId="{CFA66D66-8503-4A92-8C4F-B4071D52BDFD}" dt="2023-12-12T11:49:54.238" v="3240" actId="207"/>
        <pc:sldMkLst>
          <pc:docMk/>
          <pc:sldMk cId="3294645587" sldId="7374"/>
        </pc:sldMkLst>
        <pc:spChg chg="mod">
          <ac:chgData name="Shetty, Shashank" userId="a835554e-051e-4bbe-973a-8025acf831ec" providerId="ADAL" clId="{CFA66D66-8503-4A92-8C4F-B4071D52BDFD}" dt="2023-12-12T11:49:54.238" v="3240" actId="207"/>
          <ac:spMkLst>
            <pc:docMk/>
            <pc:sldMk cId="3294645587" sldId="7374"/>
            <ac:spMk id="3" creationId="{FF956F73-91B7-87E3-FA11-C2F0B58D4FBD}"/>
          </ac:spMkLst>
        </pc:spChg>
      </pc:sldChg>
      <pc:sldChg chg="modSp add mod">
        <pc:chgData name="Shetty, Shashank" userId="a835554e-051e-4bbe-973a-8025acf831ec" providerId="ADAL" clId="{CFA66D66-8503-4A92-8C4F-B4071D52BDFD}" dt="2023-12-12T11:56:55.976" v="3672" actId="20577"/>
        <pc:sldMkLst>
          <pc:docMk/>
          <pc:sldMk cId="1670737617" sldId="7375"/>
        </pc:sldMkLst>
        <pc:spChg chg="mod">
          <ac:chgData name="Shetty, Shashank" userId="a835554e-051e-4bbe-973a-8025acf831ec" providerId="ADAL" clId="{CFA66D66-8503-4A92-8C4F-B4071D52BDFD}" dt="2023-12-12T11:51:36.525" v="3262" actId="20577"/>
          <ac:spMkLst>
            <pc:docMk/>
            <pc:sldMk cId="1670737617" sldId="7375"/>
            <ac:spMk id="2" creationId="{5B46F243-2CF8-7631-E888-E26F8CF1BA82}"/>
          </ac:spMkLst>
        </pc:spChg>
        <pc:spChg chg="mod">
          <ac:chgData name="Shetty, Shashank" userId="a835554e-051e-4bbe-973a-8025acf831ec" providerId="ADAL" clId="{CFA66D66-8503-4A92-8C4F-B4071D52BDFD}" dt="2023-12-12T11:56:55.976" v="3672" actId="20577"/>
          <ac:spMkLst>
            <pc:docMk/>
            <pc:sldMk cId="1670737617" sldId="7375"/>
            <ac:spMk id="3" creationId="{704E858C-9B97-FF9C-BEA2-4297B1272A85}"/>
          </ac:spMkLst>
        </pc:spChg>
      </pc:sldChg>
      <pc:sldChg chg="delSp modSp new mod">
        <pc:chgData name="Shetty, Shashank" userId="a835554e-051e-4bbe-973a-8025acf831ec" providerId="ADAL" clId="{CFA66D66-8503-4A92-8C4F-B4071D52BDFD}" dt="2023-12-12T11:58:21.193" v="3724" actId="255"/>
        <pc:sldMkLst>
          <pc:docMk/>
          <pc:sldMk cId="1940383834" sldId="7376"/>
        </pc:sldMkLst>
        <pc:spChg chg="del">
          <ac:chgData name="Shetty, Shashank" userId="a835554e-051e-4bbe-973a-8025acf831ec" providerId="ADAL" clId="{CFA66D66-8503-4A92-8C4F-B4071D52BDFD}" dt="2023-12-12T11:57:56.368" v="3709" actId="478"/>
          <ac:spMkLst>
            <pc:docMk/>
            <pc:sldMk cId="1940383834" sldId="7376"/>
            <ac:spMk id="2" creationId="{B6D77DE9-37C1-190E-4DE8-019996A21FC7}"/>
          </ac:spMkLst>
        </pc:spChg>
        <pc:spChg chg="mod">
          <ac:chgData name="Shetty, Shashank" userId="a835554e-051e-4bbe-973a-8025acf831ec" providerId="ADAL" clId="{CFA66D66-8503-4A92-8C4F-B4071D52BDFD}" dt="2023-12-12T11:58:21.193" v="3724" actId="255"/>
          <ac:spMkLst>
            <pc:docMk/>
            <pc:sldMk cId="1940383834" sldId="7376"/>
            <ac:spMk id="3" creationId="{F243799B-B3AB-4AEE-F6D8-822CE08411A7}"/>
          </ac:spMkLst>
        </pc:spChg>
        <pc:spChg chg="del">
          <ac:chgData name="Shetty, Shashank" userId="a835554e-051e-4bbe-973a-8025acf831ec" providerId="ADAL" clId="{CFA66D66-8503-4A92-8C4F-B4071D52BDFD}" dt="2023-12-12T11:58:01.001" v="3710" actId="478"/>
          <ac:spMkLst>
            <pc:docMk/>
            <pc:sldMk cId="1940383834" sldId="7376"/>
            <ac:spMk id="4" creationId="{2F0A0A48-AFAF-CA3C-90D9-FFA76C0A5A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DC7C37-3737-6AB2-FE0D-024E2FF33B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1110C-5632-1029-9912-09547425A1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1CEAD-80D3-4296-9FC7-5697502B82E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809F1-1B53-4AB6-24CA-FD80138DD2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6BDB2-12BB-EC5B-68BA-13BDB00F47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1EC36-4675-4A9E-BD40-D365437F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67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C4EE50D0-B1CD-894C-A64F-3EE2BBE9DAB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7D75B968-5782-994A-88A5-1D906CC76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8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5B968-5782-994A-88A5-1D906CC766F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689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 idx="5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6462"/>
            <a:ext cx="5438775" cy="44672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endParaRPr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 algn="r"/>
            <a:fld id="{4C8D9337-1B0F-4486-B728-E765DF7FEA6C}" type="slidenum">
              <a:rPr lang="en-US" sz="1200">
                <a:latin typeface="Gill Sans MT"/>
              </a:rPr>
              <a:t>2</a:t>
            </a:fld>
            <a:endParaRPr lang="en-US" sz="120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966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Buffer Overflows:</a:t>
            </a:r>
          </a:p>
          <a:p>
            <a:endParaRPr lang="en-GB" dirty="0"/>
          </a:p>
          <a:p>
            <a:r>
              <a:rPr lang="en-GB" dirty="0"/>
              <a:t>Description: Security Implications:</a:t>
            </a:r>
          </a:p>
          <a:p>
            <a:r>
              <a:rPr lang="en-GB" dirty="0"/>
              <a:t>Attackers can exploit buffer overflows to overwrite critical data structures, such as function pointers or return addresses on the call stack.</a:t>
            </a:r>
          </a:p>
          <a:p>
            <a:r>
              <a:rPr lang="en-GB" dirty="0"/>
              <a:t>This can lead to the execution of arbitrary code, allowing attackers to gain control over the program and potentially compromise the entire system.</a:t>
            </a:r>
          </a:p>
          <a:p>
            <a:r>
              <a:rPr lang="en-GB" dirty="0"/>
              <a:t>System Instability:</a:t>
            </a:r>
          </a:p>
          <a:p>
            <a:r>
              <a:rPr lang="en-GB" dirty="0"/>
              <a:t>Buffer overflows can corrupt the program's memory space, leading to unpredictable </a:t>
            </a:r>
            <a:r>
              <a:rPr lang="en-GB" dirty="0" err="1"/>
              <a:t>behavior</a:t>
            </a:r>
            <a:r>
              <a:rPr lang="en-GB" dirty="0"/>
              <a:t>, crashes, or even system instability.</a:t>
            </a:r>
          </a:p>
          <a:p>
            <a:r>
              <a:rPr lang="en-GB" dirty="0"/>
              <a:t>In some cases, they may enable attackers to inject malicious code that disrupts normal program execution.</a:t>
            </a:r>
          </a:p>
          <a:p>
            <a:r>
              <a:rPr lang="en-GB" dirty="0"/>
              <a:t>Use-After-Free:</a:t>
            </a:r>
          </a:p>
          <a:p>
            <a:endParaRPr lang="en-GB" dirty="0"/>
          </a:p>
          <a:p>
            <a:r>
              <a:rPr lang="en-GB" dirty="0"/>
              <a:t>Description: Use-after-free occurs when a program continues to use a pointer that points to memory that has already been deallocated (freed).</a:t>
            </a:r>
          </a:p>
          <a:p>
            <a:r>
              <a:rPr lang="en-GB" dirty="0"/>
              <a:t>Security Implications:</a:t>
            </a:r>
          </a:p>
          <a:p>
            <a:r>
              <a:rPr lang="en-GB" dirty="0"/>
              <a:t>Attackers can exploit use-after-free vulnerabilities to manipulate or control the memory contents after it has been freed.</a:t>
            </a:r>
          </a:p>
          <a:p>
            <a:r>
              <a:rPr lang="en-GB" dirty="0"/>
              <a:t>This can lead to the execution of malicious code or the manipulation of program </a:t>
            </a:r>
            <a:r>
              <a:rPr lang="en-GB" dirty="0" err="1"/>
              <a:t>behavior</a:t>
            </a:r>
            <a:r>
              <a:rPr lang="en-GB" dirty="0"/>
              <a:t>, potentially compromising the security of the system.</a:t>
            </a:r>
          </a:p>
          <a:p>
            <a:r>
              <a:rPr lang="en-GB" dirty="0"/>
              <a:t>System Instability:</a:t>
            </a:r>
          </a:p>
          <a:p>
            <a:r>
              <a:rPr lang="en-GB" dirty="0"/>
              <a:t>Use-after-free bugs can result in unpredictable </a:t>
            </a:r>
            <a:r>
              <a:rPr lang="en-GB" dirty="0" err="1"/>
              <a:t>behavior</a:t>
            </a:r>
            <a:r>
              <a:rPr lang="en-GB" dirty="0"/>
              <a:t>, crashes, or data corruption.</a:t>
            </a:r>
          </a:p>
          <a:p>
            <a:r>
              <a:rPr lang="en-GB" dirty="0"/>
              <a:t>As the program accesses memory that has been freed, it may lead to memory corruption and compromise the integrity of the program's execution.</a:t>
            </a:r>
          </a:p>
          <a:p>
            <a:r>
              <a:rPr lang="en-GB" dirty="0"/>
              <a:t>Out-of-Bounds Access:</a:t>
            </a:r>
          </a:p>
          <a:p>
            <a:endParaRPr lang="en-GB" dirty="0"/>
          </a:p>
          <a:p>
            <a:r>
              <a:rPr lang="en-GB" dirty="0"/>
              <a:t>Description: Out-of-bounds access occurs when a program reads or writes data beyond the boundaries of an allocated memory block.</a:t>
            </a:r>
          </a:p>
          <a:p>
            <a:r>
              <a:rPr lang="en-GB" dirty="0"/>
              <a:t>Security Implications:</a:t>
            </a:r>
          </a:p>
          <a:p>
            <a:r>
              <a:rPr lang="en-GB" dirty="0"/>
              <a:t>Attackers can exploit out-of-bounds access to read sensitive data or overwrite adjacent memory, leading to unintended consequences.</a:t>
            </a:r>
          </a:p>
          <a:p>
            <a:r>
              <a:rPr lang="en-GB" dirty="0"/>
              <a:t>This can be particularly dangerous when dealing with data structures, as it may allow attackers to manipulate the program's internal state.</a:t>
            </a:r>
          </a:p>
          <a:p>
            <a:r>
              <a:rPr lang="en-GB" dirty="0"/>
              <a:t>System Instability:</a:t>
            </a:r>
          </a:p>
          <a:p>
            <a:r>
              <a:rPr lang="en-GB" dirty="0"/>
              <a:t>Out-of-bounds access can lead to memory corruption, crashes, and unpredictable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r>
              <a:rPr lang="en-GB" dirty="0"/>
              <a:t>In some cases, it may result in the compromise of critical data structures, affecting the stability and reliability of the entire system.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5B968-5782-994A-88A5-1D906CC766F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7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Compiler module is implemented in client and </a:t>
            </a:r>
            <a:r>
              <a:rPr lang="en-GB" dirty="0" err="1"/>
              <a:t>gcc</a:t>
            </a:r>
            <a:endParaRPr lang="en-GB" dirty="0"/>
          </a:p>
          <a:p>
            <a:r>
              <a:rPr lang="en-GB" dirty="0"/>
              <a:t>Runtime part is implemented in the Linux Kernel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Lets see what each of the part does…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5B968-5782-994A-88A5-1D906CC766F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812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Shadow memory reflects the state of the KERNEL memory like which memory is accessible and which memory is not.</a:t>
            </a:r>
          </a:p>
          <a:p>
            <a:r>
              <a:rPr lang="en-GB" dirty="0"/>
              <a:t>It is common that most of the memory allocated in general comes in </a:t>
            </a:r>
            <a:r>
              <a:rPr lang="en-GB" dirty="0" err="1"/>
              <a:t>contigious</a:t>
            </a:r>
            <a:r>
              <a:rPr lang="en-GB" dirty="0"/>
              <a:t> chunks</a:t>
            </a:r>
          </a:p>
          <a:p>
            <a:r>
              <a:rPr lang="en-GB" dirty="0"/>
              <a:t>Shadow memory routines for x86-64</a:t>
            </a:r>
          </a:p>
          <a:p>
            <a:r>
              <a:rPr lang="en-GB" dirty="0"/>
              <a:t>	During early boot, shadow mapped to a zero page</a:t>
            </a:r>
          </a:p>
          <a:p>
            <a:r>
              <a:rPr lang="en-GB" dirty="0"/>
              <a:t>	Once page is initialized, proper shadow is mapped</a:t>
            </a:r>
          </a:p>
          <a:p>
            <a:r>
              <a:rPr lang="en-GB" dirty="0"/>
              <a:t>	After boot shadow gets mapped to for vmalloc/</a:t>
            </a:r>
            <a:r>
              <a:rPr lang="en-GB" dirty="0" err="1"/>
              <a:t>vmap</a:t>
            </a:r>
            <a:r>
              <a:rPr lang="en-GB" dirty="0"/>
              <a:t> areas.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5B968-5782-994A-88A5-1D906CC766F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6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after the KASAN is enables it is going to add a few checks to</a:t>
            </a:r>
          </a:p>
          <a:p>
            <a:r>
              <a:rPr lang="en-GB" dirty="0"/>
              <a:t>Calculate the address of the shadow  of the corresponding shadow byte</a:t>
            </a:r>
          </a:p>
          <a:p>
            <a:r>
              <a:rPr lang="en-GB" dirty="0"/>
              <a:t>We add offset to where the shadow memory starts</a:t>
            </a:r>
          </a:p>
          <a:p>
            <a:r>
              <a:rPr lang="en-GB" dirty="0"/>
              <a:t>It checks the value of the shadow byte</a:t>
            </a:r>
          </a:p>
          <a:p>
            <a:r>
              <a:rPr lang="en-GB" dirty="0"/>
              <a:t>If the value of shadow is 0, it means that all the 8 bytes are accessible.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5B968-5782-994A-88A5-1D906CC766F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2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Whenever the object is freed it is poisoned because when the object is freed the kernel should not be accessing it.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5B968-5782-994A-88A5-1D906CC766F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937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Queue has a fixed size </a:t>
            </a:r>
            <a:r>
              <a:rPr lang="en-GB" dirty="0" err="1"/>
              <a:t>i.e</a:t>
            </a:r>
            <a:r>
              <a:rPr lang="en-GB" dirty="0"/>
              <a:t> 1/32 of the RAM size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5B968-5782-994A-88A5-1D906CC766F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071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adds redzones while compiling the function</a:t>
            </a:r>
          </a:p>
          <a:p>
            <a:r>
              <a:rPr lang="en-GB" dirty="0"/>
              <a:t>It helps in detection out-of-bounds for stack variables.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5B968-5782-994A-88A5-1D906CC766F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9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8A56B69-769C-4DC4-B4CA-B33B5B8771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15CE8F-BC8D-409A-8B54-5BBC2EA713FE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lumMod val="20000"/>
                  <a:lumOff val="80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C1AD904-5E68-43AE-8578-A96E7181E6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4201"/>
          <a:stretch>
            <a:fillRect/>
          </a:stretch>
        </p:blipFill>
        <p:spPr>
          <a:xfrm rot="20575935">
            <a:off x="3385471" y="2951055"/>
            <a:ext cx="9241473" cy="1580514"/>
          </a:xfrm>
          <a:custGeom>
            <a:avLst/>
            <a:gdLst>
              <a:gd name="connsiteX0" fmla="*/ 9241473 w 9241473"/>
              <a:gd name="connsiteY0" fmla="*/ 0 h 1580514"/>
              <a:gd name="connsiteX1" fmla="*/ 8756217 w 9241473"/>
              <a:gd name="connsiteY1" fmla="*/ 1580514 h 1580514"/>
              <a:gd name="connsiteX2" fmla="*/ 0 w 9241473"/>
              <a:gd name="connsiteY2" fmla="*/ 1580514 h 1580514"/>
              <a:gd name="connsiteX3" fmla="*/ 0 w 9241473"/>
              <a:gd name="connsiteY3" fmla="*/ 0 h 158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1473" h="1580514">
                <a:moveTo>
                  <a:pt x="9241473" y="0"/>
                </a:moveTo>
                <a:lnTo>
                  <a:pt x="8756217" y="1580514"/>
                </a:lnTo>
                <a:lnTo>
                  <a:pt x="0" y="158051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6" name="TextBox 33">
            <a:extLst>
              <a:ext uri="{FF2B5EF4-FFF2-40B4-BE49-F238E27FC236}">
                <a16:creationId xmlns:a16="http://schemas.microsoft.com/office/drawing/2014/main" id="{7DB42239-9E28-4E2B-90FB-920360201719}"/>
              </a:ext>
            </a:extLst>
          </p:cNvPr>
          <p:cNvSpPr/>
          <p:nvPr userDrawn="1"/>
        </p:nvSpPr>
        <p:spPr>
          <a:xfrm>
            <a:off x="444500" y="6400800"/>
            <a:ext cx="2484757" cy="266700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/>
            <a:r>
              <a:rPr lang="en-GB" sz="933" b="0" i="0">
                <a:solidFill>
                  <a:schemeClr val="bg1"/>
                </a:solidFill>
                <a:latin typeface="Gill Sans MT" panose="020B0502020104020203" pitchFamily="34" charset="77"/>
              </a:rPr>
              <a:t>HARMAN INTERNATIONAL.</a:t>
            </a:r>
            <a:br>
              <a:rPr lang="en-GB" sz="933" b="0" i="0">
                <a:solidFill>
                  <a:schemeClr val="bg1"/>
                </a:solidFill>
                <a:latin typeface="Gill Sans MT" panose="020B0502020104020203" pitchFamily="34" charset="77"/>
              </a:rPr>
            </a:br>
            <a:r>
              <a:rPr lang="en-GB" sz="933" b="0" i="0">
                <a:solidFill>
                  <a:schemeClr val="bg1"/>
                </a:solidFill>
                <a:latin typeface="Gill Sans MT" panose="020B0502020104020203" pitchFamily="34" charset="77"/>
              </a:rPr>
              <a:t>CONFIDENTIAL COPYRIGHT 2020</a:t>
            </a:r>
            <a:endParaRPr lang="en-US" sz="933" b="0" i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59CABA7-1324-4BE8-9D72-2308692D7811}"/>
              </a:ext>
            </a:extLst>
          </p:cNvPr>
          <p:cNvSpPr/>
          <p:nvPr userDrawn="1"/>
        </p:nvSpPr>
        <p:spPr>
          <a:xfrm>
            <a:off x="1" y="2"/>
            <a:ext cx="8599283" cy="6857999"/>
          </a:xfrm>
          <a:custGeom>
            <a:avLst/>
            <a:gdLst>
              <a:gd name="connsiteX0" fmla="*/ 0 w 8599283"/>
              <a:gd name="connsiteY0" fmla="*/ 0 h 6857999"/>
              <a:gd name="connsiteX1" fmla="*/ 8599283 w 8599283"/>
              <a:gd name="connsiteY1" fmla="*/ 0 h 6857999"/>
              <a:gd name="connsiteX2" fmla="*/ 8441923 w 8599283"/>
              <a:gd name="connsiteY2" fmla="*/ 225529 h 6857999"/>
              <a:gd name="connsiteX3" fmla="*/ 7376308 w 8599283"/>
              <a:gd name="connsiteY3" fmla="*/ 2019937 h 6857999"/>
              <a:gd name="connsiteX4" fmla="*/ 6760330 w 8599283"/>
              <a:gd name="connsiteY4" fmla="*/ 3100744 h 6857999"/>
              <a:gd name="connsiteX5" fmla="*/ 3723810 w 8599283"/>
              <a:gd name="connsiteY5" fmla="*/ 6601522 h 6857999"/>
              <a:gd name="connsiteX6" fmla="*/ 3394583 w 8599283"/>
              <a:gd name="connsiteY6" fmla="*/ 6857999 h 6857999"/>
              <a:gd name="connsiteX7" fmla="*/ 0 w 8599283"/>
              <a:gd name="connsiteY7" fmla="*/ 6857999 h 6857999"/>
              <a:gd name="connsiteX8" fmla="*/ 0 w 8599283"/>
              <a:gd name="connsiteY8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99283" h="6857999">
                <a:moveTo>
                  <a:pt x="0" y="0"/>
                </a:moveTo>
                <a:lnTo>
                  <a:pt x="8599283" y="0"/>
                </a:lnTo>
                <a:lnTo>
                  <a:pt x="8441923" y="225529"/>
                </a:lnTo>
                <a:cubicBezTo>
                  <a:pt x="8054001" y="803325"/>
                  <a:pt x="7711582" y="1418026"/>
                  <a:pt x="7376308" y="2019937"/>
                </a:cubicBezTo>
                <a:cubicBezTo>
                  <a:pt x="7177319" y="2376875"/>
                  <a:pt x="6971641" y="2746310"/>
                  <a:pt x="6760330" y="3100744"/>
                </a:cubicBezTo>
                <a:cubicBezTo>
                  <a:pt x="5972153" y="4422668"/>
                  <a:pt x="4950525" y="5600487"/>
                  <a:pt x="3723810" y="6601522"/>
                </a:cubicBezTo>
                <a:lnTo>
                  <a:pt x="339458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3FF1E-0A7E-4A53-AFAF-3DC51263E244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8301" y="2567636"/>
            <a:ext cx="5634038" cy="123110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Cover title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914BF-7FFB-4D37-854C-086849539A74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8301" y="4128294"/>
            <a:ext cx="4178299" cy="7680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400" cap="all" baseline="0">
                <a:solidFill>
                  <a:schemeClr val="accent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</a:t>
            </a:r>
            <a:r>
              <a:rPr lang="en-US" err="1"/>
              <a:t>Subheader</a:t>
            </a:r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AC0DDDE3-826D-4E63-9817-11004F16CD2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846" y="209561"/>
            <a:ext cx="1716743" cy="1004169"/>
          </a:xfrm>
          <a:prstGeom prst="rect">
            <a:avLst/>
          </a:prstGeom>
        </p:spPr>
      </p:pic>
      <p:sp>
        <p:nvSpPr>
          <p:cNvPr id="23" name="TextBox 33">
            <a:extLst>
              <a:ext uri="{FF2B5EF4-FFF2-40B4-BE49-F238E27FC236}">
                <a16:creationId xmlns:a16="http://schemas.microsoft.com/office/drawing/2014/main" id="{5CE5E9AF-F580-46D1-A963-7F68365A286F}"/>
              </a:ext>
            </a:extLst>
          </p:cNvPr>
          <p:cNvSpPr/>
          <p:nvPr userDrawn="1"/>
        </p:nvSpPr>
        <p:spPr>
          <a:xfrm>
            <a:off x="8102026" y="6543149"/>
            <a:ext cx="3534728" cy="123111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 algn="r"/>
            <a:r>
              <a:rPr lang="en-GB" sz="800" b="0" i="0">
                <a:solidFill>
                  <a:schemeClr val="bg1"/>
                </a:solidFill>
                <a:latin typeface="Gill Sans MT" panose="020B0502020104020203" pitchFamily="34" charset="77"/>
              </a:rPr>
              <a:t>HARMAN INTERNATIONAL CONFIDENTIAL COPYRIGHT 2022</a:t>
            </a:r>
            <a:endParaRPr lang="en-US" sz="800" b="0" i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534DD3-51BD-44A2-8C6C-051C03D92C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4974510"/>
            <a:ext cx="4178300" cy="246221"/>
          </a:xfrm>
        </p:spPr>
        <p:txBody>
          <a:bodyPr>
            <a:spAutoFit/>
          </a:bodyPr>
          <a:lstStyle>
            <a:lvl1pPr marL="0" algn="l" defTabSz="914400" rtl="0" eaLnBrk="1" latinLnBrk="0" hangingPunct="1"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n-GB" sz="160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40795589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w/ 1-line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5105454-2769-4048-91D6-1CB85669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8BA53AC-99B2-4FCA-8D26-995CF978B8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00" y="944563"/>
            <a:ext cx="9699625" cy="307777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z="2000">
                <a:solidFill>
                  <a:schemeClr val="tx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B5A68DA-0593-4435-9493-EE4CEAEFF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209550"/>
            <a:ext cx="9699625" cy="21113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cap="all" baseline="0">
                <a:solidFill>
                  <a:schemeClr val="accent4"/>
                </a:solidFill>
              </a:defRPr>
            </a:lvl1pPr>
            <a:lvl2pPr>
              <a:buNone/>
              <a:defRPr sz="1400" cap="all" baseline="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/>
              <a:t>Your section title here</a:t>
            </a:r>
            <a:endParaRPr lang="en-GB"/>
          </a:p>
        </p:txBody>
      </p:sp>
      <p:sp>
        <p:nvSpPr>
          <p:cNvPr id="31" name="Slide Number Placeholder 12">
            <a:extLst>
              <a:ext uri="{FF2B5EF4-FFF2-40B4-BE49-F238E27FC236}">
                <a16:creationId xmlns:a16="http://schemas.microsoft.com/office/drawing/2014/main" id="{208D60A1-BA19-4C40-BBE0-F02C0798270D}"/>
              </a:ext>
            </a:extLst>
          </p:cNvPr>
          <p:cNvSpPr/>
          <p:nvPr userDrawn="1"/>
        </p:nvSpPr>
        <p:spPr>
          <a:xfrm>
            <a:off x="11192405" y="6527761"/>
            <a:ext cx="632883" cy="138499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anchor="t" anchorCtr="0">
            <a:noAutofit/>
          </a:bodyPr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marL="0" lvl="0" indent="0" algn="r" defTabSz="609570"/>
            <a:fld id="{038A6AB4-5F87-45F9-A0C2-53108FE3B773}" type="slidenum">
              <a:rPr lang="en-US" sz="800" b="0" i="0">
                <a:solidFill>
                  <a:schemeClr val="bg1">
                    <a:lumMod val="50000"/>
                  </a:schemeClr>
                </a:solidFill>
                <a:latin typeface="Gill Sans MT"/>
              </a:rPr>
              <a:pPr marL="0" lvl="0" indent="0" algn="r" defTabSz="609570"/>
              <a:t>‹#›</a:t>
            </a:fld>
            <a:endParaRPr lang="en-US" sz="800" b="0" i="0">
              <a:solidFill>
                <a:schemeClr val="bg1">
                  <a:lumMod val="50000"/>
                </a:schemeClr>
              </a:solidFill>
              <a:latin typeface="Gill Sans MT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E57FD143-717B-4420-A88B-D58D3F15D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1445" y="305236"/>
            <a:ext cx="1432255" cy="837764"/>
          </a:xfrm>
          <a:prstGeom prst="rect">
            <a:avLst/>
          </a:prstGeom>
        </p:spPr>
      </p:pic>
      <p:sp>
        <p:nvSpPr>
          <p:cNvPr id="34" name="Footer Placeholder 15">
            <a:extLst>
              <a:ext uri="{FF2B5EF4-FFF2-40B4-BE49-F238E27FC236}">
                <a16:creationId xmlns:a16="http://schemas.microsoft.com/office/drawing/2014/main" id="{D95FE6AB-26ED-4EFC-9403-B7A35F41F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712" y="6465887"/>
            <a:ext cx="5638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38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5105454-2769-4048-91D6-1CB85669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B5A68DA-0593-4435-9493-EE4CEAEFF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209550"/>
            <a:ext cx="9699625" cy="21113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cap="all" baseline="0">
                <a:solidFill>
                  <a:schemeClr val="accent4"/>
                </a:solidFill>
              </a:defRPr>
            </a:lvl1pPr>
            <a:lvl2pPr>
              <a:buNone/>
              <a:defRPr sz="1400" cap="all" baseline="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/>
              <a:t>Your section title here</a:t>
            </a:r>
            <a:endParaRPr lang="en-GB"/>
          </a:p>
        </p:txBody>
      </p:sp>
      <p:sp>
        <p:nvSpPr>
          <p:cNvPr id="31" name="Slide Number Placeholder 12">
            <a:extLst>
              <a:ext uri="{FF2B5EF4-FFF2-40B4-BE49-F238E27FC236}">
                <a16:creationId xmlns:a16="http://schemas.microsoft.com/office/drawing/2014/main" id="{208D60A1-BA19-4C40-BBE0-F02C0798270D}"/>
              </a:ext>
            </a:extLst>
          </p:cNvPr>
          <p:cNvSpPr/>
          <p:nvPr userDrawn="1"/>
        </p:nvSpPr>
        <p:spPr>
          <a:xfrm>
            <a:off x="11192405" y="6527761"/>
            <a:ext cx="632883" cy="138499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anchor="t" anchorCtr="0">
            <a:noAutofit/>
          </a:bodyPr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marL="0" lvl="0" indent="0" algn="r" defTabSz="609570"/>
            <a:fld id="{038A6AB4-5F87-45F9-A0C2-53108FE3B773}" type="slidenum">
              <a:rPr lang="en-US" sz="800" b="0" i="0">
                <a:solidFill>
                  <a:schemeClr val="bg1">
                    <a:lumMod val="50000"/>
                  </a:schemeClr>
                </a:solidFill>
                <a:latin typeface="Gill Sans MT"/>
              </a:rPr>
              <a:pPr marL="0" lvl="0" indent="0" algn="r" defTabSz="609570"/>
              <a:t>‹#›</a:t>
            </a:fld>
            <a:endParaRPr lang="en-US" sz="800" b="0" i="0">
              <a:solidFill>
                <a:schemeClr val="bg1">
                  <a:lumMod val="50000"/>
                </a:schemeClr>
              </a:solidFill>
              <a:latin typeface="Gill Sans MT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E57FD143-717B-4420-A88B-D58D3F15D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1445" y="305236"/>
            <a:ext cx="1432255" cy="837764"/>
          </a:xfrm>
          <a:prstGeom prst="rect">
            <a:avLst/>
          </a:prstGeom>
        </p:spPr>
      </p:pic>
      <p:sp>
        <p:nvSpPr>
          <p:cNvPr id="34" name="Footer Placeholder 15">
            <a:extLst>
              <a:ext uri="{FF2B5EF4-FFF2-40B4-BE49-F238E27FC236}">
                <a16:creationId xmlns:a16="http://schemas.microsoft.com/office/drawing/2014/main" id="{D95FE6AB-26ED-4EFC-9403-B7A35F41F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712" y="6465887"/>
            <a:ext cx="5638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96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248F92D-9D44-4047-B525-DA4AE2ED5CF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60070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067" b="0" i="0"/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4B8FE1-889E-48E4-985A-E49CF4AE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1" y="468868"/>
            <a:ext cx="5270498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319A4CA9-B782-4323-97C5-C6483443DA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209550"/>
            <a:ext cx="5270499" cy="21113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cap="all" baseline="0">
                <a:solidFill>
                  <a:schemeClr val="accent4"/>
                </a:solidFill>
              </a:defRPr>
            </a:lvl1pPr>
            <a:lvl2pPr>
              <a:buNone/>
              <a:defRPr sz="1400" cap="all" baseline="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/>
              <a:t>Your section title here</a:t>
            </a:r>
            <a:endParaRPr lang="en-GB"/>
          </a:p>
        </p:txBody>
      </p:sp>
      <p:sp>
        <p:nvSpPr>
          <p:cNvPr id="7176" name="TextBox 33"/>
          <p:cNvSpPr/>
          <p:nvPr/>
        </p:nvSpPr>
        <p:spPr>
          <a:xfrm>
            <a:off x="273050" y="6515100"/>
            <a:ext cx="4527549" cy="266700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/>
            <a:r>
              <a:rPr lang="en-GB" sz="933" b="0" i="0" dirty="0">
                <a:solidFill>
                  <a:schemeClr val="bg1"/>
                </a:solidFill>
                <a:latin typeface="Gill Sans MT" panose="020B0502020104020203" pitchFamily="34" charset="77"/>
              </a:rPr>
              <a:t>HARMAN INTERNATIONAL. CONFIDENTIAL COPYRIGHT 2023</a:t>
            </a:r>
            <a:endParaRPr lang="en-US" sz="933" b="0" i="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168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0286E4-0AC1-42D1-AB2B-C43A2D33C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00" y="468868"/>
            <a:ext cx="9699625" cy="86177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 lang="en-GB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34C16B-9B4A-45CD-B251-7C4D9C8FC9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209550"/>
            <a:ext cx="9699625" cy="21113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cap="all" baseline="0">
                <a:solidFill>
                  <a:schemeClr val="accent4"/>
                </a:solidFill>
              </a:defRPr>
            </a:lvl1pPr>
            <a:lvl2pPr>
              <a:buNone/>
              <a:defRPr sz="1400" cap="all" baseline="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/>
              <a:t>Your section title here</a:t>
            </a:r>
            <a:endParaRPr lang="en-GB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EB164DFA-8244-4964-B1FA-870AA1C2BB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00" y="1378822"/>
            <a:ext cx="9699625" cy="307777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z="2000">
                <a:solidFill>
                  <a:schemeClr val="tx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5">
            <a:extLst>
              <a:ext uri="{FF2B5EF4-FFF2-40B4-BE49-F238E27FC236}">
                <a16:creationId xmlns:a16="http://schemas.microsoft.com/office/drawing/2014/main" id="{5A6444CB-FF9E-FC36-6C55-2CD93B84F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712" y="6465887"/>
            <a:ext cx="5638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6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12549625-EA9E-4399-A3C3-4915BD9BE7C1}"/>
              </a:ext>
            </a:extLst>
          </p:cNvPr>
          <p:cNvSpPr/>
          <p:nvPr userDrawn="1"/>
        </p:nvSpPr>
        <p:spPr>
          <a:xfrm>
            <a:off x="0" y="2840476"/>
            <a:ext cx="12177184" cy="15966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5875" cap="flat">
            <a:noFill/>
            <a:prstDash val="solid"/>
            <a:miter lim="800000"/>
          </a:ln>
          <a:effectLst/>
        </p:spPr>
        <p:txBody>
          <a:bodyPr lIns="0" tIns="91437" rIns="0" bIns="91437" anchor="ctr" anchorCtr="0"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marL="0" lvl="0" indent="0" algn="ctr" defTabSz="912237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baseline="0">
              <a:solidFill>
                <a:srgbClr val="FFFFFF"/>
              </a:solidFill>
              <a:effectLst/>
              <a:latin typeface="Gill Sans MT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3F2208E2-1174-8044-8F05-BCBCBEB6065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57917" y="3098936"/>
            <a:ext cx="609600" cy="1079500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defRPr sz="2133" b="0" i="0">
                <a:solidFill>
                  <a:schemeClr val="bg1"/>
                </a:solidFill>
                <a:latin typeface="Gill Sans MT" panose="020B0502020104020203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8A3668D-B5CA-9C44-93C3-185AE0F6A6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89043" y="3098936"/>
            <a:ext cx="9350445" cy="6359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 i="0" cap="all" baseline="0">
                <a:solidFill>
                  <a:srgbClr val="0070C0"/>
                </a:solidFill>
              </a:defRPr>
            </a:lvl1pPr>
            <a:lvl2pPr>
              <a:defRPr sz="3733"/>
            </a:lvl2pPr>
            <a:lvl3pPr>
              <a:defRPr sz="3733"/>
            </a:lvl3pPr>
            <a:lvl4pPr>
              <a:defRPr sz="3733"/>
            </a:lvl4pPr>
            <a:lvl5pPr>
              <a:defRPr sz="3733"/>
            </a:lvl5pPr>
          </a:lstStyle>
          <a:p>
            <a:r>
              <a:rPr lang="en-US" sz="3733">
                <a:solidFill>
                  <a:srgbClr val="0070C0"/>
                </a:solidFill>
              </a:rPr>
              <a:t>ADD DIVIDER SLIDE TITLE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9254E-3A43-44A7-B9A6-6E634D904D32}"/>
              </a:ext>
            </a:extLst>
          </p:cNvPr>
          <p:cNvCxnSpPr/>
          <p:nvPr userDrawn="1"/>
        </p:nvCxnSpPr>
        <p:spPr>
          <a:xfrm>
            <a:off x="7408" y="2840476"/>
            <a:ext cx="12177184" cy="0"/>
          </a:xfrm>
          <a:prstGeom prst="line">
            <a:avLst/>
          </a:prstGeom>
          <a:ln w="63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8BF0CB-992F-4B59-8659-44C8A6851B3B}"/>
              </a:ext>
            </a:extLst>
          </p:cNvPr>
          <p:cNvCxnSpPr/>
          <p:nvPr userDrawn="1"/>
        </p:nvCxnSpPr>
        <p:spPr>
          <a:xfrm>
            <a:off x="7408" y="4436896"/>
            <a:ext cx="12177184" cy="0"/>
          </a:xfrm>
          <a:prstGeom prst="line">
            <a:avLst/>
          </a:prstGeom>
          <a:ln w="63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2E4C-92CC-4DF2-8620-C029A49D5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9113" y="3905386"/>
            <a:ext cx="9350375" cy="27305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4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5">
            <a:extLst>
              <a:ext uri="{FF2B5EF4-FFF2-40B4-BE49-F238E27FC236}">
                <a16:creationId xmlns:a16="http://schemas.microsoft.com/office/drawing/2014/main" id="{BD12DC50-7796-6E1E-9C79-9EEA4B4A2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712" y="6465887"/>
            <a:ext cx="5638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8466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8D1936C-BDE7-4FEA-B28E-0A2ABD9E0FB8}"/>
              </a:ext>
            </a:extLst>
          </p:cNvPr>
          <p:cNvSpPr/>
          <p:nvPr userDrawn="1"/>
        </p:nvSpPr>
        <p:spPr bwMode="gray">
          <a:xfrm>
            <a:off x="200025" y="335114"/>
            <a:ext cx="791860" cy="79186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05ACA-5CE7-4CE2-B376-E048764A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00" y="468868"/>
            <a:ext cx="9013825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D9B3E520-5B7D-476C-8666-8398DF3B92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4100" y="944563"/>
            <a:ext cx="9013825" cy="307777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2000">
                <a:solidFill>
                  <a:schemeClr val="tx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F9E6EEEA-7EDE-40BC-93B3-F389CFB187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54100" y="209550"/>
            <a:ext cx="9013825" cy="21113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cap="all" baseline="0">
                <a:solidFill>
                  <a:schemeClr val="accent4"/>
                </a:solidFill>
              </a:defRPr>
            </a:lvl1pPr>
            <a:lvl2pPr>
              <a:buNone/>
              <a:defRPr sz="1400" cap="all" baseline="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/>
              <a:t>Your section title here</a:t>
            </a:r>
            <a:endParaRPr lang="en-GB"/>
          </a:p>
        </p:txBody>
      </p:sp>
      <p:sp>
        <p:nvSpPr>
          <p:cNvPr id="3" name="Footer Placeholder 15">
            <a:extLst>
              <a:ext uri="{FF2B5EF4-FFF2-40B4-BE49-F238E27FC236}">
                <a16:creationId xmlns:a16="http://schemas.microsoft.com/office/drawing/2014/main" id="{E251DFB1-15E0-F535-9582-9C5904F83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712" y="6465887"/>
            <a:ext cx="5638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5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D9456-EA18-4B02-9760-6001B317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468868"/>
            <a:ext cx="9699625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Slide Number Placeholder 12"/>
          <p:cNvSpPr/>
          <p:nvPr/>
        </p:nvSpPr>
        <p:spPr>
          <a:xfrm>
            <a:off x="11192405" y="6527761"/>
            <a:ext cx="632883" cy="138499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anchor="t" anchorCtr="0">
            <a:noAutofit/>
          </a:bodyPr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marL="0" lvl="0" indent="0" algn="r" defTabSz="609570"/>
            <a:fld id="{038A6AB4-5F87-45F9-A0C2-53108FE3B773}" type="slidenum">
              <a:rPr lang="en-US" sz="800" b="0" i="0">
                <a:solidFill>
                  <a:schemeClr val="bg1">
                    <a:lumMod val="50000"/>
                  </a:schemeClr>
                </a:solidFill>
                <a:latin typeface="Gill Sans MT"/>
              </a:rPr>
              <a:pPr marL="0" lvl="0" indent="0" algn="r" defTabSz="609570"/>
              <a:t>‹#›</a:t>
            </a:fld>
            <a:endParaRPr lang="en-US" sz="800" b="0" i="0">
              <a:solidFill>
                <a:schemeClr val="bg1">
                  <a:lumMod val="50000"/>
                </a:schemeClr>
              </a:solidFill>
              <a:latin typeface="Gill Sans MT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83EDBFB-6D56-446E-AF9C-90584CA51A1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91445" y="305236"/>
            <a:ext cx="1432255" cy="837764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8D4A05-EDB4-4B5E-AFCE-ECC661BD4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300" y="1587500"/>
            <a:ext cx="11456988" cy="44322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5D32776-1E58-4980-90C9-425F7BA24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712" y="6464299"/>
            <a:ext cx="5638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2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3" r:id="rId2"/>
    <p:sldLayoutId id="2147483831" r:id="rId3"/>
    <p:sldLayoutId id="2147483825" r:id="rId4"/>
    <p:sldLayoutId id="2147483826" r:id="rId5"/>
    <p:sldLayoutId id="2147483827" r:id="rId6"/>
    <p:sldLayoutId id="2147483828" r:id="rId7"/>
  </p:sldLayoutIdLst>
  <p:transition/>
  <p:hf hdr="0" dt="0"/>
  <p:txStyles>
    <p:titleStyle>
      <a:lvl1pPr marL="0" indent="0" algn="l" defTabSz="607451" rtl="0" eaLnBrk="1" latinLnBrk="0" hangingPunct="1">
        <a:lnSpc>
          <a:spcPct val="100000"/>
        </a:lnSpc>
        <a:spcBef>
          <a:spcPts val="0"/>
        </a:spcBef>
        <a:buClr>
          <a:srgbClr val="0073AE"/>
        </a:buClr>
        <a:buFont typeface="Arial"/>
        <a:buNone/>
        <a:defRPr lang="en-US" altLang="en-US" sz="2800" b="1" i="0" kern="0" cap="all" baseline="0" dirty="0">
          <a:solidFill>
            <a:srgbClr val="0070C0"/>
          </a:solidFill>
          <a:latin typeface="Gill Sans MT"/>
          <a:ea typeface="Gill Sans MT" panose="020B0502020104020203" pitchFamily="34" charset="77"/>
          <a:cs typeface="+mn-cs"/>
        </a:defRPr>
      </a:lvl1pPr>
    </p:titleStyle>
    <p:bodyStyle>
      <a:lvl1pPr marL="0" indent="0" algn="l" defTabSz="607451" rtl="0" eaLnBrk="1" hangingPunct="1">
        <a:lnSpc>
          <a:spcPct val="100000"/>
        </a:lnSpc>
        <a:spcBef>
          <a:spcPts val="0"/>
        </a:spcBef>
        <a:spcAft>
          <a:spcPts val="600"/>
        </a:spcAft>
        <a:buClr>
          <a:srgbClr val="0073AE"/>
        </a:buClr>
        <a:buFont typeface="Arial"/>
        <a:buNone/>
        <a:defRPr sz="1800" b="0" i="0">
          <a:solidFill>
            <a:srgbClr val="0073AE"/>
          </a:solidFill>
          <a:latin typeface="+mn-lt"/>
          <a:ea typeface="Gill Sans MT" panose="020B0502020104020203" pitchFamily="34" charset="77"/>
        </a:defRPr>
      </a:lvl1pPr>
      <a:lvl2pPr marL="182880" indent="-182880" algn="l" defTabSz="607451" rtl="0" eaLnBrk="1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600" b="0" i="0">
          <a:solidFill>
            <a:schemeClr val="tx2"/>
          </a:solidFill>
          <a:latin typeface="+mn-lt"/>
          <a:ea typeface="Gill Sans MT" panose="020B0502020104020203" pitchFamily="34" charset="77"/>
        </a:defRPr>
      </a:lvl2pPr>
      <a:lvl3pPr marL="365760" indent="-182880" algn="l" defTabSz="607451" rtl="0" eaLnBrk="1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Gill Sans MT" panose="020B0502020104020203" pitchFamily="34" charset="0"/>
        <a:buChar char="–"/>
        <a:defRPr sz="1600" b="0" i="0">
          <a:solidFill>
            <a:schemeClr val="tx2"/>
          </a:solidFill>
          <a:latin typeface="+mn-lt"/>
          <a:ea typeface="Gill Sans MT" panose="020B0502020104020203" pitchFamily="34" charset="77"/>
        </a:defRPr>
      </a:lvl3pPr>
      <a:lvl4pPr marL="548640" indent="-182880" algn="l" defTabSz="607451" rtl="0" eaLnBrk="1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Gill Sans MT" panose="020B0502020104020203" pitchFamily="34" charset="0"/>
        <a:buChar char="–"/>
        <a:defRPr sz="1600" b="0" i="0">
          <a:solidFill>
            <a:schemeClr val="tx2"/>
          </a:solidFill>
          <a:latin typeface="Gill Sans MT"/>
          <a:ea typeface="Gill Sans MT" panose="020B0502020104020203" pitchFamily="34" charset="77"/>
        </a:defRPr>
      </a:lvl4pPr>
      <a:lvl5pPr marL="731520" indent="-182880" algn="l" defTabSz="607451" rtl="0" eaLnBrk="1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Gill Sans MT" panose="020B0502020104020203" pitchFamily="34" charset="0"/>
        <a:buChar char="»"/>
        <a:defRPr sz="1600" b="0" i="0">
          <a:solidFill>
            <a:schemeClr val="tx2"/>
          </a:solidFill>
          <a:latin typeface="Gill Sans MT"/>
          <a:ea typeface="Gill Sans MT" panose="020B0502020104020203" pitchFamily="34" charset="77"/>
        </a:defRPr>
      </a:lvl5pPr>
    </p:bodyStyle>
    <p:otherStyle>
      <a:lvl1pPr marL="0" indent="0" algn="l" defTabSz="607451" rtl="0" eaLnBrk="1" hangingPunct="1">
        <a:buNone/>
        <a:defRPr sz="2400">
          <a:solidFill>
            <a:schemeClr val="tx1"/>
          </a:solidFill>
          <a:latin typeface="Gill Sans MT"/>
          <a:ea typeface="Arial"/>
        </a:defRPr>
      </a:lvl1pPr>
      <a:lvl2pPr marL="607451" indent="0" algn="l" defTabSz="607451" rtl="0" eaLnBrk="1" hangingPunct="1">
        <a:buNone/>
        <a:defRPr sz="2400">
          <a:solidFill>
            <a:schemeClr val="tx1"/>
          </a:solidFill>
          <a:latin typeface="Gill Sans MT"/>
          <a:ea typeface="Arial"/>
        </a:defRPr>
      </a:lvl2pPr>
      <a:lvl3pPr marL="1217022" indent="0" algn="l" defTabSz="607451" rtl="0" eaLnBrk="1" hangingPunct="1">
        <a:buNone/>
        <a:defRPr sz="2400">
          <a:solidFill>
            <a:schemeClr val="tx1"/>
          </a:solidFill>
          <a:latin typeface="Gill Sans MT"/>
          <a:ea typeface="Arial"/>
        </a:defRPr>
      </a:lvl3pPr>
      <a:lvl4pPr marL="1826592" indent="0" algn="l" defTabSz="607451" rtl="0" eaLnBrk="1" hangingPunct="1">
        <a:buNone/>
        <a:defRPr sz="2400">
          <a:solidFill>
            <a:schemeClr val="tx1"/>
          </a:solidFill>
          <a:latin typeface="Gill Sans MT"/>
          <a:ea typeface="Arial"/>
        </a:defRPr>
      </a:lvl4pPr>
      <a:lvl5pPr marL="2436162" indent="0" algn="l" defTabSz="607451" rtl="0" eaLnBrk="1" hangingPunct="1">
        <a:buNone/>
        <a:defRPr sz="2400">
          <a:solidFill>
            <a:schemeClr val="tx1"/>
          </a:solidFill>
          <a:latin typeface="Gill Sans MT"/>
          <a:ea typeface="Arial"/>
        </a:defRPr>
      </a:lvl5pPr>
    </p:otherStyle>
  </p:txStyles>
  <p:extLst>
    <p:ext uri="{27BBF7A9-308A-43DC-89C8-2F10F3537804}">
      <p15:sldGuideLst xmlns:p15="http://schemas.microsoft.com/office/powerpoint/2012/main">
        <p15:guide id="3" orient="horz" pos="4200" userDrawn="1">
          <p15:clr>
            <a:srgbClr val="F26B43"/>
          </p15:clr>
        </p15:guide>
        <p15:guide id="5" orient="horz" pos="4080" userDrawn="1">
          <p15:clr>
            <a:srgbClr val="F26B43"/>
          </p15:clr>
        </p15:guide>
        <p15:guide id="15" userDrawn="1">
          <p15:clr>
            <a:srgbClr val="F26B43"/>
          </p15:clr>
        </p15:guide>
        <p15:guide id="17" pos="7449" userDrawn="1">
          <p15:clr>
            <a:srgbClr val="F26B43"/>
          </p15:clr>
        </p15:guide>
        <p15:guide id="18" pos="7680" userDrawn="1">
          <p15:clr>
            <a:srgbClr val="F26B43"/>
          </p15:clr>
        </p15:guide>
        <p15:guide id="21" pos="232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  <p15:guide id="23" orient="horz" pos="566" userDrawn="1">
          <p15:clr>
            <a:srgbClr val="F26B43"/>
          </p15:clr>
        </p15:guide>
        <p15:guide id="24" orient="horz" pos="3792" userDrawn="1">
          <p15:clr>
            <a:srgbClr val="F26B43"/>
          </p15:clr>
        </p15:guide>
        <p15:guide id="25" orient="horz" pos="1000" userDrawn="1">
          <p15:clr>
            <a:srgbClr val="F26B43"/>
          </p15:clr>
        </p15:guide>
        <p15:guide id="26" orient="horz" pos="132" userDrawn="1">
          <p15:clr>
            <a:srgbClr val="F26B43"/>
          </p15:clr>
        </p15:guide>
        <p15:guide id="29" orient="horz" pos="789" userDrawn="1">
          <p15:clr>
            <a:srgbClr val="F26B43"/>
          </p15:clr>
        </p15:guide>
        <p15:guide id="30" pos="1030" userDrawn="1">
          <p15:clr>
            <a:srgbClr val="F26B43"/>
          </p15:clr>
        </p15:guide>
        <p15:guide id="31" pos="1144" userDrawn="1">
          <p15:clr>
            <a:srgbClr val="F26B43"/>
          </p15:clr>
        </p15:guide>
        <p15:guide id="32" pos="1947" userDrawn="1">
          <p15:clr>
            <a:srgbClr val="F26B43"/>
          </p15:clr>
        </p15:guide>
        <p15:guide id="33" pos="2061" userDrawn="1">
          <p15:clr>
            <a:srgbClr val="F26B43"/>
          </p15:clr>
        </p15:guide>
        <p15:guide id="34" pos="2864" userDrawn="1">
          <p15:clr>
            <a:srgbClr val="F26B43"/>
          </p15:clr>
        </p15:guide>
        <p15:guide id="35" pos="2978" userDrawn="1">
          <p15:clr>
            <a:srgbClr val="F26B43"/>
          </p15:clr>
        </p15:guide>
        <p15:guide id="36" pos="3781" userDrawn="1">
          <p15:clr>
            <a:srgbClr val="F26B43"/>
          </p15:clr>
        </p15:guide>
        <p15:guide id="37" pos="3895" userDrawn="1">
          <p15:clr>
            <a:srgbClr val="F26B43"/>
          </p15:clr>
        </p15:guide>
        <p15:guide id="38" pos="4698" userDrawn="1">
          <p15:clr>
            <a:srgbClr val="F26B43"/>
          </p15:clr>
        </p15:guide>
        <p15:guide id="39" pos="4812" userDrawn="1">
          <p15:clr>
            <a:srgbClr val="F26B43"/>
          </p15:clr>
        </p15:guide>
        <p15:guide id="40" pos="5615" userDrawn="1">
          <p15:clr>
            <a:srgbClr val="F26B43"/>
          </p15:clr>
        </p15:guide>
        <p15:guide id="41" pos="5729" userDrawn="1">
          <p15:clr>
            <a:srgbClr val="F26B43"/>
          </p15:clr>
        </p15:guide>
        <p15:guide id="42" pos="6532" userDrawn="1">
          <p15:clr>
            <a:srgbClr val="F26B43"/>
          </p15:clr>
        </p15:guide>
        <p15:guide id="43" pos="6646" userDrawn="1">
          <p15:clr>
            <a:srgbClr val="F26B43"/>
          </p15:clr>
        </p15:guide>
        <p15:guide id="44" pos="631" userDrawn="1">
          <p15:clr>
            <a:srgbClr val="FBAE40"/>
          </p15:clr>
        </p15:guide>
        <p15:guide id="45" pos="7054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AB41-1600-4596-BEB7-06E26C40C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300" y="2015613"/>
            <a:ext cx="5944009" cy="1783129"/>
          </a:xfrm>
        </p:spPr>
        <p:txBody>
          <a:bodyPr/>
          <a:lstStyle/>
          <a:p>
            <a:r>
              <a:rPr lang="en-GB" dirty="0"/>
              <a:t>Understanding Kernel Address Sanitizer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9743D-2B41-4548-AFD4-9DDF6D895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Enhancing Software Security in the Kernel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4F60C-60AE-496C-9A93-10A9C3650A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00" y="4974510"/>
            <a:ext cx="4178300" cy="56938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68551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5002-7AAB-1CD0-D805-9934554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468868"/>
            <a:ext cx="9699625" cy="553998"/>
          </a:xfrm>
        </p:spPr>
        <p:txBody>
          <a:bodyPr/>
          <a:lstStyle/>
          <a:p>
            <a:r>
              <a:rPr lang="en-GB" sz="3600" dirty="0"/>
              <a:t>Kasan parts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6F73-91B7-87E3-FA11-C2F0B58D4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00" y="1374591"/>
            <a:ext cx="9699625" cy="41088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Compiler module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Instruments memory access when building the kerne</a:t>
            </a: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Inserts redzones for stack and global variables.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Runtime part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Maintains shadow memory to track memory state.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/>
              <a:t>Hooks into kernel allocators to track alloc/free events.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Prints bug reports.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525780" lvl="1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lvl="1" indent="0"/>
            <a:endParaRPr lang="en-IN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D180A-81EE-3729-9141-889654F49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53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8DA8-1FEC-4ECA-E5EF-E0F0820B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468868"/>
            <a:ext cx="9699625" cy="553998"/>
          </a:xfrm>
        </p:spPr>
        <p:txBody>
          <a:bodyPr/>
          <a:lstStyle/>
          <a:p>
            <a:r>
              <a:rPr lang="en-GB" sz="3600" dirty="0"/>
              <a:t>Slab layout (FOR slub)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948B4-1655-DA0F-E6F0-23BAACBD90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00" y="1300562"/>
            <a:ext cx="9699625" cy="153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Slab is fully poisoned (marked as inaccessible) when allocated.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Objects in SLAB are unpoisoned when allocated.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adds a Redzone between 2 objects which is always poisoned, which in turn helps the KASAN to detect buffer overflows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9B045-1285-114B-6E33-84B9AEB49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A1422-5DDF-D3E2-D465-28D13A303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55" y="3178696"/>
            <a:ext cx="10074513" cy="2613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383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F243-2CF8-7631-E888-E26F8CF1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468868"/>
            <a:ext cx="9730740" cy="553998"/>
          </a:xfrm>
        </p:spPr>
        <p:txBody>
          <a:bodyPr/>
          <a:lstStyle/>
          <a:p>
            <a:r>
              <a:rPr lang="en-GB" sz="3600" dirty="0"/>
              <a:t>Quarantine for freed memory 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E858C-9B97-FF9C-BEA2-4297B1272A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712" y="1747203"/>
            <a:ext cx="9935528" cy="284693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When memory is freed, its typically immediately reallocated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So detecting use-after-free is hard</a:t>
            </a:r>
          </a:p>
          <a:p>
            <a:pPr lvl="1" indent="0"/>
            <a:endParaRPr lang="en-GB" dirty="0"/>
          </a:p>
          <a:p>
            <a:pPr lvl="1" indent="0"/>
            <a:endParaRPr lang="en-GB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KASAN implements quarantine for slab objects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/>
              <a:t>Freed objects are not returned to allocator immediately.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/>
              <a:t>Instead, they are put into delayed reuse queue.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/>
              <a:t>Higher chance to detect </a:t>
            </a:r>
            <a:r>
              <a:rPr lang="en-GB" sz="2000" dirty="0"/>
              <a:t>use-after-free</a:t>
            </a:r>
            <a:r>
              <a:rPr lang="en-IN" sz="2000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BF129-04B0-0481-460B-B458129D9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4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5002-7AAB-1CD0-D805-9934554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468868"/>
            <a:ext cx="9699625" cy="553998"/>
          </a:xfrm>
        </p:spPr>
        <p:txBody>
          <a:bodyPr/>
          <a:lstStyle/>
          <a:p>
            <a:r>
              <a:rPr lang="en-GB" sz="3600" dirty="0"/>
              <a:t>Kasan parts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6F73-91B7-87E3-FA11-C2F0B58D4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00" y="1374591"/>
            <a:ext cx="9699625" cy="41088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Compiler module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Instruments memory access when building the kerne</a:t>
            </a: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/>
              <a:t>Inserts redzones for stack and global variables.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Runtime part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Maintains shadow memory to track memory state.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Hooks into kernel allocators to track alloc/free events.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Prints bug reports.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525780" lvl="1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lvl="1" indent="0"/>
            <a:endParaRPr lang="en-IN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D180A-81EE-3729-9141-889654F49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F243-2CF8-7631-E888-E26F8CF1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468868"/>
            <a:ext cx="9730740" cy="1107996"/>
          </a:xfrm>
        </p:spPr>
        <p:txBody>
          <a:bodyPr/>
          <a:lstStyle/>
          <a:p>
            <a:r>
              <a:rPr lang="en-GB" sz="3600" dirty="0"/>
              <a:t>Compiler instrumentation: </a:t>
            </a:r>
            <a:br>
              <a:rPr lang="en-GB" sz="3600" dirty="0"/>
            </a:br>
            <a:r>
              <a:rPr lang="en-GB" sz="3600" dirty="0"/>
              <a:t>stack variables[1/2]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E858C-9B97-FF9C-BEA2-4297B1272A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712" y="1747203"/>
            <a:ext cx="9935528" cy="47397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00B050"/>
                </a:solidFill>
              </a:rPr>
              <a:t>void</a:t>
            </a:r>
            <a:r>
              <a:rPr lang="en-GB" sz="2400" dirty="0"/>
              <a:t> foo() {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	</a:t>
            </a:r>
            <a:endParaRPr lang="en-GB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00B050"/>
                </a:solidFill>
              </a:rPr>
              <a:t>char</a:t>
            </a:r>
            <a:r>
              <a:rPr lang="en-GB" sz="2400" dirty="0"/>
              <a:t> x[10];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	</a:t>
            </a:r>
            <a:endParaRPr lang="en-GB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400" dirty="0"/>
              <a:t>	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	</a:t>
            </a:r>
            <a:r>
              <a:rPr lang="en-GB" sz="2400" dirty="0">
                <a:sym typeface="Wingdings" panose="05000000000000000000" pitchFamily="2" charset="2"/>
              </a:rPr>
              <a:t>&lt;---------------------Original function code---------------------&gt;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ym typeface="Wingdings" panose="05000000000000000000" pitchFamily="2" charset="2"/>
              </a:rPr>
              <a:t>	</a:t>
            </a:r>
            <a:endParaRPr lang="en-GB" sz="24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sym typeface="Wingdings" panose="05000000000000000000" pitchFamily="2" charset="2"/>
              </a:rPr>
              <a:t>	}</a:t>
            </a:r>
          </a:p>
          <a:p>
            <a:endParaRPr lang="en-IN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BF129-04B0-0481-460B-B458129D9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1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F243-2CF8-7631-E888-E26F8CF1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468868"/>
            <a:ext cx="9730740" cy="1107996"/>
          </a:xfrm>
        </p:spPr>
        <p:txBody>
          <a:bodyPr/>
          <a:lstStyle/>
          <a:p>
            <a:r>
              <a:rPr lang="en-GB" sz="3600" dirty="0"/>
              <a:t>Compiler instrumentation: </a:t>
            </a:r>
            <a:br>
              <a:rPr lang="en-GB" sz="3600" dirty="0"/>
            </a:br>
            <a:r>
              <a:rPr lang="en-GB" sz="3600" dirty="0"/>
              <a:t>stack variables[2/2]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E858C-9B97-FF9C-BEA2-4297B1272A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712" y="1747203"/>
            <a:ext cx="9935528" cy="47397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00B050"/>
                </a:solidFill>
              </a:rPr>
              <a:t>void</a:t>
            </a:r>
            <a:r>
              <a:rPr lang="en-GB" sz="2400" dirty="0"/>
              <a:t> foo() {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FF0000"/>
                </a:solidFill>
              </a:rPr>
              <a:t>char rz1[32];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00B050"/>
                </a:solidFill>
              </a:rPr>
              <a:t>char</a:t>
            </a:r>
            <a:r>
              <a:rPr lang="en-GB" sz="2400" dirty="0"/>
              <a:t> x[10];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FF0000"/>
                </a:solidFill>
              </a:rPr>
              <a:t>char rz2[22];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	// Compiler-inserted code to </a:t>
            </a:r>
            <a:r>
              <a:rPr lang="en-GB" sz="2400" dirty="0">
                <a:solidFill>
                  <a:srgbClr val="00B050"/>
                </a:solidFill>
              </a:rPr>
              <a:t>unpoison x </a:t>
            </a:r>
            <a:r>
              <a:rPr lang="en-GB" sz="2400" dirty="0"/>
              <a:t>and </a:t>
            </a:r>
            <a:r>
              <a:rPr lang="en-GB" sz="2400" dirty="0">
                <a:solidFill>
                  <a:srgbClr val="FF0000"/>
                </a:solidFill>
              </a:rPr>
              <a:t>poison redzones</a:t>
            </a:r>
            <a:r>
              <a:rPr lang="en-GB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	</a:t>
            </a:r>
            <a:r>
              <a:rPr lang="en-GB" sz="2400" dirty="0">
                <a:sym typeface="Wingdings" panose="05000000000000000000" pitchFamily="2" charset="2"/>
              </a:rPr>
              <a:t>&lt;---------------------Original function code---------------------&gt;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ym typeface="Wingdings" panose="05000000000000000000" pitchFamily="2" charset="2"/>
              </a:rPr>
              <a:t>	// Compiler –inserted code to </a:t>
            </a:r>
            <a:r>
              <a:rPr lang="en-GB" sz="2400" dirty="0">
                <a:solidFill>
                  <a:srgbClr val="00B050"/>
                </a:solidFill>
                <a:sym typeface="Wingdings" panose="05000000000000000000" pitchFamily="2" charset="2"/>
              </a:rPr>
              <a:t>unpoison stack frame</a:t>
            </a:r>
            <a:r>
              <a:rPr lang="en-GB" sz="2400" dirty="0">
                <a:sym typeface="Wingdings" panose="05000000000000000000" pitchFamily="2" charset="2"/>
              </a:rPr>
              <a:t>.</a:t>
            </a:r>
            <a:endParaRPr lang="en-GB" sz="24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sym typeface="Wingdings" panose="05000000000000000000" pitchFamily="2" charset="2"/>
              </a:rPr>
              <a:t>	}</a:t>
            </a:r>
          </a:p>
          <a:p>
            <a:endParaRPr lang="en-IN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BF129-04B0-0481-460B-B458129D9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6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F243-2CF8-7631-E888-E26F8CF1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468868"/>
            <a:ext cx="9730740" cy="1107996"/>
          </a:xfrm>
          <a:ln>
            <a:noFill/>
          </a:ln>
        </p:spPr>
        <p:txBody>
          <a:bodyPr/>
          <a:lstStyle/>
          <a:p>
            <a:r>
              <a:rPr lang="en-GB" sz="3600" dirty="0"/>
              <a:t>Compiler instrumentation: </a:t>
            </a:r>
            <a:br>
              <a:rPr lang="en-GB" sz="3600" dirty="0"/>
            </a:br>
            <a:r>
              <a:rPr lang="en-GB" sz="3600" dirty="0"/>
              <a:t>global variables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E858C-9B97-FF9C-BEA2-4297B1272A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712" y="2214563"/>
            <a:ext cx="9935528" cy="430887"/>
          </a:xfrm>
          <a:ln w="38100">
            <a:solidFill>
              <a:schemeClr val="tx1">
                <a:lumMod val="25000"/>
                <a:lumOff val="75000"/>
              </a:schemeClr>
            </a:solidFill>
            <a:prstDash val="sysDot"/>
          </a:ln>
        </p:spPr>
        <p:txBody>
          <a:bodyPr/>
          <a:lstStyle/>
          <a:p>
            <a:r>
              <a:rPr lang="en-GB" sz="2800" dirty="0">
                <a:solidFill>
                  <a:srgbClr val="00B050"/>
                </a:solidFill>
              </a:rPr>
              <a:t>char</a:t>
            </a:r>
            <a:r>
              <a:rPr lang="en-GB" sz="2800" dirty="0"/>
              <a:t> x[10];</a:t>
            </a:r>
            <a:endParaRPr lang="en-IN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BF129-04B0-0481-460B-B458129D9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3F2DD7A-5489-63F9-1E81-7B90CF651AE8}"/>
              </a:ext>
            </a:extLst>
          </p:cNvPr>
          <p:cNvSpPr/>
          <p:nvPr/>
        </p:nvSpPr>
        <p:spPr>
          <a:xfrm>
            <a:off x="5080000" y="2905760"/>
            <a:ext cx="477520" cy="1066800"/>
          </a:xfrm>
          <a:prstGeom prst="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008E7-EEB2-B7DD-B858-4A416EC8D95F}"/>
              </a:ext>
            </a:extLst>
          </p:cNvPr>
          <p:cNvSpPr txBox="1"/>
          <p:nvPr/>
        </p:nvSpPr>
        <p:spPr>
          <a:xfrm>
            <a:off x="366712" y="4185920"/>
            <a:ext cx="9935528" cy="1815882"/>
          </a:xfrm>
          <a:prstGeom prst="rect">
            <a:avLst/>
          </a:prstGeom>
          <a:noFill/>
          <a:ln w="38100">
            <a:solidFill>
              <a:schemeClr val="tx1">
                <a:lumMod val="25000"/>
                <a:lumOff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2"/>
                </a:solidFill>
              </a:rPr>
              <a:t>struct {</a:t>
            </a:r>
          </a:p>
          <a:p>
            <a:r>
              <a:rPr lang="en-IN" sz="2800" dirty="0">
                <a:solidFill>
                  <a:schemeClr val="tx2"/>
                </a:solidFill>
              </a:rPr>
              <a:t>	</a:t>
            </a:r>
            <a:r>
              <a:rPr lang="en-IN" sz="2800" dirty="0">
                <a:solidFill>
                  <a:srgbClr val="00B050"/>
                </a:solidFill>
              </a:rPr>
              <a:t>char</a:t>
            </a:r>
            <a:r>
              <a:rPr lang="en-IN" sz="2800" dirty="0">
                <a:solidFill>
                  <a:schemeClr val="tx2"/>
                </a:solidFill>
              </a:rPr>
              <a:t> original[10];</a:t>
            </a:r>
          </a:p>
          <a:p>
            <a:r>
              <a:rPr lang="en-IN" sz="2800" dirty="0">
                <a:solidFill>
                  <a:schemeClr val="tx2"/>
                </a:solidFill>
              </a:rPr>
              <a:t>	</a:t>
            </a:r>
            <a:r>
              <a:rPr lang="en-IN" sz="2800" dirty="0">
                <a:solidFill>
                  <a:srgbClr val="FF0000"/>
                </a:solidFill>
              </a:rPr>
              <a:t>char redzone[54]; // Poisoned </a:t>
            </a:r>
            <a:r>
              <a:rPr lang="en-IN" sz="2800" dirty="0">
                <a:solidFill>
                  <a:schemeClr val="tx2"/>
                </a:solidFill>
              </a:rPr>
              <a:t>via constructors</a:t>
            </a:r>
          </a:p>
          <a:p>
            <a:r>
              <a:rPr lang="en-IN" sz="2800" dirty="0">
                <a:solidFill>
                  <a:schemeClr val="tx2"/>
                </a:solidFill>
              </a:rPr>
              <a:t>} x;</a:t>
            </a:r>
          </a:p>
        </p:txBody>
      </p:sp>
    </p:spTree>
    <p:extLst>
      <p:ext uri="{BB962C8B-B14F-4D97-AF65-F5344CB8AC3E}">
        <p14:creationId xmlns:p14="http://schemas.microsoft.com/office/powerpoint/2010/main" val="263411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5002-7AAB-1CD0-D805-9934554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468868"/>
            <a:ext cx="9699625" cy="553998"/>
          </a:xfrm>
        </p:spPr>
        <p:txBody>
          <a:bodyPr/>
          <a:lstStyle/>
          <a:p>
            <a:r>
              <a:rPr lang="en-GB" sz="3600" dirty="0"/>
              <a:t>Kasan parts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6F73-91B7-87E3-FA11-C2F0B58D4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00" y="1374591"/>
            <a:ext cx="9699625" cy="41088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Compiler module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Instruments memory access when building the kerne</a:t>
            </a: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Inserts redzones for stack and global variables.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Runtime part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Maintains shadow memory to track memory state.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Hooks into kernel allocators to track alloc/free events.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/>
              <a:t>Prints bug reports.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525780" lvl="1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lvl="1" indent="0"/>
            <a:endParaRPr lang="en-IN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D180A-81EE-3729-9141-889654F49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64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F243-2CF8-7631-E888-E26F8CF1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468868"/>
            <a:ext cx="9730740" cy="553998"/>
          </a:xfrm>
        </p:spPr>
        <p:txBody>
          <a:bodyPr/>
          <a:lstStyle/>
          <a:p>
            <a:r>
              <a:rPr lang="en-GB" sz="3600" dirty="0"/>
              <a:t>Reporting bugs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E858C-9B97-FF9C-BEA2-4297B1272A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712" y="1747203"/>
            <a:ext cx="9935528" cy="321626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When KASAN detects a bug, it prints a bug report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Reports should be detailed to be useful</a:t>
            </a:r>
          </a:p>
          <a:p>
            <a:pPr lvl="1" indent="0"/>
            <a:endParaRPr lang="en-GB" dirty="0"/>
          </a:p>
          <a:p>
            <a:pPr lvl="1" indent="0"/>
            <a:endParaRPr lang="en-GB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Among other things, KASAN keeps and prints alloc and free stack traces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/>
              <a:t>For slab(and </a:t>
            </a:r>
            <a:r>
              <a:rPr lang="en-IN" sz="2000" dirty="0" err="1"/>
              <a:t>page_alloc</a:t>
            </a:r>
            <a:r>
              <a:rPr lang="en-IN" sz="2000" dirty="0"/>
              <a:t> via page owner)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/>
              <a:t>Stack traces saved in stack depot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Alloc stack trace handle is stored in redzone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Free stack trace handle is stored either in object or in redzone.</a:t>
            </a:r>
            <a:endParaRPr lang="en-IN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BF129-04B0-0481-460B-B458129D9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7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F243-2CF8-7631-E888-E26F8CF1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468868"/>
            <a:ext cx="9730740" cy="553998"/>
          </a:xfrm>
        </p:spPr>
        <p:txBody>
          <a:bodyPr/>
          <a:lstStyle/>
          <a:p>
            <a:r>
              <a:rPr lang="en-GB" sz="3600" dirty="0"/>
              <a:t>Generic kasan summary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E858C-9B97-FF9C-BEA2-4297B1272A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712" y="1747203"/>
            <a:ext cx="9935528" cy="444737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Dynamic memory corruption detector for Linux Kernel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Finds out-of-bounds, use-after-free, buffer-overflow bugs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Supports slab, page_alloc, vmalloc, stack, and global memory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Requires compiler support: implemented in both Clang and GCC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Relatively fast : ~2x slowdown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RAM impact: shadow(1/8 RAM) + quarantine (1/32 RAM) + ~x1.5 for slab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Basic usage: enable and run tests</a:t>
            </a:r>
          </a:p>
          <a:p>
            <a:pPr lvl="1" indent="0"/>
            <a:endParaRPr lang="en-GB" dirty="0"/>
          </a:p>
          <a:p>
            <a:pPr lvl="1" indent="0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BF129-04B0-0481-460B-B458129D9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3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7EB942DD-11F7-4577-B6F4-85682ACD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E7BD156-7C32-4FD2-AB97-1DCC7035C9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00" y="944563"/>
            <a:ext cx="9699625" cy="615553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D347C0-7B71-489A-B5CC-0559CFF915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E8A33C-B2E2-4E4B-9502-C65C0F946B2C}"/>
              </a:ext>
            </a:extLst>
          </p:cNvPr>
          <p:cNvGrpSpPr/>
          <p:nvPr/>
        </p:nvGrpSpPr>
        <p:grpSpPr>
          <a:xfrm>
            <a:off x="1816100" y="1239520"/>
            <a:ext cx="8553450" cy="4780280"/>
            <a:chOff x="1054100" y="1587500"/>
            <a:chExt cx="10083800" cy="4432300"/>
          </a:xfrm>
        </p:grpSpPr>
        <p:sp>
          <p:nvSpPr>
            <p:cNvPr id="18" name="Rectangle 45">
              <a:extLst>
                <a:ext uri="{FF2B5EF4-FFF2-40B4-BE49-F238E27FC236}">
                  <a16:creationId xmlns:a16="http://schemas.microsoft.com/office/drawing/2014/main" id="{D576E711-B29A-4C2C-83EF-663DC137E5FB}"/>
                </a:ext>
              </a:extLst>
            </p:cNvPr>
            <p:cNvSpPr/>
            <p:nvPr/>
          </p:nvSpPr>
          <p:spPr>
            <a:xfrm>
              <a:off x="1739900" y="1587500"/>
              <a:ext cx="9338223" cy="550333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 w="12700" cap="flat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91440" tIns="45720" rIns="91440" bIns="4572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pPr lvl="0"/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Calibri" pitchFamily="34" charset="0"/>
                </a:rPr>
                <a:t>Introduction 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776587AC-0B70-45CB-B26F-F2F44F546F0D}"/>
                </a:ext>
              </a:extLst>
            </p:cNvPr>
            <p:cNvSpPr/>
            <p:nvPr/>
          </p:nvSpPr>
          <p:spPr>
            <a:xfrm>
              <a:off x="1054100" y="1587500"/>
              <a:ext cx="685800" cy="550333"/>
            </a:xfrm>
            <a:prstGeom prst="rect">
              <a:avLst/>
            </a:prstGeom>
            <a:solidFill>
              <a:schemeClr val="accent4"/>
            </a:solidFill>
            <a:ln w="12700" cap="flat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121920" tIns="60960" rIns="121920" bIns="6096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pPr lvl="0" algn="ctr"/>
              <a:r>
                <a:rPr lang="en-US" sz="2133" b="1">
                  <a:solidFill>
                    <a:schemeClr val="bg1"/>
                  </a:solidFill>
                  <a:latin typeface="+mj-lt"/>
                  <a:ea typeface="Calibri" pitchFamily="34" charset="0"/>
                </a:rPr>
                <a:t>1</a:t>
              </a:r>
            </a:p>
          </p:txBody>
        </p:sp>
        <p:sp>
          <p:nvSpPr>
            <p:cNvPr id="19" name="Rectangle 30">
              <a:extLst>
                <a:ext uri="{FF2B5EF4-FFF2-40B4-BE49-F238E27FC236}">
                  <a16:creationId xmlns:a16="http://schemas.microsoft.com/office/drawing/2014/main" id="{6CDB497D-B715-4E11-8CEF-4FAEF17E7DB1}"/>
                </a:ext>
              </a:extLst>
            </p:cNvPr>
            <p:cNvSpPr/>
            <p:nvPr/>
          </p:nvSpPr>
          <p:spPr>
            <a:xfrm>
              <a:off x="1739900" y="2363893"/>
              <a:ext cx="9338223" cy="550333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 w="12700" cap="flat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91440" tIns="45720" rIns="91440" bIns="4572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r>
                <a:rPr lang="en-US" altLang="en-US" sz="1400" dirty="0">
                  <a:solidFill>
                    <a:schemeClr val="tx2">
                      <a:lumMod val="50000"/>
                    </a:schemeClr>
                  </a:solidFill>
                  <a:latin typeface="+mj-lt"/>
                </a:rPr>
                <a:t>Memory Bugs and Vulnerabilities</a:t>
              </a:r>
            </a:p>
          </p:txBody>
        </p:sp>
        <p:sp>
          <p:nvSpPr>
            <p:cNvPr id="44" name="Rectangle 30">
              <a:extLst>
                <a:ext uri="{FF2B5EF4-FFF2-40B4-BE49-F238E27FC236}">
                  <a16:creationId xmlns:a16="http://schemas.microsoft.com/office/drawing/2014/main" id="{00B402CE-50B7-40CC-8EB7-03C424CF1D68}"/>
                </a:ext>
              </a:extLst>
            </p:cNvPr>
            <p:cNvSpPr/>
            <p:nvPr/>
          </p:nvSpPr>
          <p:spPr>
            <a:xfrm>
              <a:off x="1054100" y="2363893"/>
              <a:ext cx="685800" cy="55033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121920" tIns="60960" rIns="121920" bIns="6096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pPr lvl="0" algn="ctr"/>
              <a:r>
                <a:rPr lang="en-US" sz="2133" b="1">
                  <a:solidFill>
                    <a:schemeClr val="bg1"/>
                  </a:solidFill>
                  <a:latin typeface="+mj-lt"/>
                  <a:ea typeface="Calibri" pitchFamily="34" charset="0"/>
                </a:rPr>
                <a:t>2</a:t>
              </a:r>
            </a:p>
          </p:txBody>
        </p:sp>
        <p:sp>
          <p:nvSpPr>
            <p:cNvPr id="20" name="Rectangle 31">
              <a:extLst>
                <a:ext uri="{FF2B5EF4-FFF2-40B4-BE49-F238E27FC236}">
                  <a16:creationId xmlns:a16="http://schemas.microsoft.com/office/drawing/2014/main" id="{E0C321B5-CCAA-4BA4-A8BF-3E2EFD0FF7E5}"/>
                </a:ext>
              </a:extLst>
            </p:cNvPr>
            <p:cNvSpPr/>
            <p:nvPr/>
          </p:nvSpPr>
          <p:spPr>
            <a:xfrm>
              <a:off x="1739900" y="3140286"/>
              <a:ext cx="9338223" cy="550333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 w="12700" cap="flat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91440" tIns="45720" rIns="91440" bIns="4572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r>
                <a:rPr lang="en-US" altLang="en-US" sz="1400" dirty="0" err="1">
                  <a:solidFill>
                    <a:schemeClr val="tx2">
                      <a:lumMod val="50000"/>
                    </a:schemeClr>
                  </a:solidFill>
                  <a:latin typeface="+mj-lt"/>
                </a:rPr>
                <a:t>Kasan</a:t>
              </a:r>
              <a:r>
                <a:rPr lang="en-US" altLang="en-US" sz="1400" dirty="0">
                  <a:solidFill>
                    <a:schemeClr val="tx2">
                      <a:lumMod val="50000"/>
                    </a:schemeClr>
                  </a:solidFill>
                  <a:latin typeface="+mj-lt"/>
                </a:rPr>
                <a:t> parts</a:t>
              </a:r>
            </a:p>
          </p:txBody>
        </p:sp>
        <p:sp>
          <p:nvSpPr>
            <p:cNvPr id="45" name="Rectangle 31">
              <a:extLst>
                <a:ext uri="{FF2B5EF4-FFF2-40B4-BE49-F238E27FC236}">
                  <a16:creationId xmlns:a16="http://schemas.microsoft.com/office/drawing/2014/main" id="{2558810F-9FF4-4605-813E-15E7756C45AF}"/>
                </a:ext>
              </a:extLst>
            </p:cNvPr>
            <p:cNvSpPr/>
            <p:nvPr/>
          </p:nvSpPr>
          <p:spPr>
            <a:xfrm>
              <a:off x="1054100" y="3140286"/>
              <a:ext cx="685800" cy="550333"/>
            </a:xfrm>
            <a:prstGeom prst="rect">
              <a:avLst/>
            </a:prstGeom>
            <a:solidFill>
              <a:schemeClr val="accent3"/>
            </a:solidFill>
            <a:ln w="12700" cap="flat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121920" tIns="60960" rIns="121920" bIns="6096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pPr lvl="0" algn="ctr"/>
              <a:r>
                <a:rPr lang="en-US" sz="2133" b="1">
                  <a:solidFill>
                    <a:schemeClr val="bg1"/>
                  </a:solidFill>
                  <a:latin typeface="+mj-lt"/>
                  <a:ea typeface="Calibri" pitchFamily="34" charset="0"/>
                </a:rPr>
                <a:t>3</a:t>
              </a:r>
            </a:p>
          </p:txBody>
        </p:sp>
        <p:sp>
          <p:nvSpPr>
            <p:cNvPr id="21" name="Rectangle 32">
              <a:extLst>
                <a:ext uri="{FF2B5EF4-FFF2-40B4-BE49-F238E27FC236}">
                  <a16:creationId xmlns:a16="http://schemas.microsoft.com/office/drawing/2014/main" id="{99D05AB5-15FB-43CD-A2CD-76EB140FCF09}"/>
                </a:ext>
              </a:extLst>
            </p:cNvPr>
            <p:cNvSpPr/>
            <p:nvPr/>
          </p:nvSpPr>
          <p:spPr>
            <a:xfrm>
              <a:off x="1739900" y="3916679"/>
              <a:ext cx="9338223" cy="550333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 w="12700" cap="flat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91440" tIns="45720" rIns="91440" bIns="4572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r>
                <a:rPr lang="en-US" altLang="en-US" sz="1400" dirty="0">
                  <a:solidFill>
                    <a:schemeClr val="tx2">
                      <a:lumMod val="50000"/>
                    </a:schemeClr>
                  </a:solidFill>
                  <a:latin typeface="+mj-lt"/>
                </a:rPr>
                <a:t>Compiler Module</a:t>
              </a:r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id="{AF378F3D-2844-451A-A20A-E4A79F571E3B}"/>
                </a:ext>
              </a:extLst>
            </p:cNvPr>
            <p:cNvSpPr/>
            <p:nvPr/>
          </p:nvSpPr>
          <p:spPr>
            <a:xfrm>
              <a:off x="1054100" y="3916679"/>
              <a:ext cx="685800" cy="550333"/>
            </a:xfrm>
            <a:prstGeom prst="rect">
              <a:avLst/>
            </a:prstGeom>
            <a:solidFill>
              <a:srgbClr val="0070C0"/>
            </a:solidFill>
            <a:ln w="12700" cap="flat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121920" tIns="60960" rIns="121920" bIns="6096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pPr algn="ctr"/>
              <a:r>
                <a:rPr lang="en-US" sz="2133" b="1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22" name="Rectangle 33">
              <a:extLst>
                <a:ext uri="{FF2B5EF4-FFF2-40B4-BE49-F238E27FC236}">
                  <a16:creationId xmlns:a16="http://schemas.microsoft.com/office/drawing/2014/main" id="{C0301867-62CE-4EF7-A61D-E58CFAF8A587}"/>
                </a:ext>
              </a:extLst>
            </p:cNvPr>
            <p:cNvSpPr/>
            <p:nvPr/>
          </p:nvSpPr>
          <p:spPr>
            <a:xfrm>
              <a:off x="1739900" y="4693072"/>
              <a:ext cx="9338223" cy="550333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 w="12700" cap="flat">
              <a:solidFill>
                <a:srgbClr val="00B0E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121920" tIns="60960" rIns="121920" bIns="6096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r>
                <a:rPr lang="en-US" altLang="en-US" sz="1400" dirty="0">
                  <a:solidFill>
                    <a:schemeClr val="tx2">
                      <a:lumMod val="50000"/>
                    </a:schemeClr>
                  </a:solidFill>
                  <a:latin typeface="+mj-lt"/>
                </a:rPr>
                <a:t>Runtime Parts</a:t>
              </a:r>
            </a:p>
          </p:txBody>
        </p:sp>
        <p:sp>
          <p:nvSpPr>
            <p:cNvPr id="47" name="Rectangle 33">
              <a:extLst>
                <a:ext uri="{FF2B5EF4-FFF2-40B4-BE49-F238E27FC236}">
                  <a16:creationId xmlns:a16="http://schemas.microsoft.com/office/drawing/2014/main" id="{DBCBAFA9-835A-4ADC-BAE1-6660D0A3AC34}"/>
                </a:ext>
              </a:extLst>
            </p:cNvPr>
            <p:cNvSpPr/>
            <p:nvPr/>
          </p:nvSpPr>
          <p:spPr>
            <a:xfrm>
              <a:off x="1054100" y="4693072"/>
              <a:ext cx="685800" cy="55033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121920" tIns="60960" rIns="121920" bIns="6096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pPr lvl="0" algn="ctr"/>
              <a:r>
                <a:rPr lang="en-US" sz="2133" b="1">
                  <a:solidFill>
                    <a:schemeClr val="bg1"/>
                  </a:solidFill>
                  <a:latin typeface="+mj-lt"/>
                  <a:ea typeface="Calibri" pitchFamily="34" charset="0"/>
                </a:rPr>
                <a:t>5</a:t>
              </a:r>
            </a:p>
          </p:txBody>
        </p:sp>
        <p:sp>
          <p:nvSpPr>
            <p:cNvPr id="23" name="Rectangle 34">
              <a:extLst>
                <a:ext uri="{FF2B5EF4-FFF2-40B4-BE49-F238E27FC236}">
                  <a16:creationId xmlns:a16="http://schemas.microsoft.com/office/drawing/2014/main" id="{ED0390C3-2121-4357-A466-9C013A30C396}"/>
                </a:ext>
              </a:extLst>
            </p:cNvPr>
            <p:cNvSpPr/>
            <p:nvPr/>
          </p:nvSpPr>
          <p:spPr>
            <a:xfrm>
              <a:off x="1739900" y="5469467"/>
              <a:ext cx="9338223" cy="550333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 w="12700" cap="flat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121920" tIns="60960" rIns="121920" bIns="6096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r>
                <a:rPr lang="en-US" altLang="en-US" sz="1400" dirty="0">
                  <a:solidFill>
                    <a:schemeClr val="tx2">
                      <a:lumMod val="50000"/>
                    </a:schemeClr>
                  </a:solidFill>
                  <a:latin typeface="+mj-lt"/>
                </a:rPr>
                <a:t>Generic KASAN Summary </a:t>
              </a:r>
            </a:p>
          </p:txBody>
        </p:sp>
        <p:sp>
          <p:nvSpPr>
            <p:cNvPr id="48" name="Rectangle 34">
              <a:extLst>
                <a:ext uri="{FF2B5EF4-FFF2-40B4-BE49-F238E27FC236}">
                  <a16:creationId xmlns:a16="http://schemas.microsoft.com/office/drawing/2014/main" id="{EA6D0362-5390-46C8-9DC0-92A8AD8F814E}"/>
                </a:ext>
              </a:extLst>
            </p:cNvPr>
            <p:cNvSpPr/>
            <p:nvPr/>
          </p:nvSpPr>
          <p:spPr>
            <a:xfrm>
              <a:off x="1054100" y="5469467"/>
              <a:ext cx="685800" cy="550333"/>
            </a:xfrm>
            <a:prstGeom prst="rect">
              <a:avLst/>
            </a:prstGeom>
            <a:solidFill>
              <a:schemeClr val="bg2"/>
            </a:solidFill>
            <a:ln w="12700" cap="flat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121920" tIns="60960" rIns="121920" bIns="6096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pPr lvl="0" algn="ctr"/>
              <a:r>
                <a:rPr lang="en-US" sz="2133" b="1">
                  <a:solidFill>
                    <a:schemeClr val="bg1"/>
                  </a:solidFill>
                  <a:latin typeface="+mj-lt"/>
                  <a:ea typeface="Calibri" pitchFamily="34" charset="0"/>
                </a:rPr>
                <a:t>6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1110AD0-5E5F-4B4D-B1FE-B95843ABBB24}"/>
                </a:ext>
              </a:extLst>
            </p:cNvPr>
            <p:cNvGrpSpPr/>
            <p:nvPr/>
          </p:nvGrpSpPr>
          <p:grpSpPr>
            <a:xfrm>
              <a:off x="11078123" y="1587500"/>
              <a:ext cx="59777" cy="4432300"/>
              <a:chOff x="12451310" y="1587500"/>
              <a:chExt cx="59777" cy="4432300"/>
            </a:xfrm>
          </p:grpSpPr>
          <p:sp>
            <p:nvSpPr>
              <p:cNvPr id="24" name="Rectangle 45">
                <a:extLst>
                  <a:ext uri="{FF2B5EF4-FFF2-40B4-BE49-F238E27FC236}">
                    <a16:creationId xmlns:a16="http://schemas.microsoft.com/office/drawing/2014/main" id="{566F759F-3F7B-4AB2-9D11-DD242DA04C2E}"/>
                  </a:ext>
                </a:extLst>
              </p:cNvPr>
              <p:cNvSpPr/>
              <p:nvPr/>
            </p:nvSpPr>
            <p:spPr>
              <a:xfrm>
                <a:off x="12451310" y="1587500"/>
                <a:ext cx="59777" cy="550333"/>
              </a:xfrm>
              <a:prstGeom prst="rect">
                <a:avLst/>
              </a:prstGeom>
              <a:solidFill>
                <a:schemeClr val="accent4"/>
              </a:solidFill>
              <a:ln cap="flat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vert="horz" wrap="square" lIns="121920" tIns="60960" rIns="121920" bIns="60960" anchor="ctr" anchorCtr="0"/>
              <a:lstStyle>
                <a:lvl1pPr marL="0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1pPr>
                <a:lvl2pPr marL="4556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2pPr>
                <a:lvl3pPr marL="9128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3pPr>
                <a:lvl4pPr marL="13700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4pPr>
                <a:lvl5pPr marL="18272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5pPr>
              </a:lstStyle>
              <a:p>
                <a:pPr lvl="0" algn="ctr"/>
                <a:endParaRPr lang="en-US" sz="1050" b="1">
                  <a:solidFill>
                    <a:schemeClr val="bg1"/>
                  </a:solidFill>
                  <a:latin typeface="+mj-lt"/>
                  <a:ea typeface="Calibri" pitchFamily="34" charset="0"/>
                </a:endParaRPr>
              </a:p>
            </p:txBody>
          </p:sp>
          <p:sp>
            <p:nvSpPr>
              <p:cNvPr id="25" name="Rectangle 30">
                <a:extLst>
                  <a:ext uri="{FF2B5EF4-FFF2-40B4-BE49-F238E27FC236}">
                    <a16:creationId xmlns:a16="http://schemas.microsoft.com/office/drawing/2014/main" id="{E0255321-B779-4F6B-A415-816ECE4E618F}"/>
                  </a:ext>
                </a:extLst>
              </p:cNvPr>
              <p:cNvSpPr/>
              <p:nvPr/>
            </p:nvSpPr>
            <p:spPr>
              <a:xfrm>
                <a:off x="12451310" y="2363893"/>
                <a:ext cx="59777" cy="55033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cap="flat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vert="horz" wrap="square" lIns="121920" tIns="60960" rIns="121920" bIns="60960" anchor="ctr" anchorCtr="0"/>
              <a:lstStyle>
                <a:lvl1pPr marL="0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1pPr>
                <a:lvl2pPr marL="4556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2pPr>
                <a:lvl3pPr marL="9128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3pPr>
                <a:lvl4pPr marL="13700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4pPr>
                <a:lvl5pPr marL="18272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5pPr>
              </a:lstStyle>
              <a:p>
                <a:pPr algn="ctr"/>
                <a:endParaRPr lang="en-US" sz="2133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31">
                <a:extLst>
                  <a:ext uri="{FF2B5EF4-FFF2-40B4-BE49-F238E27FC236}">
                    <a16:creationId xmlns:a16="http://schemas.microsoft.com/office/drawing/2014/main" id="{516DBB58-FA5C-4C8D-B6FC-69ED2EF2599E}"/>
                  </a:ext>
                </a:extLst>
              </p:cNvPr>
              <p:cNvSpPr/>
              <p:nvPr/>
            </p:nvSpPr>
            <p:spPr>
              <a:xfrm>
                <a:off x="12451310" y="3140286"/>
                <a:ext cx="59777" cy="550333"/>
              </a:xfrm>
              <a:prstGeom prst="rect">
                <a:avLst/>
              </a:prstGeom>
              <a:solidFill>
                <a:schemeClr val="accent3"/>
              </a:solidFill>
              <a:ln cap="flat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vert="horz" wrap="square" lIns="121920" tIns="60960" rIns="121920" bIns="60960" anchor="ctr" anchorCtr="0"/>
              <a:lstStyle>
                <a:lvl1pPr marL="0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1pPr>
                <a:lvl2pPr marL="4556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2pPr>
                <a:lvl3pPr marL="9128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3pPr>
                <a:lvl4pPr marL="13700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4pPr>
                <a:lvl5pPr marL="18272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5pPr>
              </a:lstStyle>
              <a:p>
                <a:pPr algn="ctr"/>
                <a:endParaRPr lang="en-US" sz="2133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Rectangle 32">
                <a:extLst>
                  <a:ext uri="{FF2B5EF4-FFF2-40B4-BE49-F238E27FC236}">
                    <a16:creationId xmlns:a16="http://schemas.microsoft.com/office/drawing/2014/main" id="{1BC41FF5-C59B-475C-AED4-39C7F3F84FC7}"/>
                  </a:ext>
                </a:extLst>
              </p:cNvPr>
              <p:cNvSpPr/>
              <p:nvPr/>
            </p:nvSpPr>
            <p:spPr>
              <a:xfrm>
                <a:off x="12451310" y="3916679"/>
                <a:ext cx="59777" cy="550333"/>
              </a:xfrm>
              <a:prstGeom prst="rect">
                <a:avLst/>
              </a:prstGeom>
              <a:solidFill>
                <a:srgbClr val="0070C0"/>
              </a:solidFill>
              <a:ln w="6350" cap="flat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vert="horz" wrap="square" lIns="121920" tIns="60960" rIns="121920" bIns="60960" anchor="ctr" anchorCtr="0"/>
              <a:lstStyle>
                <a:lvl1pPr marL="0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1pPr>
                <a:lvl2pPr marL="4556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2pPr>
                <a:lvl3pPr marL="9128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3pPr>
                <a:lvl4pPr marL="13700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4pPr>
                <a:lvl5pPr marL="18272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5pPr>
              </a:lstStyle>
              <a:p>
                <a:pPr algn="ctr"/>
                <a:endParaRPr lang="en-US" sz="2133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Rectangle 33">
                <a:extLst>
                  <a:ext uri="{FF2B5EF4-FFF2-40B4-BE49-F238E27FC236}">
                    <a16:creationId xmlns:a16="http://schemas.microsoft.com/office/drawing/2014/main" id="{013E7915-B6F2-4126-9E47-033C99496A69}"/>
                  </a:ext>
                </a:extLst>
              </p:cNvPr>
              <p:cNvSpPr/>
              <p:nvPr/>
            </p:nvSpPr>
            <p:spPr>
              <a:xfrm>
                <a:off x="12451310" y="4693072"/>
                <a:ext cx="59777" cy="550333"/>
              </a:xfrm>
              <a:prstGeom prst="rect">
                <a:avLst/>
              </a:prstGeom>
              <a:solidFill>
                <a:schemeClr val="accent1"/>
              </a:solidFill>
              <a:ln w="6350" cap="flat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vert="horz" wrap="square" lIns="121920" tIns="60960" rIns="121920" bIns="60960" anchor="ctr" anchorCtr="0"/>
              <a:lstStyle>
                <a:lvl1pPr marL="0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1pPr>
                <a:lvl2pPr marL="4556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2pPr>
                <a:lvl3pPr marL="9128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3pPr>
                <a:lvl4pPr marL="13700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4pPr>
                <a:lvl5pPr marL="18272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5pPr>
              </a:lstStyle>
              <a:p>
                <a:pPr algn="ctr"/>
                <a:endParaRPr lang="en-US" sz="2133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Rectangle 34">
                <a:extLst>
                  <a:ext uri="{FF2B5EF4-FFF2-40B4-BE49-F238E27FC236}">
                    <a16:creationId xmlns:a16="http://schemas.microsoft.com/office/drawing/2014/main" id="{1B884FDE-8318-4CBF-BDC0-D9C05EF1FE6D}"/>
                  </a:ext>
                </a:extLst>
              </p:cNvPr>
              <p:cNvSpPr/>
              <p:nvPr/>
            </p:nvSpPr>
            <p:spPr>
              <a:xfrm>
                <a:off x="12451310" y="5469467"/>
                <a:ext cx="59777" cy="550333"/>
              </a:xfrm>
              <a:prstGeom prst="rect">
                <a:avLst/>
              </a:prstGeom>
              <a:solidFill>
                <a:schemeClr val="bg2"/>
              </a:solidFill>
              <a:ln cap="flat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vert="horz" wrap="square" lIns="121920" tIns="60960" rIns="121920" bIns="60960" anchor="ctr" anchorCtr="0"/>
              <a:lstStyle>
                <a:lvl1pPr marL="0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1pPr>
                <a:lvl2pPr marL="4556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2pPr>
                <a:lvl3pPr marL="9128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3pPr>
                <a:lvl4pPr marL="13700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4pPr>
                <a:lvl5pPr marL="18272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5pPr>
              </a:lstStyle>
              <a:p>
                <a:pPr lvl="0" algn="ctr"/>
                <a:endParaRPr lang="en-US" sz="1050" b="1">
                  <a:solidFill>
                    <a:schemeClr val="bg1"/>
                  </a:solidFill>
                  <a:latin typeface="+mj-lt"/>
                  <a:ea typeface="Calibri" pitchFamily="34" charset="0"/>
                </a:endParaRPr>
              </a:p>
            </p:txBody>
          </p:sp>
        </p:grp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EDB4F-BF70-8154-F35A-646915148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74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799B-B3AB-4AEE-F6D8-822CE08411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4561" y="3098936"/>
            <a:ext cx="10214928" cy="1107304"/>
          </a:xfrm>
        </p:spPr>
        <p:txBody>
          <a:bodyPr/>
          <a:lstStyle/>
          <a:p>
            <a:pPr algn="ctr"/>
            <a:r>
              <a:rPr lang="en-GB" sz="6600" dirty="0"/>
              <a:t>Thank you</a:t>
            </a:r>
            <a:endParaRPr lang="en-IN" sz="6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6C4D-EEB6-0358-3B32-FAA14807D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838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1F98-97E3-9A43-FBC3-E865E489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" y="206478"/>
            <a:ext cx="9701213" cy="553998"/>
          </a:xfrm>
        </p:spPr>
        <p:txBody>
          <a:bodyPr/>
          <a:lstStyle/>
          <a:p>
            <a:r>
              <a:rPr lang="en-GB" sz="3600" dirty="0"/>
              <a:t>Introduction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18B39-497E-5AC5-145F-04FCD20E2E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712" y="1239531"/>
            <a:ext cx="10183301" cy="3508653"/>
          </a:xfrm>
        </p:spPr>
        <p:txBody>
          <a:bodyPr/>
          <a:lstStyle/>
          <a:p>
            <a:r>
              <a:rPr lang="en-GB" sz="2400" b="1" dirty="0"/>
              <a:t>Definition of Kernel Address Sanitizer (KASAN): </a:t>
            </a:r>
          </a:p>
          <a:p>
            <a:r>
              <a:rPr lang="en-GB" dirty="0"/>
              <a:t>	Kernel Address Sanitizer is a runtime memory error detector designed for the Linux 	kernel. It helps identify various types of memory-related bugs and vulnerabilities in 	software.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400" b="1" dirty="0"/>
              <a:t>Overview of its role in software development: </a:t>
            </a:r>
          </a:p>
          <a:p>
            <a:r>
              <a:rPr lang="en-GB" dirty="0"/>
              <a:t>	KASAN plays a crucial role in enhancing software security by detecting and addressing 	memory-related issues early in the development process. It is particularly valuable for 	identifying complex bugs that may not be easily caught by traditional debugging tools.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E9BB-1A48-817E-B16A-92929BA87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1F98-97E3-9A43-FBC3-E865E489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" y="216310"/>
            <a:ext cx="9701213" cy="553998"/>
          </a:xfrm>
        </p:spPr>
        <p:txBody>
          <a:bodyPr/>
          <a:lstStyle/>
          <a:p>
            <a:r>
              <a:rPr lang="en-IN" sz="3600" dirty="0"/>
              <a:t>Memory Bugs and Vulnerabilities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18B39-497E-5AC5-145F-04FCD20E2E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712" y="1239531"/>
            <a:ext cx="10183301" cy="4739759"/>
          </a:xfrm>
        </p:spPr>
        <p:txBody>
          <a:bodyPr/>
          <a:lstStyle/>
          <a:p>
            <a:r>
              <a:rPr lang="en-GB" sz="2400" b="1" dirty="0"/>
              <a:t>Common memory-related issues in software:</a:t>
            </a:r>
            <a:r>
              <a:rPr lang="en-GB" dirty="0"/>
              <a:t>	</a:t>
            </a:r>
          </a:p>
          <a:p>
            <a:r>
              <a:rPr lang="en-GB" dirty="0"/>
              <a:t>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800" b="1" dirty="0"/>
              <a:t>Buffer Overflows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GB" sz="1800" dirty="0"/>
              <a:t>Buffer overflows occur when a program writes more data to a buffer (e.g., an array) than it can hold, causing the excess data to overflow into adjacent memory locations.</a:t>
            </a:r>
          </a:p>
          <a:p>
            <a:pPr marL="525780" lvl="1" indent="-3429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800" b="1" dirty="0"/>
              <a:t>Use-After-Free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GB" sz="1800" dirty="0"/>
              <a:t>Use-after-free occurs when a program continues to use a pointer that points to memory that has already been deallocated (freed).</a:t>
            </a:r>
          </a:p>
          <a:p>
            <a:pPr lvl="1" indent="0"/>
            <a:endParaRPr lang="en-GB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800" b="1" dirty="0"/>
              <a:t>Out-of-Bounds Access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GB" sz="1800" dirty="0"/>
              <a:t>Out-of-bounds access occurs when a program reads or writes data beyond the boundaries of an allocated memory block.</a:t>
            </a:r>
          </a:p>
          <a:p>
            <a:pPr marL="52578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E9BB-1A48-817E-B16A-92929BA87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9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5002-7AAB-1CD0-D805-9934554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468868"/>
            <a:ext cx="9699625" cy="553998"/>
          </a:xfrm>
        </p:spPr>
        <p:txBody>
          <a:bodyPr/>
          <a:lstStyle/>
          <a:p>
            <a:r>
              <a:rPr lang="en-GB" sz="3600" dirty="0"/>
              <a:t>Kasan parts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6F73-91B7-87E3-FA11-C2F0B58D4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00" y="1374591"/>
            <a:ext cx="9699625" cy="41088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Compiler module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Instruments memory access when building the kerne</a:t>
            </a:r>
            <a:r>
              <a:rPr lang="en-IN" sz="2000" dirty="0"/>
              <a:t>l.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/>
              <a:t>Inserts redzones for stack and global variables.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Runtime part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/>
              <a:t>Maintains shadow memory to track memory state.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/>
              <a:t>Hooks into kernel allocators to track alloc/free events.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/>
              <a:t>Prints bug reports.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525780" lvl="1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lvl="1" indent="0"/>
            <a:endParaRPr lang="en-IN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D180A-81EE-3729-9141-889654F49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35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5002-7AAB-1CD0-D805-9934554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468868"/>
            <a:ext cx="9699625" cy="553998"/>
          </a:xfrm>
        </p:spPr>
        <p:txBody>
          <a:bodyPr/>
          <a:lstStyle/>
          <a:p>
            <a:r>
              <a:rPr lang="en-GB" sz="3600" dirty="0"/>
              <a:t>Kasan parts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6F73-91B7-87E3-FA11-C2F0B58D4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00" y="1374591"/>
            <a:ext cx="9699625" cy="41088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Compiler module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Instruments memory access when building the kerne</a:t>
            </a: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Inserts redzones for stack and global variables.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Runtime part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/>
              <a:t>Maintains shadow memory to track memory state.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Hooks into kernel allocators to track alloc/free events.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Prints bug reports.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525780" lvl="1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lvl="1" indent="0"/>
            <a:endParaRPr lang="en-IN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D180A-81EE-3729-9141-889654F49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1F98-97E3-9A43-FBC3-E865E489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" y="216310"/>
            <a:ext cx="9701213" cy="553998"/>
          </a:xfrm>
        </p:spPr>
        <p:txBody>
          <a:bodyPr/>
          <a:lstStyle/>
          <a:p>
            <a:r>
              <a:rPr lang="en-GB" sz="3600" dirty="0"/>
              <a:t>Shadow Byte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18B39-497E-5AC5-145F-04FCD20E2E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712" y="1239531"/>
            <a:ext cx="10183301" cy="1338828"/>
          </a:xfrm>
        </p:spPr>
        <p:txBody>
          <a:bodyPr/>
          <a:lstStyle/>
          <a:p>
            <a:pPr lvl="1" indent="0"/>
            <a:r>
              <a:rPr lang="en-GB" sz="1800" dirty="0"/>
              <a:t>Any 8-Aligned byte usually have 9 states</a:t>
            </a:r>
          </a:p>
          <a:p>
            <a:pPr lvl="1" indent="0"/>
            <a:r>
              <a:rPr lang="en-GB" sz="1800" dirty="0"/>
              <a:t>N good bytes and (8-N) bad bytes where (0&lt;=N&lt;=8)</a:t>
            </a:r>
          </a:p>
          <a:p>
            <a:pPr lvl="1" indent="0"/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E9BB-1A48-817E-B16A-92929BA87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DFF84F-CC90-30C9-B8C3-EAF38373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2225091"/>
            <a:ext cx="7385368" cy="4080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7A2EA3-2B66-A465-DC7D-BAA0622CD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792" y="493309"/>
            <a:ext cx="2246648" cy="11653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30FC96-E1AA-01E8-6929-C4AE4134D7F8}"/>
              </a:ext>
            </a:extLst>
          </p:cNvPr>
          <p:cNvSpPr txBox="1"/>
          <p:nvPr/>
        </p:nvSpPr>
        <p:spPr>
          <a:xfrm>
            <a:off x="7995920" y="2367280"/>
            <a:ext cx="3505200" cy="4216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8 bytes accessible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…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First 4 bytes accessible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…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All 8 bytes Inaccessible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12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5002-7AAB-1CD0-D805-9934554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468868"/>
            <a:ext cx="9699625" cy="553998"/>
          </a:xfrm>
        </p:spPr>
        <p:txBody>
          <a:bodyPr/>
          <a:lstStyle/>
          <a:p>
            <a:r>
              <a:rPr lang="en-GB" sz="3600" dirty="0"/>
              <a:t>Kasan parts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6F73-91B7-87E3-FA11-C2F0B58D4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00" y="1374591"/>
            <a:ext cx="9699625" cy="41088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Compiler module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Instruments memory access when building the kerne</a:t>
            </a:r>
            <a:r>
              <a:rPr lang="en-IN" sz="2000" dirty="0"/>
              <a:t>l.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Inserts redzones for stack and global variables.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Runtime part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Maintains shadow memory to track memory state.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Hooks into kernel allocators to track alloc/free events.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Prints bug reports.</a:t>
            </a:r>
          </a:p>
          <a:p>
            <a:pPr marL="525780" lvl="1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525780" lvl="1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lvl="1" indent="0"/>
            <a:endParaRPr lang="en-IN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D180A-81EE-3729-9141-889654F49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5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F243-2CF8-7631-E888-E26F8CF1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468868"/>
            <a:ext cx="9730740" cy="1107996"/>
          </a:xfrm>
          <a:ln>
            <a:noFill/>
          </a:ln>
        </p:spPr>
        <p:txBody>
          <a:bodyPr/>
          <a:lstStyle/>
          <a:p>
            <a:r>
              <a:rPr lang="en-GB" sz="3600" dirty="0"/>
              <a:t>Compiler instrumentation: 8 byte access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E858C-9B97-FF9C-BEA2-4297B1272A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712" y="2214563"/>
            <a:ext cx="9935528" cy="430887"/>
          </a:xfrm>
          <a:ln w="38100">
            <a:solidFill>
              <a:schemeClr val="tx1">
                <a:lumMod val="25000"/>
                <a:lumOff val="75000"/>
              </a:schemeClr>
            </a:solidFill>
            <a:prstDash val="sysDot"/>
          </a:ln>
        </p:spPr>
        <p:txBody>
          <a:bodyPr/>
          <a:lstStyle/>
          <a:p>
            <a:r>
              <a:rPr lang="en-GB" sz="2800" dirty="0"/>
              <a:t>*a = …;</a:t>
            </a:r>
            <a:endParaRPr lang="en-IN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BF129-04B0-0481-460B-B458129D9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HARMAN INTERNATIONAL CONFIDENTIAL COPYRIGHT 2023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3F2DD7A-5489-63F9-1E81-7B90CF651AE8}"/>
              </a:ext>
            </a:extLst>
          </p:cNvPr>
          <p:cNvSpPr/>
          <p:nvPr/>
        </p:nvSpPr>
        <p:spPr>
          <a:xfrm>
            <a:off x="5080000" y="2905760"/>
            <a:ext cx="477520" cy="1066800"/>
          </a:xfrm>
          <a:prstGeom prst="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008E7-EEB2-B7DD-B858-4A416EC8D95F}"/>
              </a:ext>
            </a:extLst>
          </p:cNvPr>
          <p:cNvSpPr txBox="1"/>
          <p:nvPr/>
        </p:nvSpPr>
        <p:spPr>
          <a:xfrm>
            <a:off x="366712" y="4185920"/>
            <a:ext cx="9935528" cy="1815882"/>
          </a:xfrm>
          <a:prstGeom prst="rect">
            <a:avLst/>
          </a:prstGeom>
          <a:noFill/>
          <a:ln w="38100">
            <a:solidFill>
              <a:schemeClr val="tx1">
                <a:lumMod val="25000"/>
                <a:lumOff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2"/>
                </a:solidFill>
              </a:rPr>
              <a:t>char *shadow = (a &gt;&gt; 3) + Offset;</a:t>
            </a:r>
          </a:p>
          <a:p>
            <a:r>
              <a:rPr lang="en-GB" sz="2800" dirty="0">
                <a:solidFill>
                  <a:schemeClr val="tx2"/>
                </a:solidFill>
              </a:rPr>
              <a:t>if (*shadow)</a:t>
            </a:r>
          </a:p>
          <a:p>
            <a:r>
              <a:rPr lang="en-GB" sz="2800" dirty="0">
                <a:solidFill>
                  <a:schemeClr val="tx2"/>
                </a:solidFill>
              </a:rPr>
              <a:t>	</a:t>
            </a:r>
            <a:r>
              <a:rPr lang="en-GB" sz="2800" dirty="0" err="1">
                <a:solidFill>
                  <a:schemeClr val="tx2"/>
                </a:solidFill>
              </a:rPr>
              <a:t>kasan_report</a:t>
            </a:r>
            <a:r>
              <a:rPr lang="en-GB" sz="2800" dirty="0">
                <a:solidFill>
                  <a:schemeClr val="tx2"/>
                </a:solidFill>
              </a:rPr>
              <a:t>(a);</a:t>
            </a:r>
          </a:p>
          <a:p>
            <a:r>
              <a:rPr lang="en-GB" sz="2800" dirty="0">
                <a:solidFill>
                  <a:schemeClr val="tx2"/>
                </a:solidFill>
              </a:rPr>
              <a:t>*a = …;</a:t>
            </a:r>
            <a:endParaRPr lang="en-I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9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ARMAN Template 2020">
  <a:themeElements>
    <a:clrScheme name="HARMAN CORPORATE 2020">
      <a:dk1>
        <a:srgbClr val="080808"/>
      </a:dk1>
      <a:lt1>
        <a:srgbClr val="FFFFFF"/>
      </a:lt1>
      <a:dk2>
        <a:srgbClr val="0073AD"/>
      </a:dk2>
      <a:lt2>
        <a:srgbClr val="55CFFE"/>
      </a:lt2>
      <a:accent1>
        <a:srgbClr val="00B0EF"/>
      </a:accent1>
      <a:accent2>
        <a:srgbClr val="0070BF"/>
      </a:accent2>
      <a:accent3>
        <a:srgbClr val="007DAA"/>
      </a:accent3>
      <a:accent4>
        <a:srgbClr val="014C76"/>
      </a:accent4>
      <a:accent5>
        <a:srgbClr val="8EB4E3"/>
      </a:accent5>
      <a:accent6>
        <a:srgbClr val="F7B100"/>
      </a:accent6>
      <a:hlink>
        <a:srgbClr val="079E48"/>
      </a:hlink>
      <a:folHlink>
        <a:srgbClr val="FA9300"/>
      </a:folHlink>
    </a:clrScheme>
    <a:fontScheme name="HARMAN Corporate 2022">
      <a:majorFont>
        <a:latin typeface="Gill Sans MT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5ad7a85-9a7f-4076-9dbf-b003b53d4e64">
      <Terms xmlns="http://schemas.microsoft.com/office/infopath/2007/PartnerControls"/>
    </lcf76f155ced4ddcb4097134ff3c332f>
    <TaxCatchAll xmlns="5eefe726-1225-47fb-a87c-a44e905253b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D1538014A3754D851EECF95718EB87" ma:contentTypeVersion="12" ma:contentTypeDescription="Create a new document." ma:contentTypeScope="" ma:versionID="00a71333155edcafea407d6b0b95396d">
  <xsd:schema xmlns:xsd="http://www.w3.org/2001/XMLSchema" xmlns:xs="http://www.w3.org/2001/XMLSchema" xmlns:p="http://schemas.microsoft.com/office/2006/metadata/properties" xmlns:ns2="e5ad7a85-9a7f-4076-9dbf-b003b53d4e64" xmlns:ns3="b63855b7-7d70-48c3-8a35-604d89d4b70b" xmlns:ns4="5eefe726-1225-47fb-a87c-a44e905253bb" targetNamespace="http://schemas.microsoft.com/office/2006/metadata/properties" ma:root="true" ma:fieldsID="3178e2e8ef0873ab5a08af0a22f08f8d" ns2:_="" ns3:_="" ns4:_="">
    <xsd:import namespace="e5ad7a85-9a7f-4076-9dbf-b003b53d4e64"/>
    <xsd:import namespace="b63855b7-7d70-48c3-8a35-604d89d4b70b"/>
    <xsd:import namespace="5eefe726-1225-47fb-a87c-a44e905253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ad7a85-9a7f-4076-9dbf-b003b53d4e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67f65a1-b96f-40de-867d-d8d00bdaa7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855b7-7d70-48c3-8a35-604d89d4b70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fe726-1225-47fb-a87c-a44e905253b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b51b891-5764-47aa-818c-d7d226f58379}" ma:internalName="TaxCatchAll" ma:showField="CatchAllData" ma:web="5eefe726-1225-47fb-a87c-a44e905253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FF19A2-69D4-4361-82A7-7F53960B57BC}">
  <ds:schemaRefs>
    <ds:schemaRef ds:uri="http://www.w3.org/XML/1998/namespace"/>
    <ds:schemaRef ds:uri="http://purl.org/dc/terms/"/>
    <ds:schemaRef ds:uri="http://schemas.microsoft.com/office/infopath/2007/PartnerControls"/>
    <ds:schemaRef ds:uri="b63855b7-7d70-48c3-8a35-604d89d4b70b"/>
    <ds:schemaRef ds:uri="5eefe726-1225-47fb-a87c-a44e905253bb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e5ad7a85-9a7f-4076-9dbf-b003b53d4e64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E03B734-35B1-45B4-9743-1BB2507C21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ad7a85-9a7f-4076-9dbf-b003b53d4e64"/>
    <ds:schemaRef ds:uri="b63855b7-7d70-48c3-8a35-604d89d4b70b"/>
    <ds:schemaRef ds:uri="5eefe726-1225-47fb-a87c-a44e905253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8A8BB0-2369-44F9-9454-C6CB79ACB6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1569</Words>
  <Application>Microsoft Office PowerPoint</Application>
  <PresentationFormat>Widescreen</PresentationFormat>
  <Paragraphs>245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Wingdings</vt:lpstr>
      <vt:lpstr>HARMAN Template 2020</vt:lpstr>
      <vt:lpstr>Understanding Kernel Address Sanitizer</vt:lpstr>
      <vt:lpstr>Contents</vt:lpstr>
      <vt:lpstr>Introduction</vt:lpstr>
      <vt:lpstr>Memory Bugs and Vulnerabilities</vt:lpstr>
      <vt:lpstr>Kasan parts</vt:lpstr>
      <vt:lpstr>Kasan parts</vt:lpstr>
      <vt:lpstr>Shadow Byte</vt:lpstr>
      <vt:lpstr>Kasan parts</vt:lpstr>
      <vt:lpstr>Compiler instrumentation: 8 byte access</vt:lpstr>
      <vt:lpstr>Kasan parts</vt:lpstr>
      <vt:lpstr>Slab layout (FOR slub)</vt:lpstr>
      <vt:lpstr>Quarantine for freed memory </vt:lpstr>
      <vt:lpstr>Kasan parts</vt:lpstr>
      <vt:lpstr>Compiler instrumentation:  stack variables[1/2]</vt:lpstr>
      <vt:lpstr>Compiler instrumentation:  stack variables[2/2]</vt:lpstr>
      <vt:lpstr>Compiler instrumentation:  global variables</vt:lpstr>
      <vt:lpstr>Kasan parts</vt:lpstr>
      <vt:lpstr>Reporting bugs</vt:lpstr>
      <vt:lpstr>Generic kasan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Harman Corporate Template 2022</dc:title>
  <dc:creator>Author</dc:creator>
  <cp:lastModifiedBy>Shetty, Shashank</cp:lastModifiedBy>
  <cp:revision>20</cp:revision>
  <cp:lastPrinted>2020-06-01T18:03:35Z</cp:lastPrinted>
  <dcterms:created xsi:type="dcterms:W3CDTF">2020-01-15T08:57:14Z</dcterms:created>
  <dcterms:modified xsi:type="dcterms:W3CDTF">2023-12-14T09:29:06Z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0x010100A6D1538014A3754D851EECF95718EB87</vt:lpwstr>
  </property>
  <property fmtid="{D5CDD505-2E9C-101B-9397-08002B2CF9AE}" pid="3" name="MediaServiceImageTags">
    <vt:lpwstr/>
  </property>
  <property fmtid="{D5CDD505-2E9C-101B-9397-08002B2CF9AE}" pid="4" name="MSIP_Label_9c215d82-5bf5-4d07-af41-65de05a9c87a_Enabled">
    <vt:lpwstr>true</vt:lpwstr>
  </property>
  <property fmtid="{D5CDD505-2E9C-101B-9397-08002B2CF9AE}" pid="5" name="MSIP_Label_9c215d82-5bf5-4d07-af41-65de05a9c87a_SetDate">
    <vt:lpwstr>2023-12-10T11:38:42Z</vt:lpwstr>
  </property>
  <property fmtid="{D5CDD505-2E9C-101B-9397-08002B2CF9AE}" pid="6" name="MSIP_Label_9c215d82-5bf5-4d07-af41-65de05a9c87a_Method">
    <vt:lpwstr>Standard</vt:lpwstr>
  </property>
  <property fmtid="{D5CDD505-2E9C-101B-9397-08002B2CF9AE}" pid="7" name="MSIP_Label_9c215d82-5bf5-4d07-af41-65de05a9c87a_Name">
    <vt:lpwstr>Amber</vt:lpwstr>
  </property>
  <property fmtid="{D5CDD505-2E9C-101B-9397-08002B2CF9AE}" pid="8" name="MSIP_Label_9c215d82-5bf5-4d07-af41-65de05a9c87a_SiteId">
    <vt:lpwstr>f66b6bd3-ebc2-4f54-8769-d22858de97c5</vt:lpwstr>
  </property>
  <property fmtid="{D5CDD505-2E9C-101B-9397-08002B2CF9AE}" pid="9" name="MSIP_Label_9c215d82-5bf5-4d07-af41-65de05a9c87a_ActionId">
    <vt:lpwstr>d5f5b5e9-138d-4bcf-9bb3-28b85b3a2746</vt:lpwstr>
  </property>
  <property fmtid="{D5CDD505-2E9C-101B-9397-08002B2CF9AE}" pid="10" name="MSIP_Label_9c215d82-5bf5-4d07-af41-65de05a9c87a_ContentBits">
    <vt:lpwstr>0</vt:lpwstr>
  </property>
</Properties>
</file>