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11"/>
  </p:notesMasterIdLst>
  <p:sldIdLst>
    <p:sldId id="7305" r:id="rId5"/>
    <p:sldId id="7306" r:id="rId6"/>
    <p:sldId id="7335" r:id="rId7"/>
    <p:sldId id="7336" r:id="rId8"/>
    <p:sldId id="7334" r:id="rId9"/>
    <p:sldId id="7309" r:id="rId1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667" userDrawn="1">
          <p15:clr>
            <a:srgbClr val="A4A3A4"/>
          </p15:clr>
        </p15:guide>
        <p15:guide id="10"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EF"/>
    <a:srgbClr val="0073AD"/>
    <a:srgbClr val="85A9BD"/>
    <a:srgbClr val="007DAA"/>
    <a:srgbClr val="005E7F"/>
    <a:srgbClr val="6B96AF"/>
    <a:srgbClr val="E0F4FC"/>
    <a:srgbClr val="C7ECF9"/>
    <a:srgbClr val="C8DFF0"/>
    <a:srgbClr val="C9E2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9" autoAdjust="0"/>
    <p:restoredTop sz="97446" autoAdjust="0"/>
  </p:normalViewPr>
  <p:slideViewPr>
    <p:cSldViewPr snapToGrid="0" snapToObjects="1">
      <p:cViewPr varScale="1">
        <p:scale>
          <a:sx n="78" d="100"/>
          <a:sy n="78" d="100"/>
        </p:scale>
        <p:origin x="1205" y="72"/>
      </p:cViewPr>
      <p:guideLst>
        <p:guide pos="667"/>
        <p:guide orient="horz" pos="216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GB"/>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C4EE50D0-B1CD-894C-A64F-3EE2BBE9DABB}" type="datetimeFigureOut">
              <a:rPr lang="en-GB" smtClean="0"/>
              <a:t>21/03/2024</a:t>
            </a:fld>
            <a:endParaRPr lang="en-GB"/>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GB"/>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GB"/>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7D75B968-5782-994A-88A5-1D906CC766F8}" type="slidenum">
              <a:rPr lang="en-GB" smtClean="0"/>
              <a:t>‹#›</a:t>
            </a:fld>
            <a:endParaRPr lang="en-GB"/>
          </a:p>
        </p:txBody>
      </p:sp>
    </p:spTree>
    <p:extLst>
      <p:ext uri="{BB962C8B-B14F-4D97-AF65-F5344CB8AC3E}">
        <p14:creationId xmlns:p14="http://schemas.microsoft.com/office/powerpoint/2010/main" val="192298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8B376C-C9F0-4C06-924A-D6315705879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F56BF6B-4B90-4776-BF9C-9410B195199E}"/>
              </a:ext>
            </a:extLst>
          </p:cNvPr>
          <p:cNvSpPr/>
          <p:nvPr userDrawn="1"/>
        </p:nvSpPr>
        <p:spPr>
          <a:xfrm>
            <a:off x="0" y="4403636"/>
            <a:ext cx="12192000" cy="1655177"/>
          </a:xfrm>
          <a:prstGeom prst="rect">
            <a:avLst/>
          </a:prstGeom>
          <a:solidFill>
            <a:srgbClr val="00206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Parallelogram 34">
            <a:extLst>
              <a:ext uri="{FF2B5EF4-FFF2-40B4-BE49-F238E27FC236}">
                <a16:creationId xmlns:a16="http://schemas.microsoft.com/office/drawing/2014/main" id="{D6986E72-FCDF-4508-AC70-2F5DDE316EEA}"/>
              </a:ext>
            </a:extLst>
          </p:cNvPr>
          <p:cNvSpPr/>
          <p:nvPr userDrawn="1"/>
        </p:nvSpPr>
        <p:spPr>
          <a:xfrm>
            <a:off x="116043" y="6242989"/>
            <a:ext cx="3401460" cy="615100"/>
          </a:xfrm>
          <a:prstGeom prst="parallelogram">
            <a:avLst>
              <a:gd name="adj" fmla="val 46043"/>
            </a:avLst>
          </a:prstGeom>
          <a:solidFill>
            <a:srgbClr val="002060">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 </a:t>
            </a:r>
          </a:p>
        </p:txBody>
      </p:sp>
      <p:sp>
        <p:nvSpPr>
          <p:cNvPr id="22" name="Parallelogram 21">
            <a:extLst>
              <a:ext uri="{FF2B5EF4-FFF2-40B4-BE49-F238E27FC236}">
                <a16:creationId xmlns:a16="http://schemas.microsoft.com/office/drawing/2014/main" id="{92F4858E-2389-4694-A254-A1AC8318AFC7}"/>
              </a:ext>
            </a:extLst>
          </p:cNvPr>
          <p:cNvSpPr/>
          <p:nvPr userDrawn="1"/>
        </p:nvSpPr>
        <p:spPr>
          <a:xfrm>
            <a:off x="1288203" y="1"/>
            <a:ext cx="4896544" cy="4126308"/>
          </a:xfrm>
          <a:prstGeom prst="parallelogram">
            <a:avLst>
              <a:gd name="adj" fmla="val 42828"/>
            </a:avLst>
          </a:prstGeom>
          <a:solidFill>
            <a:srgbClr val="002060">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 </a:t>
            </a:r>
          </a:p>
        </p:txBody>
      </p:sp>
      <p:sp>
        <p:nvSpPr>
          <p:cNvPr id="26" name="TextBox 33">
            <a:extLst>
              <a:ext uri="{FF2B5EF4-FFF2-40B4-BE49-F238E27FC236}">
                <a16:creationId xmlns:a16="http://schemas.microsoft.com/office/drawing/2014/main" id="{7DB42239-9E28-4E2B-90FB-920360201719}"/>
              </a:ext>
            </a:extLst>
          </p:cNvPr>
          <p:cNvSpPr/>
          <p:nvPr userDrawn="1"/>
        </p:nvSpPr>
        <p:spPr>
          <a:xfrm>
            <a:off x="435627" y="6377991"/>
            <a:ext cx="2484757"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933" b="0" i="0" dirty="0">
                <a:solidFill>
                  <a:schemeClr val="bg1"/>
                </a:solidFill>
                <a:latin typeface="Gill Sans MT" panose="020B0502020104020203" pitchFamily="34" charset="77"/>
              </a:rPr>
              <a:t>HARMAN INTERNATIONAL.</a:t>
            </a:r>
            <a:br>
              <a:rPr lang="en-GB" sz="933" b="0" i="0" dirty="0">
                <a:solidFill>
                  <a:schemeClr val="bg1"/>
                </a:solidFill>
                <a:latin typeface="Gill Sans MT" panose="020B0502020104020203" pitchFamily="34" charset="77"/>
              </a:rPr>
            </a:br>
            <a:r>
              <a:rPr lang="en-GB" sz="933" b="0" i="0" dirty="0">
                <a:solidFill>
                  <a:schemeClr val="bg1"/>
                </a:solidFill>
                <a:latin typeface="Gill Sans MT" panose="020B0502020104020203" pitchFamily="34" charset="77"/>
              </a:rPr>
              <a:t>CONFIDENTIAL COPYRIGHT 2021</a:t>
            </a:r>
            <a:endParaRPr lang="en-US" sz="933" b="0" i="0" dirty="0">
              <a:solidFill>
                <a:schemeClr val="bg1"/>
              </a:solidFill>
              <a:latin typeface="Gill Sans MT" panose="020B0502020104020203" pitchFamily="34" charset="77"/>
            </a:endParaRPr>
          </a:p>
        </p:txBody>
      </p:sp>
      <p:sp>
        <p:nvSpPr>
          <p:cNvPr id="2" name="Title 1">
            <a:extLst>
              <a:ext uri="{FF2B5EF4-FFF2-40B4-BE49-F238E27FC236}">
                <a16:creationId xmlns:a16="http://schemas.microsoft.com/office/drawing/2014/main" id="{A5E3FF1E-0A7E-4A53-AFAF-3DC51263E244}"/>
              </a:ext>
            </a:extLst>
          </p:cNvPr>
          <p:cNvSpPr>
            <a:spLocks noGrp="1"/>
          </p:cNvSpPr>
          <p:nvPr userDrawn="1">
            <p:ph type="ctrTitle"/>
          </p:nvPr>
        </p:nvSpPr>
        <p:spPr>
          <a:xfrm>
            <a:off x="335360" y="4448725"/>
            <a:ext cx="6432715" cy="1586532"/>
          </a:xfrm>
          <a:prstGeom prst="rect">
            <a:avLst/>
          </a:prstGeom>
        </p:spPr>
        <p:txBody>
          <a:bodyPr anchor="ctr"/>
          <a:lstStyle>
            <a:lvl1pPr algn="l">
              <a:defRPr sz="3733" b="0" cap="all" baseline="0">
                <a:solidFill>
                  <a:schemeClr val="bg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8F914BF-7FFB-4D37-854C-086849539A74}"/>
              </a:ext>
            </a:extLst>
          </p:cNvPr>
          <p:cNvSpPr>
            <a:spLocks noGrp="1"/>
          </p:cNvSpPr>
          <p:nvPr userDrawn="1">
            <p:ph type="subTitle" idx="1"/>
          </p:nvPr>
        </p:nvSpPr>
        <p:spPr>
          <a:xfrm>
            <a:off x="7536168" y="4617522"/>
            <a:ext cx="4320472" cy="768085"/>
          </a:xfrm>
          <a:prstGeom prst="rect">
            <a:avLst/>
          </a:prstGeom>
        </p:spPr>
        <p:txBody>
          <a:bodyPr anchor="ctr"/>
          <a:lstStyle>
            <a:lvl1pPr marL="0" indent="0" algn="l">
              <a:buNone/>
              <a:defRPr sz="2400" cap="all" baseline="0">
                <a:solidFill>
                  <a:schemeClr val="bg2"/>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endParaRPr lang="en-GB" dirty="0"/>
          </a:p>
        </p:txBody>
      </p:sp>
      <p:cxnSp>
        <p:nvCxnSpPr>
          <p:cNvPr id="36" name="Straight Connector 35">
            <a:extLst>
              <a:ext uri="{FF2B5EF4-FFF2-40B4-BE49-F238E27FC236}">
                <a16:creationId xmlns:a16="http://schemas.microsoft.com/office/drawing/2014/main" id="{360EB26E-F40D-4E0F-9E9A-8814429A6EF6}"/>
              </a:ext>
            </a:extLst>
          </p:cNvPr>
          <p:cNvCxnSpPr/>
          <p:nvPr userDrawn="1"/>
        </p:nvCxnSpPr>
        <p:spPr>
          <a:xfrm>
            <a:off x="7359035" y="4694673"/>
            <a:ext cx="0" cy="112220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37" name="Date Placeholder 36">
            <a:extLst>
              <a:ext uri="{FF2B5EF4-FFF2-40B4-BE49-F238E27FC236}">
                <a16:creationId xmlns:a16="http://schemas.microsoft.com/office/drawing/2014/main" id="{F176405D-BA32-484B-83E3-012E362D59A3}"/>
              </a:ext>
            </a:extLst>
          </p:cNvPr>
          <p:cNvSpPr>
            <a:spLocks noGrp="1"/>
          </p:cNvSpPr>
          <p:nvPr userDrawn="1">
            <p:ph type="dt" sz="half" idx="10"/>
          </p:nvPr>
        </p:nvSpPr>
        <p:spPr>
          <a:xfrm>
            <a:off x="7536160" y="5479842"/>
            <a:ext cx="2743200" cy="366183"/>
          </a:xfrm>
          <a:prstGeom prst="rect">
            <a:avLst/>
          </a:prstGeom>
        </p:spPr>
        <p:txBody>
          <a:bodyPr/>
          <a:lstStyle>
            <a:lvl1pPr>
              <a:defRPr>
                <a:solidFill>
                  <a:schemeClr val="bg1"/>
                </a:solidFill>
                <a:latin typeface="+mj-lt"/>
              </a:defRPr>
            </a:lvl1pPr>
          </a:lstStyle>
          <a:p>
            <a:fld id="{5535588C-CF81-4210-8F44-9BFA4C407066}" type="datetimeFigureOut">
              <a:rPr lang="en-GB" smtClean="0"/>
              <a:pPr/>
              <a:t>21/03/2024</a:t>
            </a:fld>
            <a:endParaRPr lang="en-GB" dirty="0"/>
          </a:p>
        </p:txBody>
      </p:sp>
      <p:pic>
        <p:nvPicPr>
          <p:cNvPr id="13" name="Picture 12" descr="A picture containing drawing&#10;&#10;Description automatically generated">
            <a:extLst>
              <a:ext uri="{FF2B5EF4-FFF2-40B4-BE49-F238E27FC236}">
                <a16:creationId xmlns:a16="http://schemas.microsoft.com/office/drawing/2014/main" id="{A3B7C83B-6530-4454-BAEE-C0931A58BAC9}"/>
              </a:ext>
            </a:extLst>
          </p:cNvPr>
          <p:cNvPicPr>
            <a:picLocks noChangeAspect="1"/>
          </p:cNvPicPr>
          <p:nvPr userDrawn="1"/>
        </p:nvPicPr>
        <p:blipFill>
          <a:blip r:embed="rId3"/>
          <a:stretch>
            <a:fillRect/>
          </a:stretch>
        </p:blipFill>
        <p:spPr bwMode="invGray">
          <a:xfrm>
            <a:off x="2995246" y="808893"/>
            <a:ext cx="1837594" cy="1075035"/>
          </a:xfrm>
          <a:prstGeom prst="rect">
            <a:avLst/>
          </a:prstGeom>
        </p:spPr>
      </p:pic>
    </p:spTree>
    <p:extLst>
      <p:ext uri="{BB962C8B-B14F-4D97-AF65-F5344CB8AC3E}">
        <p14:creationId xmlns:p14="http://schemas.microsoft.com/office/powerpoint/2010/main" val="37337102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855902-7A35-4F54-8089-E88E6EC802CA}"/>
              </a:ext>
            </a:extLst>
          </p:cNvPr>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p>
        </p:txBody>
      </p:sp>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p:txBody>
          <a:body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Slide Number Placeholder 12">
            <a:extLst>
              <a:ext uri="{FF2B5EF4-FFF2-40B4-BE49-F238E27FC236}">
                <a16:creationId xmlns:a16="http://schemas.microsoft.com/office/drawing/2014/main" id="{3D5774BE-5F7F-41CD-8FD9-BCF0B29DD053}"/>
              </a:ext>
            </a:extLst>
          </p:cNvPr>
          <p:cNvSpPr/>
          <p:nvPr userDrawn="1"/>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7" name="TextBox 23">
            <a:extLst>
              <a:ext uri="{FF2B5EF4-FFF2-40B4-BE49-F238E27FC236}">
                <a16:creationId xmlns:a16="http://schemas.microsoft.com/office/drawing/2014/main" id="{45984968-420E-47C4-9616-0852C3EAB06D}"/>
              </a:ext>
            </a:extLst>
          </p:cNvPr>
          <p:cNvSpPr/>
          <p:nvPr userDrawn="1"/>
        </p:nvSpPr>
        <p:spPr>
          <a:xfrm>
            <a:off x="284283" y="6535291"/>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800" b="0" i="0" dirty="0">
                <a:solidFill>
                  <a:schemeClr val="bg1">
                    <a:lumMod val="50000"/>
                  </a:schemeClr>
                </a:solidFill>
                <a:latin typeface="Gill Sans MT" panose="020B0502020104020203" pitchFamily="34" charset="77"/>
              </a:rPr>
              <a:t>HARMAN INTERNATIONAL. CONFIDENTIAL COPYRIGHT 2021</a:t>
            </a:r>
            <a:endParaRPr lang="en-US" sz="800" b="0" i="0" dirty="0">
              <a:solidFill>
                <a:schemeClr val="bg1">
                  <a:lumMod val="50000"/>
                </a:schemeClr>
              </a:solidFill>
              <a:latin typeface="Gill Sans MT" panose="020B0502020104020203" pitchFamily="34" charset="77"/>
            </a:endParaRPr>
          </a:p>
        </p:txBody>
      </p:sp>
      <p:sp>
        <p:nvSpPr>
          <p:cNvPr id="9" name="Content Placeholder 5">
            <a:extLst>
              <a:ext uri="{FF2B5EF4-FFF2-40B4-BE49-F238E27FC236}">
                <a16:creationId xmlns:a16="http://schemas.microsoft.com/office/drawing/2014/main" id="{764B0603-90B0-4D75-8D89-5478B7DB83A9}"/>
              </a:ext>
            </a:extLst>
          </p:cNvPr>
          <p:cNvSpPr>
            <a:spLocks noGrp="1"/>
          </p:cNvSpPr>
          <p:nvPr>
            <p:ph sz="quarter" idx="25" hasCustomPrompt="1"/>
          </p:nvPr>
        </p:nvSpPr>
        <p:spPr>
          <a:xfrm>
            <a:off x="259993" y="905046"/>
            <a:ext cx="9926154" cy="341312"/>
          </a:xfrm>
        </p:spPr>
        <p:txBody>
          <a:bodyPr/>
          <a:lstStyle>
            <a:lvl1pPr>
              <a:defRPr sz="2000"/>
            </a:lvl1pPr>
            <a:lvl2pPr marL="284162" indent="0">
              <a:buNone/>
              <a:defRPr/>
            </a:lvl2pPr>
          </a:lstStyle>
          <a:p>
            <a:pPr lvl="0"/>
            <a:r>
              <a:rPr lang="en-US" dirty="0"/>
              <a:t>Click To Edit Master Text Styles</a:t>
            </a:r>
          </a:p>
        </p:txBody>
      </p:sp>
      <p:pic>
        <p:nvPicPr>
          <p:cNvPr id="8" name="Graphic 7">
            <a:extLst>
              <a:ext uri="{FF2B5EF4-FFF2-40B4-BE49-F238E27FC236}">
                <a16:creationId xmlns:a16="http://schemas.microsoft.com/office/drawing/2014/main" id="{F620BAAC-BF5A-47DC-8D87-681C13FF0F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365855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1-line HEADING">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p:txBody>
          <a:body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Slide Number Placeholder 12">
            <a:extLst>
              <a:ext uri="{FF2B5EF4-FFF2-40B4-BE49-F238E27FC236}">
                <a16:creationId xmlns:a16="http://schemas.microsoft.com/office/drawing/2014/main" id="{3D5774BE-5F7F-41CD-8FD9-BCF0B29DD053}"/>
              </a:ext>
            </a:extLst>
          </p:cNvPr>
          <p:cNvSpPr/>
          <p:nvPr userDrawn="1"/>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9" name="Content Placeholder 5">
            <a:extLst>
              <a:ext uri="{FF2B5EF4-FFF2-40B4-BE49-F238E27FC236}">
                <a16:creationId xmlns:a16="http://schemas.microsoft.com/office/drawing/2014/main" id="{764B0603-90B0-4D75-8D89-5478B7DB83A9}"/>
              </a:ext>
            </a:extLst>
          </p:cNvPr>
          <p:cNvSpPr>
            <a:spLocks noGrp="1"/>
          </p:cNvSpPr>
          <p:nvPr>
            <p:ph sz="quarter" idx="25" hasCustomPrompt="1"/>
          </p:nvPr>
        </p:nvSpPr>
        <p:spPr>
          <a:xfrm>
            <a:off x="259993" y="905046"/>
            <a:ext cx="9926154" cy="341312"/>
          </a:xfrm>
          <a:noFill/>
          <a:ln cap="flat">
            <a:noFill/>
            <a:prstDash val="solid"/>
            <a:round/>
            <a:headEnd type="none" w="med" len="med"/>
            <a:tailEnd type="none" w="med" len="med"/>
          </a:ln>
        </p:spPr>
        <p:txBody>
          <a:bodyPr vert="horz" lIns="91440" tIns="45720" rIns="91440" bIns="45720"/>
          <a:lstStyle>
            <a:lvl1pPr>
              <a:defRPr lang="en-US" sz="2000" dirty="0"/>
            </a:lvl1pPr>
          </a:lstStyle>
          <a:p>
            <a:pPr lvl="0"/>
            <a:r>
              <a:rPr lang="en-US" dirty="0"/>
              <a:t>Click To Edit Master Text Styles</a:t>
            </a:r>
          </a:p>
        </p:txBody>
      </p:sp>
      <p:pic>
        <p:nvPicPr>
          <p:cNvPr id="8" name="Graphic 7">
            <a:extLst>
              <a:ext uri="{FF2B5EF4-FFF2-40B4-BE49-F238E27FC236}">
                <a16:creationId xmlns:a16="http://schemas.microsoft.com/office/drawing/2014/main" id="{F620BAAC-BF5A-47DC-8D87-681C13FF0F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77968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bg>
      <p:bgPr>
        <a:solidFill>
          <a:schemeClr val="bg1"/>
        </a:solidFill>
        <a:effectLst/>
      </p:bgPr>
    </p:bg>
    <p:spTree>
      <p:nvGrpSpPr>
        <p:cNvPr id="1" name=""/>
        <p:cNvGrpSpPr/>
        <p:nvPr/>
      </p:nvGrpSpPr>
      <p:grpSpPr>
        <a:xfrm>
          <a:off x="0" y="0"/>
          <a:ext cx="0" cy="0"/>
          <a:chOff x="0" y="0"/>
          <a:chExt cx="0" cy="0"/>
        </a:xfrm>
      </p:grpSpPr>
      <p:sp>
        <p:nvSpPr>
          <p:cNvPr id="7176" name="TextBox 33"/>
          <p:cNvSpPr/>
          <p:nvPr/>
        </p:nvSpPr>
        <p:spPr>
          <a:xfrm>
            <a:off x="228600" y="6523567"/>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933" b="0" i="0" dirty="0">
                <a:solidFill>
                  <a:schemeClr val="bg1"/>
                </a:solidFill>
                <a:latin typeface="Gill Sans MT" panose="020B0502020104020203" pitchFamily="34" charset="77"/>
              </a:rPr>
              <a:t>HARMAN INTERNATIONAL. CONFIDENTIAL COPYRIGHT 2020</a:t>
            </a:r>
            <a:endParaRPr lang="en-US" sz="933" b="0" i="0" dirty="0">
              <a:solidFill>
                <a:schemeClr val="bg1"/>
              </a:solidFill>
              <a:latin typeface="Gill Sans MT" panose="020B0502020104020203" pitchFamily="34" charset="77"/>
            </a:endParaRPr>
          </a:p>
        </p:txBody>
      </p:sp>
      <p:sp>
        <p:nvSpPr>
          <p:cNvPr id="33" name="Picture Placeholder 32">
            <a:extLst>
              <a:ext uri="{FF2B5EF4-FFF2-40B4-BE49-F238E27FC236}">
                <a16:creationId xmlns:a16="http://schemas.microsoft.com/office/drawing/2014/main" id="{A248F92D-9D44-4047-B525-DA4AE2ED5CF5}"/>
              </a:ext>
            </a:extLst>
          </p:cNvPr>
          <p:cNvSpPr>
            <a:spLocks noGrp="1"/>
          </p:cNvSpPr>
          <p:nvPr>
            <p:ph type="pic" sz="quarter" idx="16"/>
          </p:nvPr>
        </p:nvSpPr>
        <p:spPr>
          <a:xfrm>
            <a:off x="-5161" y="0"/>
            <a:ext cx="5992284" cy="6896456"/>
          </a:xfrm>
          <a:solidFill>
            <a:schemeClr val="bg1">
              <a:lumMod val="95000"/>
            </a:schemeClr>
          </a:solidFill>
        </p:spPr>
        <p:txBody>
          <a:bodyPr anchor="ctr">
            <a:normAutofit/>
          </a:bodyPr>
          <a:lstStyle>
            <a:lvl1pPr algn="ctr">
              <a:defRPr sz="1067" b="0" i="0"/>
            </a:lvl1pPr>
          </a:lstStyle>
          <a:p>
            <a:endParaRPr lang="en-US" dirty="0"/>
          </a:p>
        </p:txBody>
      </p:sp>
      <p:sp>
        <p:nvSpPr>
          <p:cNvPr id="2" name="Title 1">
            <a:extLst>
              <a:ext uri="{FF2B5EF4-FFF2-40B4-BE49-F238E27FC236}">
                <a16:creationId xmlns:a16="http://schemas.microsoft.com/office/drawing/2014/main" id="{26E7D7EC-0E92-4CCF-B655-8A8913666E8E}"/>
              </a:ext>
            </a:extLst>
          </p:cNvPr>
          <p:cNvSpPr>
            <a:spLocks noGrp="1"/>
          </p:cNvSpPr>
          <p:nvPr>
            <p:ph type="title" hasCustomPrompt="1"/>
          </p:nvPr>
        </p:nvSpPr>
        <p:spPr>
          <a:xfrm>
            <a:off x="259977" y="563136"/>
            <a:ext cx="5475983" cy="720262"/>
          </a:xfrm>
        </p:spPr>
        <p:txBody>
          <a:bodyPr/>
          <a:lstStyle>
            <a:lvl1pPr>
              <a:defRPr baseline="0"/>
            </a:lvl1pPr>
          </a:lstStyle>
          <a:p>
            <a:r>
              <a:rPr lang="en-US" dirty="0"/>
              <a:t>CLICK TO EDIT MASTER TITLE STYLE</a:t>
            </a:r>
          </a:p>
        </p:txBody>
      </p:sp>
      <p:sp>
        <p:nvSpPr>
          <p:cNvPr id="8" name="Content Placeholder 25">
            <a:extLst>
              <a:ext uri="{FF2B5EF4-FFF2-40B4-BE49-F238E27FC236}">
                <a16:creationId xmlns:a16="http://schemas.microsoft.com/office/drawing/2014/main" id="{7A7655ED-096A-40EB-8507-70671CCD6D7B}"/>
              </a:ext>
            </a:extLst>
          </p:cNvPr>
          <p:cNvSpPr>
            <a:spLocks noGrp="1"/>
          </p:cNvSpPr>
          <p:nvPr>
            <p:ph sz="quarter" idx="10" hasCustomPrompt="1"/>
          </p:nvPr>
        </p:nvSpPr>
        <p:spPr>
          <a:xfrm>
            <a:off x="259993" y="271789"/>
            <a:ext cx="5475967"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Tree>
    <p:extLst>
      <p:ext uri="{BB962C8B-B14F-4D97-AF65-F5344CB8AC3E}">
        <p14:creationId xmlns:p14="http://schemas.microsoft.com/office/powerpoint/2010/main" val="79176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Heading">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a:xfrm>
            <a:off x="259977" y="563136"/>
            <a:ext cx="9926170" cy="720262"/>
          </a:xfrm>
        </p:spPr>
        <p:txBody>
          <a:bodyPr/>
          <a:lstStyle>
            <a:lvl1pPr>
              <a:defRPr/>
            </a:lvl1pPr>
          </a:lstStyle>
          <a:p>
            <a:r>
              <a:rPr lang="en-US" dirty="0"/>
              <a:t>CLICK TO EDIT MASTER </a:t>
            </a:r>
            <a:br>
              <a:rPr lang="en-US" dirty="0"/>
            </a:br>
            <a:r>
              <a:rPr lang="en-US" dirty="0"/>
              <a:t>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Content Placeholder 5">
            <a:extLst>
              <a:ext uri="{FF2B5EF4-FFF2-40B4-BE49-F238E27FC236}">
                <a16:creationId xmlns:a16="http://schemas.microsoft.com/office/drawing/2014/main" id="{36BA66A8-6D75-4859-AD1C-BBDA7BCE6D5C}"/>
              </a:ext>
            </a:extLst>
          </p:cNvPr>
          <p:cNvSpPr>
            <a:spLocks noGrp="1"/>
          </p:cNvSpPr>
          <p:nvPr>
            <p:ph sz="quarter" idx="25"/>
          </p:nvPr>
        </p:nvSpPr>
        <p:spPr>
          <a:xfrm>
            <a:off x="259993" y="1192599"/>
            <a:ext cx="9926154" cy="341312"/>
          </a:xfrm>
        </p:spPr>
        <p:txBody>
          <a:bodyPr/>
          <a:lstStyle>
            <a:lvl1pPr>
              <a:defRPr sz="2000"/>
            </a:lvl1pPr>
            <a:lvl2pPr marL="284162" indent="0">
              <a:buNone/>
              <a:defRPr/>
            </a:lvl2pPr>
          </a:lstStyle>
          <a:p>
            <a:pPr lvl="0"/>
            <a:r>
              <a:rPr lang="en-US" dirty="0"/>
              <a:t>Click to edit Master text styles</a:t>
            </a:r>
          </a:p>
        </p:txBody>
      </p:sp>
      <p:pic>
        <p:nvPicPr>
          <p:cNvPr id="7" name="Graphic 6">
            <a:extLst>
              <a:ext uri="{FF2B5EF4-FFF2-40B4-BE49-F238E27FC236}">
                <a16:creationId xmlns:a16="http://schemas.microsoft.com/office/drawing/2014/main" id="{8341ADCE-03DF-4950-9AC6-43B4071050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192367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EAKER Slide">
    <p:bg>
      <p:bgPr>
        <a:solidFill>
          <a:schemeClr val="bg1"/>
        </a:solidFill>
        <a:effectLst/>
      </p:bgPr>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12549625-EA9E-4399-A3C3-4915BD9BE7C1}"/>
              </a:ext>
            </a:extLst>
          </p:cNvPr>
          <p:cNvSpPr/>
          <p:nvPr userDrawn="1"/>
        </p:nvSpPr>
        <p:spPr>
          <a:xfrm>
            <a:off x="0" y="2840476"/>
            <a:ext cx="12177184" cy="1596635"/>
          </a:xfrm>
          <a:prstGeom prst="rect">
            <a:avLst/>
          </a:prstGeom>
          <a:gradFill flip="none" rotWithShape="1">
            <a:gsLst>
              <a:gs pos="0">
                <a:schemeClr val="bg1"/>
              </a:gs>
              <a:gs pos="100000">
                <a:schemeClr val="bg1">
                  <a:alpha val="0"/>
                </a:schemeClr>
              </a:gs>
            </a:gsLst>
            <a:lin ang="0" scaled="1"/>
            <a:tileRect/>
          </a:gradFill>
          <a:ln w="15875" cap="flat">
            <a:noFill/>
            <a:prstDash val="solid"/>
            <a:miter lim="800000"/>
          </a:ln>
          <a:effectLst/>
        </p:spPr>
        <p:txBody>
          <a:bodyPr lIns="0" tIns="91437" rIns="0" bIns="91437"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ctr" defTabSz="912237" rtl="0" eaLnBrk="1" fontAlgn="base" hangingPunct="1">
              <a:lnSpc>
                <a:spcPct val="100000"/>
              </a:lnSpc>
              <a:spcBef>
                <a:spcPct val="0"/>
              </a:spcBef>
              <a:spcAft>
                <a:spcPct val="0"/>
              </a:spcAft>
              <a:buClrTx/>
              <a:buSzTx/>
              <a:buFontTx/>
              <a:buNone/>
            </a:pPr>
            <a:endParaRPr kumimoji="0" lang="en-US" sz="1200" b="0" i="0" u="none" baseline="0" dirty="0">
              <a:solidFill>
                <a:srgbClr val="FFFFFF"/>
              </a:solidFill>
              <a:effectLst/>
              <a:latin typeface="Gill Sans MT"/>
            </a:endParaRPr>
          </a:p>
        </p:txBody>
      </p:sp>
      <p:sp>
        <p:nvSpPr>
          <p:cNvPr id="17" name="Content Placeholder 3">
            <a:extLst>
              <a:ext uri="{FF2B5EF4-FFF2-40B4-BE49-F238E27FC236}">
                <a16:creationId xmlns:a16="http://schemas.microsoft.com/office/drawing/2014/main" id="{3F2208E2-1174-8044-8F05-BCBCBEB60653}"/>
              </a:ext>
            </a:extLst>
          </p:cNvPr>
          <p:cNvSpPr>
            <a:spLocks noGrp="1"/>
          </p:cNvSpPr>
          <p:nvPr>
            <p:ph sz="quarter" idx="12" hasCustomPrompt="1"/>
          </p:nvPr>
        </p:nvSpPr>
        <p:spPr>
          <a:xfrm>
            <a:off x="1057917" y="3159591"/>
            <a:ext cx="609600" cy="1079500"/>
          </a:xfrm>
          <a:solidFill>
            <a:srgbClr val="0070C0"/>
          </a:solidFill>
        </p:spPr>
        <p:txBody>
          <a:bodyPr anchor="ctr">
            <a:normAutofit/>
          </a:bodyPr>
          <a:lstStyle>
            <a:lvl1pPr algn="ctr">
              <a:defRPr sz="2133" b="0" i="0">
                <a:solidFill>
                  <a:schemeClr val="bg1"/>
                </a:solidFill>
                <a:latin typeface="Gill Sans MT" panose="020B0502020104020203"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01</a:t>
            </a:r>
          </a:p>
        </p:txBody>
      </p:sp>
      <p:sp>
        <p:nvSpPr>
          <p:cNvPr id="18" name="Content Placeholder 2">
            <a:extLst>
              <a:ext uri="{FF2B5EF4-FFF2-40B4-BE49-F238E27FC236}">
                <a16:creationId xmlns:a16="http://schemas.microsoft.com/office/drawing/2014/main" id="{58A3668D-B5CA-9C44-93C3-185AE0F6A634}"/>
              </a:ext>
            </a:extLst>
          </p:cNvPr>
          <p:cNvSpPr>
            <a:spLocks noGrp="1"/>
          </p:cNvSpPr>
          <p:nvPr>
            <p:ph sz="quarter" idx="10" hasCustomPrompt="1"/>
          </p:nvPr>
        </p:nvSpPr>
        <p:spPr>
          <a:xfrm>
            <a:off x="1789043" y="3160186"/>
            <a:ext cx="9575340" cy="635961"/>
          </a:xfrm>
        </p:spPr>
        <p:txBody>
          <a:bodyPr>
            <a:noAutofit/>
          </a:bodyPr>
          <a:lstStyle>
            <a:lvl1pPr>
              <a:defRPr sz="3600" b="1" i="0" cap="all" baseline="0">
                <a:solidFill>
                  <a:srgbClr val="0070C0"/>
                </a:solidFill>
              </a:defRPr>
            </a:lvl1pPr>
            <a:lvl2pPr>
              <a:defRPr sz="3733"/>
            </a:lvl2pPr>
            <a:lvl3pPr>
              <a:defRPr sz="3733"/>
            </a:lvl3pPr>
            <a:lvl4pPr>
              <a:defRPr sz="3733"/>
            </a:lvl4pPr>
            <a:lvl5pPr>
              <a:defRPr sz="3733"/>
            </a:lvl5pPr>
          </a:lstStyle>
          <a:p>
            <a:r>
              <a:rPr lang="en-US" sz="3733" dirty="0">
                <a:solidFill>
                  <a:srgbClr val="0070C0"/>
                </a:solidFill>
              </a:rPr>
              <a:t>ADD DIVIDER SLIDE TITLE HERE</a:t>
            </a:r>
          </a:p>
        </p:txBody>
      </p:sp>
      <p:sp>
        <p:nvSpPr>
          <p:cNvPr id="19" name="Content Placeholder 17">
            <a:extLst>
              <a:ext uri="{FF2B5EF4-FFF2-40B4-BE49-F238E27FC236}">
                <a16:creationId xmlns:a16="http://schemas.microsoft.com/office/drawing/2014/main" id="{2438F188-6112-D344-86D7-C7AA6C20F294}"/>
              </a:ext>
            </a:extLst>
          </p:cNvPr>
          <p:cNvSpPr>
            <a:spLocks noGrp="1"/>
          </p:cNvSpPr>
          <p:nvPr>
            <p:ph sz="quarter" idx="11" hasCustomPrompt="1"/>
          </p:nvPr>
        </p:nvSpPr>
        <p:spPr>
          <a:xfrm>
            <a:off x="1789468" y="3892552"/>
            <a:ext cx="9587616" cy="336549"/>
          </a:xfrm>
        </p:spPr>
        <p:txBody>
          <a:bodyPr>
            <a:noAutofit/>
          </a:bodyPr>
          <a:lstStyle>
            <a:lvl1pPr>
              <a:defRPr sz="2133" b="0" i="0">
                <a:solidFill>
                  <a:srgbClr val="024477"/>
                </a:solidFill>
              </a:defRPr>
            </a:lvl1pPr>
            <a:lvl2pPr>
              <a:defRPr sz="2133">
                <a:solidFill>
                  <a:srgbClr val="002060"/>
                </a:solidFill>
              </a:defRPr>
            </a:lvl2pPr>
            <a:lvl3pPr>
              <a:defRPr sz="2133">
                <a:solidFill>
                  <a:srgbClr val="002060"/>
                </a:solidFill>
              </a:defRPr>
            </a:lvl3pPr>
            <a:lvl4pPr>
              <a:defRPr sz="2133">
                <a:solidFill>
                  <a:srgbClr val="002060"/>
                </a:solidFill>
              </a:defRPr>
            </a:lvl4pPr>
            <a:lvl5pPr>
              <a:defRPr sz="2133">
                <a:solidFill>
                  <a:srgbClr val="002060"/>
                </a:solidFill>
              </a:defRPr>
            </a:lvl5pPr>
          </a:lstStyle>
          <a:p>
            <a:r>
              <a:rPr lang="en-US" sz="2133" dirty="0">
                <a:solidFill>
                  <a:srgbClr val="024477"/>
                </a:solidFill>
              </a:rPr>
              <a:t>Add subtitle here</a:t>
            </a:r>
          </a:p>
        </p:txBody>
      </p:sp>
      <p:cxnSp>
        <p:nvCxnSpPr>
          <p:cNvPr id="6" name="Straight Connector 5">
            <a:extLst>
              <a:ext uri="{FF2B5EF4-FFF2-40B4-BE49-F238E27FC236}">
                <a16:creationId xmlns:a16="http://schemas.microsoft.com/office/drawing/2014/main" id="{6D89254E-3A43-44A7-B9A6-6E634D904D32}"/>
              </a:ext>
            </a:extLst>
          </p:cNvPr>
          <p:cNvCxnSpPr/>
          <p:nvPr userDrawn="1"/>
        </p:nvCxnSpPr>
        <p:spPr>
          <a:xfrm>
            <a:off x="7408" y="2840476"/>
            <a:ext cx="12177184" cy="0"/>
          </a:xfrm>
          <a:prstGeom prst="line">
            <a:avLst/>
          </a:prstGeom>
          <a:ln w="635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A8BF0CB-992F-4B59-8659-44C8A6851B3B}"/>
              </a:ext>
            </a:extLst>
          </p:cNvPr>
          <p:cNvCxnSpPr/>
          <p:nvPr userDrawn="1"/>
        </p:nvCxnSpPr>
        <p:spPr>
          <a:xfrm>
            <a:off x="7408" y="4436896"/>
            <a:ext cx="12177184" cy="0"/>
          </a:xfrm>
          <a:prstGeom prst="line">
            <a:avLst/>
          </a:prstGeom>
          <a:ln w="635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26903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TH ICON">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a:xfrm>
            <a:off x="1132915" y="563136"/>
            <a:ext cx="9110221" cy="408638"/>
          </a:xfrm>
        </p:spPr>
        <p:txBody>
          <a:bodyPr/>
          <a:lstStyle>
            <a:lvl1pPr>
              <a:defRPr>
                <a:solidFill>
                  <a:srgbClr val="0070C0"/>
                </a:solidFill>
              </a:defRPr>
            </a:lvl1p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1132931" y="271789"/>
            <a:ext cx="9123339"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chemeClr val="accent4"/>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9" name="Oval 8">
            <a:extLst>
              <a:ext uri="{FF2B5EF4-FFF2-40B4-BE49-F238E27FC236}">
                <a16:creationId xmlns:a16="http://schemas.microsoft.com/office/drawing/2014/main" id="{08D1936C-BDE7-4FEA-B28E-0A2ABD9E0FB8}"/>
              </a:ext>
            </a:extLst>
          </p:cNvPr>
          <p:cNvSpPr/>
          <p:nvPr userDrawn="1"/>
        </p:nvSpPr>
        <p:spPr bwMode="gray">
          <a:xfrm>
            <a:off x="220133" y="306388"/>
            <a:ext cx="856419" cy="856419"/>
          </a:xfrm>
          <a:prstGeom prst="ellipse">
            <a:avLst/>
          </a:prstGeom>
          <a:solidFill>
            <a:schemeClr val="accent3">
              <a:lumMod val="75000"/>
            </a:schemeClr>
          </a:solidFill>
          <a:ln>
            <a:solidFill>
              <a:srgbClr val="007EA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Gill Sans MT"/>
              <a:cs typeface="Arial"/>
            </a:endParaRPr>
          </a:p>
        </p:txBody>
      </p:sp>
      <p:sp>
        <p:nvSpPr>
          <p:cNvPr id="7" name="Content Placeholder 5">
            <a:extLst>
              <a:ext uri="{FF2B5EF4-FFF2-40B4-BE49-F238E27FC236}">
                <a16:creationId xmlns:a16="http://schemas.microsoft.com/office/drawing/2014/main" id="{98D84A3C-F533-4D05-9021-8E7EB3AA5D3B}"/>
              </a:ext>
            </a:extLst>
          </p:cNvPr>
          <p:cNvSpPr>
            <a:spLocks noGrp="1"/>
          </p:cNvSpPr>
          <p:nvPr>
            <p:ph sz="quarter" idx="25" hasCustomPrompt="1"/>
          </p:nvPr>
        </p:nvSpPr>
        <p:spPr>
          <a:xfrm>
            <a:off x="1132931" y="884061"/>
            <a:ext cx="9171308" cy="341312"/>
          </a:xfrm>
        </p:spPr>
        <p:txBody>
          <a:bodyPr/>
          <a:lstStyle>
            <a:lvl1pPr>
              <a:defRPr>
                <a:solidFill>
                  <a:schemeClr val="accent2"/>
                </a:solidFill>
              </a:defRPr>
            </a:lvl1pPr>
            <a:lvl2pPr marL="284162" indent="0">
              <a:buNone/>
              <a:defRPr/>
            </a:lvl2pPr>
          </a:lstStyle>
          <a:p>
            <a:pPr lvl="0"/>
            <a:r>
              <a:rPr lang="en-US" dirty="0"/>
              <a:t>Click To Edit Master Text Styles</a:t>
            </a:r>
          </a:p>
        </p:txBody>
      </p:sp>
      <p:pic>
        <p:nvPicPr>
          <p:cNvPr id="8" name="Graphic 7">
            <a:extLst>
              <a:ext uri="{FF2B5EF4-FFF2-40B4-BE49-F238E27FC236}">
                <a16:creationId xmlns:a16="http://schemas.microsoft.com/office/drawing/2014/main" id="{F4D6A118-AF2A-46CB-8F9C-8FCC4BD506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174629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9"/>
          <p:cNvPicPr>
            <a:picLocks noChangeAspect="1"/>
          </p:cNvPicPr>
          <p:nvPr/>
        </p:nvPicPr>
        <p:blipFill rotWithShape="1">
          <a:blip r:embed="rId9"/>
          <a:srcRect t="52672" b="9840"/>
          <a:stretch/>
        </p:blipFill>
        <p:spPr>
          <a:xfrm flipH="1">
            <a:off x="4229" y="4289876"/>
            <a:ext cx="12187767" cy="2570158"/>
          </a:xfrm>
          <a:prstGeom prst="rect">
            <a:avLst/>
          </a:prstGeom>
          <a:noFill/>
          <a:ln cap="flat">
            <a:noFill/>
            <a:prstDash val="solid"/>
            <a:round/>
            <a:headEnd type="none" w="med" len="med"/>
            <a:tailEnd type="none" w="med" len="med"/>
          </a:ln>
        </p:spPr>
      </p:pic>
      <p:sp>
        <p:nvSpPr>
          <p:cNvPr id="4" name="Rectangle 20">
            <a:extLst>
              <a:ext uri="{FF2B5EF4-FFF2-40B4-BE49-F238E27FC236}">
                <a16:creationId xmlns:a16="http://schemas.microsoft.com/office/drawing/2014/main" id="{B1703956-EE01-45E2-BF4C-D1AEA2DBDDDD}"/>
              </a:ext>
            </a:extLst>
          </p:cNvPr>
          <p:cNvSpPr/>
          <p:nvPr userDrawn="1"/>
        </p:nvSpPr>
        <p:spPr>
          <a:xfrm>
            <a:off x="0" y="4286878"/>
            <a:ext cx="12192000" cy="2570158"/>
          </a:xfrm>
          <a:prstGeom prst="rect">
            <a:avLst/>
          </a:prstGeom>
          <a:gradFill flip="none" rotWithShape="1">
            <a:gsLst>
              <a:gs pos="64000">
                <a:srgbClr val="FFFFFF">
                  <a:alpha val="88000"/>
                </a:srgbClr>
              </a:gs>
              <a:gs pos="33000">
                <a:schemeClr val="bg1"/>
              </a:gs>
              <a:gs pos="100000">
                <a:schemeClr val="bg1">
                  <a:alpha val="50000"/>
                </a:schemeClr>
              </a:gs>
            </a:gsLst>
            <a:lin ang="5400000" scaled="1"/>
            <a:tileRect/>
          </a:gradFill>
          <a:ln cap="flat">
            <a:noFill/>
            <a:prstDash val="solid"/>
            <a:round/>
            <a:headEnd type="none" w="med" len="med"/>
            <a:tailEnd type="none" w="med" len="med"/>
          </a:ln>
          <a:effectLst/>
        </p:spPr>
        <p:txBody>
          <a:bodyPr rot="0" vert="horz" wrap="square" lIns="121920" tIns="60960" rIns="121920" bIns="6096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endParaRPr lang="en-US" sz="1600" b="0" i="0" dirty="0">
              <a:latin typeface="Gill Sans MT" panose="020B0502020104020203" pitchFamily="34" charset="77"/>
            </a:endParaRPr>
          </a:p>
        </p:txBody>
      </p:sp>
      <p:sp>
        <p:nvSpPr>
          <p:cNvPr id="1032" name="Text Placeholder 2"/>
          <p:cNvSpPr>
            <a:spLocks noGrp="1"/>
          </p:cNvSpPr>
          <p:nvPr>
            <p:ph type="body" idx="1"/>
          </p:nvPr>
        </p:nvSpPr>
        <p:spPr>
          <a:xfrm>
            <a:off x="838200" y="1826684"/>
            <a:ext cx="10515600" cy="4349749"/>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1800" b="0">
                <a:solidFill>
                  <a:srgbClr val="0073AE"/>
                </a:solidFill>
                <a:latin typeface="Gill Sans MT"/>
                <a:ea typeface="Arial"/>
              </a:defRPr>
            </a:lvl1pPr>
            <a:lvl2pPr marL="455612" indent="-171450" algn="l" defTabSz="455612" rtl="0" eaLnBrk="1" hangingPunct="1">
              <a:lnSpc>
                <a:spcPct val="85000"/>
              </a:lnSpc>
              <a:spcBef>
                <a:spcPts val="1200"/>
              </a:spcBef>
              <a:buClr>
                <a:srgbClr val="001E69"/>
              </a:buClr>
              <a:buFont typeface="Arial"/>
              <a:buChar char="•"/>
              <a:defRPr lang="en-US" altLang="en-US" sz="1600" b="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a:solidFill>
                  <a:srgbClr val="024477"/>
                </a:solidFill>
                <a:latin typeface="Gill Sans MT"/>
                <a:ea typeface="Arial"/>
              </a:defRPr>
            </a:lvl5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2" name="Title Placeholder 1">
            <a:extLst>
              <a:ext uri="{FF2B5EF4-FFF2-40B4-BE49-F238E27FC236}">
                <a16:creationId xmlns:a16="http://schemas.microsoft.com/office/drawing/2014/main" id="{CCED9456-EA18-4B02-9760-6001B3170C45}"/>
              </a:ext>
            </a:extLst>
          </p:cNvPr>
          <p:cNvSpPr>
            <a:spLocks noGrp="1"/>
          </p:cNvSpPr>
          <p:nvPr>
            <p:ph type="title"/>
          </p:nvPr>
        </p:nvSpPr>
        <p:spPr>
          <a:xfrm>
            <a:off x="259977" y="563136"/>
            <a:ext cx="9926170" cy="408638"/>
          </a:xfrm>
          <a:prstGeom prst="rect">
            <a:avLst/>
          </a:prstGeom>
        </p:spPr>
        <p:txBody>
          <a:bodyPr vert="horz" wrap="square" lIns="91440" tIns="45720" rIns="91440" bIns="45720" rtlCol="0" anchor="t" anchorCtr="0">
            <a:spAutoFit/>
          </a:bodyPr>
          <a:lstStyle/>
          <a:p>
            <a:r>
              <a:rPr lang="en-US" dirty="0"/>
              <a:t>CLICK TO EDIT MASTER TITLE STYLE</a:t>
            </a:r>
          </a:p>
        </p:txBody>
      </p:sp>
      <p:sp>
        <p:nvSpPr>
          <p:cNvPr id="9" name="Rectangle 20">
            <a:extLst>
              <a:ext uri="{FF2B5EF4-FFF2-40B4-BE49-F238E27FC236}">
                <a16:creationId xmlns:a16="http://schemas.microsoft.com/office/drawing/2014/main" id="{A2C7EEB9-EF55-407C-BF70-F076FDA657CB}"/>
              </a:ext>
            </a:extLst>
          </p:cNvPr>
          <p:cNvSpPr/>
          <p:nvPr userDrawn="1"/>
        </p:nvSpPr>
        <p:spPr>
          <a:xfrm>
            <a:off x="4229" y="4283050"/>
            <a:ext cx="12192000" cy="2570158"/>
          </a:xfrm>
          <a:prstGeom prst="rect">
            <a:avLst/>
          </a:prstGeom>
          <a:gradFill flip="none" rotWithShape="1">
            <a:gsLst>
              <a:gs pos="54000">
                <a:srgbClr val="FFFFFF">
                  <a:alpha val="0"/>
                </a:srgbClr>
              </a:gs>
              <a:gs pos="11000">
                <a:schemeClr val="bg1"/>
              </a:gs>
              <a:gs pos="100000">
                <a:schemeClr val="bg1">
                  <a:alpha val="0"/>
                </a:schemeClr>
              </a:gs>
            </a:gsLst>
            <a:lin ang="0" scaled="1"/>
            <a:tileRect/>
          </a:gradFill>
          <a:ln cap="flat">
            <a:noFill/>
            <a:prstDash val="solid"/>
            <a:round/>
            <a:headEnd type="none" w="med" len="med"/>
            <a:tailEnd type="none" w="med" len="med"/>
          </a:ln>
          <a:effectLst/>
        </p:spPr>
        <p:txBody>
          <a:bodyPr rot="0" vert="horz" wrap="square" lIns="121920" tIns="60960" rIns="121920" bIns="6096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endParaRPr lang="en-US" sz="1600" b="0" i="0" dirty="0">
              <a:latin typeface="Gill Sans MT" panose="020B0502020104020203" pitchFamily="34" charset="77"/>
            </a:endParaRPr>
          </a:p>
        </p:txBody>
      </p:sp>
      <p:sp>
        <p:nvSpPr>
          <p:cNvPr id="1029" name="Slide Number Placeholder 12"/>
          <p:cNvSpPr/>
          <p:nvPr/>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1030" name="TextBox 23"/>
          <p:cNvSpPr/>
          <p:nvPr/>
        </p:nvSpPr>
        <p:spPr>
          <a:xfrm>
            <a:off x="284283" y="6535291"/>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800" b="0" i="0" dirty="0">
                <a:solidFill>
                  <a:schemeClr val="bg1">
                    <a:lumMod val="50000"/>
                  </a:schemeClr>
                </a:solidFill>
                <a:latin typeface="Gill Sans MT" panose="020B0502020104020203" pitchFamily="34" charset="77"/>
              </a:rPr>
              <a:t>HARMAN INTERNATIONAL. CONFIDENTIAL COPYRIGHT 2021</a:t>
            </a:r>
            <a:endParaRPr lang="en-US" sz="800" b="0" i="0" dirty="0">
              <a:solidFill>
                <a:schemeClr val="bg1">
                  <a:lumMod val="50000"/>
                </a:schemeClr>
              </a:solidFill>
              <a:latin typeface="Gill Sans MT" panose="020B0502020104020203" pitchFamily="34" charset="77"/>
            </a:endParaRPr>
          </a:p>
        </p:txBody>
      </p:sp>
    </p:spTree>
    <p:extLst>
      <p:ext uri="{BB962C8B-B14F-4D97-AF65-F5344CB8AC3E}">
        <p14:creationId xmlns:p14="http://schemas.microsoft.com/office/powerpoint/2010/main" val="3951850303"/>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7" r:id="rId5"/>
    <p:sldLayoutId id="2147483818" r:id="rId6"/>
    <p:sldLayoutId id="2147483820" r:id="rId7"/>
  </p:sldLayoutIdLst>
  <p:transition/>
  <p:hf hdr="0" ftr="0" dt="0"/>
  <p:txStyles>
    <p:title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p:titleStyle>
    <p:bodyStyle>
      <a:lvl1pPr marL="0" indent="0" algn="l" defTabSz="607451" rtl="0" eaLnBrk="1" hangingPunct="1">
        <a:lnSpc>
          <a:spcPct val="85000"/>
        </a:lnSpc>
        <a:spcBef>
          <a:spcPts val="1600"/>
        </a:spcBef>
        <a:buClr>
          <a:srgbClr val="0073AE"/>
        </a:buClr>
        <a:buFont typeface="Arial"/>
        <a:buNone/>
        <a:defRPr sz="2400" b="0" i="0">
          <a:solidFill>
            <a:srgbClr val="0073AE"/>
          </a:solidFill>
          <a:latin typeface="Gill Sans MT"/>
          <a:ea typeface="Gill Sans MT" panose="020B0502020104020203" pitchFamily="34" charset="77"/>
        </a:defRPr>
      </a:lvl1pPr>
      <a:lvl2pPr marL="607451" indent="-228589" algn="l" defTabSz="607451" rtl="0" eaLnBrk="1" hangingPunct="1">
        <a:lnSpc>
          <a:spcPct val="85000"/>
        </a:lnSpc>
        <a:spcBef>
          <a:spcPts val="1600"/>
        </a:spcBef>
        <a:buClr>
          <a:srgbClr val="001E69"/>
        </a:buClr>
        <a:buFont typeface="Arial"/>
        <a:buChar char="•"/>
        <a:defRPr sz="2133" b="0" i="0">
          <a:solidFill>
            <a:schemeClr val="accent6">
              <a:lumMod val="60000"/>
              <a:lumOff val="40000"/>
            </a:schemeClr>
          </a:solidFill>
          <a:latin typeface="Gill Sans MT"/>
          <a:ea typeface="Gill Sans MT" panose="020B0502020104020203" pitchFamily="34" charset="77"/>
        </a:defRPr>
      </a:lvl2pPr>
      <a:lvl3pPr marL="1447728" indent="-228589" algn="l" defTabSz="607451" rtl="0" eaLnBrk="1" hangingPunct="1">
        <a:lnSpc>
          <a:spcPct val="85000"/>
        </a:lnSpc>
        <a:spcBef>
          <a:spcPts val="1600"/>
        </a:spcBef>
        <a:buClr>
          <a:srgbClr val="001E69"/>
        </a:buClr>
        <a:buFont typeface="Tahoma" pitchFamily="34" charset="0"/>
        <a:buChar char="̶"/>
        <a:defRPr sz="1600" b="0" i="0">
          <a:solidFill>
            <a:schemeClr val="accent6">
              <a:lumMod val="60000"/>
              <a:lumOff val="40000"/>
            </a:schemeClr>
          </a:solidFill>
          <a:latin typeface="Gill Sans MT"/>
          <a:ea typeface="Gill Sans MT" panose="020B0502020104020203" pitchFamily="34" charset="77"/>
        </a:defRPr>
      </a:lvl3pPr>
      <a:lvl4pPr marL="2131376" indent="-302667" algn="l" defTabSz="607451" rtl="0" eaLnBrk="1" hangingPunct="1">
        <a:lnSpc>
          <a:spcPct val="85000"/>
        </a:lnSpc>
        <a:spcBef>
          <a:spcPct val="20000"/>
        </a:spcBef>
        <a:buClr>
          <a:srgbClr val="001E69"/>
        </a:buClr>
        <a:buFont typeface="Arial"/>
        <a:buChar char="–"/>
        <a:defRPr sz="1600" b="0" i="0">
          <a:solidFill>
            <a:schemeClr val="accent6">
              <a:lumMod val="60000"/>
              <a:lumOff val="40000"/>
            </a:schemeClr>
          </a:solidFill>
          <a:latin typeface="Gill Sans MT"/>
          <a:ea typeface="Gill Sans MT" panose="020B0502020104020203" pitchFamily="34" charset="77"/>
        </a:defRPr>
      </a:lvl4pPr>
      <a:lvl5pPr marL="2740946" indent="-302667" algn="l" defTabSz="607451" rtl="0" eaLnBrk="1" hangingPunct="1">
        <a:lnSpc>
          <a:spcPct val="85000"/>
        </a:lnSpc>
        <a:spcBef>
          <a:spcPct val="20000"/>
        </a:spcBef>
        <a:buClr>
          <a:srgbClr val="001E69"/>
        </a:buClr>
        <a:buFont typeface="Arial"/>
        <a:buChar char="»"/>
        <a:defRPr sz="1600" b="0" i="0">
          <a:solidFill>
            <a:schemeClr val="accent6">
              <a:lumMod val="60000"/>
              <a:lumOff val="40000"/>
            </a:schemeClr>
          </a:solidFill>
          <a:latin typeface="Gill Sans MT"/>
          <a:ea typeface="Gill Sans MT" panose="020B0502020104020203" pitchFamily="34" charset="77"/>
        </a:defRPr>
      </a:lvl5pPr>
    </p:bodyStyle>
    <p:otherStyle>
      <a:lvl1pPr marL="0" indent="0" algn="l" defTabSz="607451" rtl="0" eaLnBrk="1" hangingPunct="1">
        <a:buNone/>
        <a:defRPr sz="2400">
          <a:solidFill>
            <a:schemeClr val="tx1"/>
          </a:solidFill>
          <a:latin typeface="Gill Sans MT"/>
          <a:ea typeface="Arial"/>
        </a:defRPr>
      </a:lvl1pPr>
      <a:lvl2pPr marL="607451" indent="0" algn="l" defTabSz="607451" rtl="0" eaLnBrk="1" hangingPunct="1">
        <a:buNone/>
        <a:defRPr sz="2400">
          <a:solidFill>
            <a:schemeClr val="tx1"/>
          </a:solidFill>
          <a:latin typeface="Gill Sans MT"/>
          <a:ea typeface="Arial"/>
        </a:defRPr>
      </a:lvl2pPr>
      <a:lvl3pPr marL="1217022" indent="0" algn="l" defTabSz="607451" rtl="0" eaLnBrk="1" hangingPunct="1">
        <a:buNone/>
        <a:defRPr sz="2400">
          <a:solidFill>
            <a:schemeClr val="tx1"/>
          </a:solidFill>
          <a:latin typeface="Gill Sans MT"/>
          <a:ea typeface="Arial"/>
        </a:defRPr>
      </a:lvl3pPr>
      <a:lvl4pPr marL="1826592" indent="0" algn="l" defTabSz="607451" rtl="0" eaLnBrk="1" hangingPunct="1">
        <a:buNone/>
        <a:defRPr sz="2400">
          <a:solidFill>
            <a:schemeClr val="tx1"/>
          </a:solidFill>
          <a:latin typeface="Gill Sans MT"/>
          <a:ea typeface="Arial"/>
        </a:defRPr>
      </a:lvl4pPr>
      <a:lvl5pPr marL="2436162" indent="0" algn="l" defTabSz="607451" rtl="0" eaLnBrk="1" hangingPunct="1">
        <a:buNone/>
        <a:defRPr sz="2400">
          <a:solidFill>
            <a:schemeClr val="tx1"/>
          </a:solidFill>
          <a:latin typeface="Gill Sans MT"/>
          <a:ea typeface="Arial"/>
        </a:defRPr>
      </a:lvl5pPr>
    </p:otherStyle>
  </p:txStyles>
  <p:extLst>
    <p:ext uri="{27BBF7A9-308A-43DC-89C8-2F10F3537804}">
      <p15:sldGuideLst xmlns:p15="http://schemas.microsoft.com/office/powerpoint/2012/main">
        <p15:guide id="1" orient="horz" pos="2160">
          <p15:clr>
            <a:srgbClr val="F26B43"/>
          </p15:clr>
        </p15:guide>
        <p15:guide id="2" orient="horz" pos="608">
          <p15:clr>
            <a:srgbClr val="F26B43"/>
          </p15:clr>
        </p15:guide>
        <p15:guide id="3" pos="3840">
          <p15:clr>
            <a:srgbClr val="F26B43"/>
          </p15:clr>
        </p15:guide>
        <p15:guide id="4" pos="220">
          <p15:clr>
            <a:srgbClr val="F26B43"/>
          </p15:clr>
        </p15:guide>
        <p15:guide id="5" pos="7393">
          <p15:clr>
            <a:srgbClr val="F26B43"/>
          </p15:clr>
        </p15:guide>
        <p15:guide id="6" orient="horz" pos="528">
          <p15:clr>
            <a:srgbClr val="F26B43"/>
          </p15:clr>
        </p15:guide>
        <p15:guide id="7" orient="horz" pos="4202">
          <p15:clr>
            <a:srgbClr val="F26B43"/>
          </p15:clr>
        </p15:guide>
        <p15:guide id="8" orient="horz" pos="193">
          <p15:clr>
            <a:srgbClr val="F26B43"/>
          </p15:clr>
        </p15:guide>
        <p15:guide id="9" orient="horz" pos="713">
          <p15:clr>
            <a:srgbClr val="F26B43"/>
          </p15:clr>
        </p15:guide>
        <p15:guide id="10" orient="horz" pos="4080">
          <p15:clr>
            <a:srgbClr val="F26B43"/>
          </p15:clr>
        </p15:guide>
        <p15:guide id="11" orient="horz" pos="1032" userDrawn="1">
          <p15:clr>
            <a:srgbClr val="F26B43"/>
          </p15:clr>
        </p15:guide>
        <p15:guide id="12" orient="horz" pos="3768" userDrawn="1">
          <p15:clr>
            <a:srgbClr val="F26B43"/>
          </p15:clr>
        </p15:guide>
        <p15:guide id="13" pos="3893" userDrawn="1">
          <p15:clr>
            <a:srgbClr val="F26B43"/>
          </p15:clr>
        </p15:guide>
        <p15:guide id="14" pos="3784" userDrawn="1">
          <p15:clr>
            <a:srgbClr val="F26B43"/>
          </p15:clr>
        </p15:guide>
        <p15:guide id="15" pos="662" userDrawn="1">
          <p15:clr>
            <a:srgbClr val="F26B43"/>
          </p15:clr>
        </p15:guide>
        <p15:guide id="16" pos="70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thernet_over_twisted_pair" TargetMode="External"/><Relationship Id="rId2" Type="http://schemas.openxmlformats.org/officeDocument/2006/relationships/hyperlink" Target="https://en.wikipedia.org/wiki/IEEE_802.3u" TargetMode="External"/><Relationship Id="rId1" Type="http://schemas.openxmlformats.org/officeDocument/2006/relationships/slideLayout" Target="../slideLayouts/slideLayout2.xml"/><Relationship Id="rId5" Type="http://schemas.openxmlformats.org/officeDocument/2006/relationships/hyperlink" Target="https://en.wikipedia.org/wiki/Management_Data_Input/Output" TargetMode="External"/><Relationship Id="rId4" Type="http://schemas.openxmlformats.org/officeDocument/2006/relationships/hyperlink" Target="https://en.wikipedia.org/wiki/Fiber_opti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16F1-F72D-49E1-988F-E59E23AF1028}"/>
              </a:ext>
            </a:extLst>
          </p:cNvPr>
          <p:cNvSpPr>
            <a:spLocks noGrp="1"/>
          </p:cNvSpPr>
          <p:nvPr>
            <p:ph type="ctrTitle"/>
          </p:nvPr>
        </p:nvSpPr>
        <p:spPr>
          <a:xfrm>
            <a:off x="335360" y="4984965"/>
            <a:ext cx="6688010" cy="514051"/>
          </a:xfrm>
        </p:spPr>
        <p:txBody>
          <a:bodyPr/>
          <a:lstStyle/>
          <a:p>
            <a:r>
              <a:rPr lang="en-GB" sz="3600" b="1" cap="none" dirty="0"/>
              <a:t>MDIO</a:t>
            </a:r>
            <a:endParaRPr lang="en-GB" sz="3600" b="1" dirty="0"/>
          </a:p>
        </p:txBody>
      </p:sp>
      <p:sp>
        <p:nvSpPr>
          <p:cNvPr id="3" name="Subtitle 2">
            <a:extLst>
              <a:ext uri="{FF2B5EF4-FFF2-40B4-BE49-F238E27FC236}">
                <a16:creationId xmlns:a16="http://schemas.microsoft.com/office/drawing/2014/main" id="{95DD1527-D460-4EEF-BA23-41672CF81C5D}"/>
              </a:ext>
            </a:extLst>
          </p:cNvPr>
          <p:cNvSpPr>
            <a:spLocks noGrp="1"/>
          </p:cNvSpPr>
          <p:nvPr>
            <p:ph type="subTitle" idx="1"/>
          </p:nvPr>
        </p:nvSpPr>
        <p:spPr/>
        <p:txBody>
          <a:bodyPr/>
          <a:lstStyle/>
          <a:p>
            <a:r>
              <a:rPr lang="en-GB" cap="none"/>
              <a:t>By</a:t>
            </a:r>
            <a:endParaRPr lang="en-GB" cap="none" dirty="0"/>
          </a:p>
        </p:txBody>
      </p:sp>
      <p:sp>
        <p:nvSpPr>
          <p:cNvPr id="6" name="Date Placeholder 5">
            <a:extLst>
              <a:ext uri="{FF2B5EF4-FFF2-40B4-BE49-F238E27FC236}">
                <a16:creationId xmlns:a16="http://schemas.microsoft.com/office/drawing/2014/main" id="{41B02E79-5289-4D64-ADDE-FC2E7A4A2F53}"/>
              </a:ext>
            </a:extLst>
          </p:cNvPr>
          <p:cNvSpPr>
            <a:spLocks noGrp="1"/>
          </p:cNvSpPr>
          <p:nvPr>
            <p:ph type="dt" sz="half" idx="10"/>
          </p:nvPr>
        </p:nvSpPr>
        <p:spPr/>
        <p:txBody>
          <a:bodyPr/>
          <a:lstStyle/>
          <a:p>
            <a:r>
              <a:rPr lang="en-GB" dirty="0"/>
              <a:t>Date: 17.08.2023</a:t>
            </a:r>
          </a:p>
          <a:p>
            <a:endParaRPr lang="en-GB" dirty="0"/>
          </a:p>
        </p:txBody>
      </p:sp>
    </p:spTree>
    <p:extLst>
      <p:ext uri="{BB962C8B-B14F-4D97-AF65-F5344CB8AC3E}">
        <p14:creationId xmlns:p14="http://schemas.microsoft.com/office/powerpoint/2010/main" val="2890301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Agenda</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590938" y="1464247"/>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pPr marL="285750" indent="-285750">
              <a:buFont typeface="Wingdings" panose="05000000000000000000" pitchFamily="2" charset="2"/>
              <a:buChar char="§"/>
            </a:pPr>
            <a:endParaRPr lang="en-US" sz="1600" kern="0" dirty="0">
              <a:solidFill>
                <a:srgbClr val="282829"/>
              </a:solidFill>
              <a:latin typeface="-apple-system"/>
            </a:endParaRPr>
          </a:p>
          <a:p>
            <a:pPr marL="285750" indent="-285750" algn="l">
              <a:buFont typeface="Wingdings" panose="05000000000000000000" pitchFamily="2" charset="2"/>
              <a:buChar char="§"/>
            </a:pPr>
            <a:r>
              <a:rPr lang="en-US" altLang="en-US" sz="1600" dirty="0">
                <a:solidFill>
                  <a:srgbClr val="282829"/>
                </a:solidFill>
                <a:latin typeface="-apple-system"/>
              </a:rPr>
              <a:t>MII</a:t>
            </a:r>
          </a:p>
          <a:p>
            <a:pPr marL="285750" indent="-285750" algn="l">
              <a:buFont typeface="Wingdings" panose="05000000000000000000" pitchFamily="2" charset="2"/>
              <a:buChar char="§"/>
            </a:pPr>
            <a:r>
              <a:rPr lang="en-US" altLang="en-US" sz="1600" dirty="0">
                <a:solidFill>
                  <a:srgbClr val="282829"/>
                </a:solidFill>
                <a:latin typeface="-apple-system"/>
              </a:rPr>
              <a:t>MDIO</a:t>
            </a:r>
          </a:p>
          <a:p>
            <a:endParaRPr lang="en-US" sz="1600" kern="0" dirty="0">
              <a:solidFill>
                <a:srgbClr val="282829"/>
              </a:solidFill>
              <a:latin typeface="-apple-system"/>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2003953564"/>
      </p:ext>
    </p:extLst>
  </p:cSld>
  <p:clrMapOvr>
    <a:masterClrMapping/>
  </p:clrMapOvr>
  <mc:AlternateContent xmlns:mc="http://schemas.openxmlformats.org/markup-compatibility/2006" xmlns:p14="http://schemas.microsoft.com/office/powerpoint/2010/main">
    <mc:Choice Requires="p14">
      <p:transition spd="med" p14:dur="700" advTm="1415">
        <p:fade/>
      </p:transition>
    </mc:Choice>
    <mc:Fallback xmlns="">
      <p:transition spd="med" advTm="141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Block diagram showing connectivity in an Ethernet Device</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1484"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
        <p:nvSpPr>
          <p:cNvPr id="3" name="Rectangle: Rounded Corners 2">
            <a:extLst>
              <a:ext uri="{FF2B5EF4-FFF2-40B4-BE49-F238E27FC236}">
                <a16:creationId xmlns:a16="http://schemas.microsoft.com/office/drawing/2014/main" id="{C802FD4A-F675-7744-D223-FED6A8CB35E7}"/>
              </a:ext>
            </a:extLst>
          </p:cNvPr>
          <p:cNvSpPr/>
          <p:nvPr/>
        </p:nvSpPr>
        <p:spPr>
          <a:xfrm>
            <a:off x="5069153" y="1887460"/>
            <a:ext cx="1331647" cy="25849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rPr>
              <a:t>PHY</a:t>
            </a:r>
          </a:p>
        </p:txBody>
      </p:sp>
      <p:cxnSp>
        <p:nvCxnSpPr>
          <p:cNvPr id="8" name="Straight Arrow Connector 7">
            <a:extLst>
              <a:ext uri="{FF2B5EF4-FFF2-40B4-BE49-F238E27FC236}">
                <a16:creationId xmlns:a16="http://schemas.microsoft.com/office/drawing/2014/main" id="{A8094D66-4EDC-8015-F8F7-C2265DAC14B8}"/>
              </a:ext>
            </a:extLst>
          </p:cNvPr>
          <p:cNvCxnSpPr>
            <a:cxnSpLocks/>
          </p:cNvCxnSpPr>
          <p:nvPr/>
        </p:nvCxnSpPr>
        <p:spPr>
          <a:xfrm>
            <a:off x="6400800" y="3150606"/>
            <a:ext cx="615636" cy="0"/>
          </a:xfrm>
          <a:prstGeom prst="straightConnector1">
            <a:avLst/>
          </a:prstGeom>
          <a:ln w="38100">
            <a:headEnd type="triangle"/>
            <a:tailEnd type="triangle"/>
          </a:ln>
        </p:spPr>
        <p:style>
          <a:lnRef idx="2">
            <a:schemeClr val="dk1"/>
          </a:lnRef>
          <a:fillRef idx="0">
            <a:schemeClr val="dk1"/>
          </a:fillRef>
          <a:effectRef idx="1">
            <a:schemeClr val="dk1"/>
          </a:effectRef>
          <a:fontRef idx="minor">
            <a:schemeClr val="tx1"/>
          </a:fontRef>
        </p:style>
      </p:cxnSp>
      <p:sp>
        <p:nvSpPr>
          <p:cNvPr id="10" name="Rectangle: Rounded Corners 9">
            <a:extLst>
              <a:ext uri="{FF2B5EF4-FFF2-40B4-BE49-F238E27FC236}">
                <a16:creationId xmlns:a16="http://schemas.microsoft.com/office/drawing/2014/main" id="{3987FFC5-D07A-4D1A-C0D6-D8F67F5F73AD}"/>
              </a:ext>
            </a:extLst>
          </p:cNvPr>
          <p:cNvSpPr/>
          <p:nvPr/>
        </p:nvSpPr>
        <p:spPr>
          <a:xfrm>
            <a:off x="7016437" y="2561474"/>
            <a:ext cx="1032096" cy="11271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t>Magnetics</a:t>
            </a:r>
          </a:p>
        </p:txBody>
      </p:sp>
      <p:cxnSp>
        <p:nvCxnSpPr>
          <p:cNvPr id="12" name="Straight Arrow Connector 11">
            <a:extLst>
              <a:ext uri="{FF2B5EF4-FFF2-40B4-BE49-F238E27FC236}">
                <a16:creationId xmlns:a16="http://schemas.microsoft.com/office/drawing/2014/main" id="{869D5A9E-D138-990A-3A6B-D8A3257F2511}"/>
              </a:ext>
            </a:extLst>
          </p:cNvPr>
          <p:cNvCxnSpPr>
            <a:cxnSpLocks/>
          </p:cNvCxnSpPr>
          <p:nvPr/>
        </p:nvCxnSpPr>
        <p:spPr>
          <a:xfrm>
            <a:off x="8048532" y="3169374"/>
            <a:ext cx="615636" cy="0"/>
          </a:xfrm>
          <a:prstGeom prst="straightConnector1">
            <a:avLst/>
          </a:prstGeom>
          <a:ln w="38100">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5FE43B23-49C9-2D48-2B33-0A7B92514A76}"/>
              </a:ext>
            </a:extLst>
          </p:cNvPr>
          <p:cNvSpPr/>
          <p:nvPr/>
        </p:nvSpPr>
        <p:spPr>
          <a:xfrm>
            <a:off x="8627956" y="2616360"/>
            <a:ext cx="1032096" cy="1072266"/>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t>RJ-45</a:t>
            </a:r>
          </a:p>
        </p:txBody>
      </p:sp>
      <p:grpSp>
        <p:nvGrpSpPr>
          <p:cNvPr id="19" name="Group 18">
            <a:extLst>
              <a:ext uri="{FF2B5EF4-FFF2-40B4-BE49-F238E27FC236}">
                <a16:creationId xmlns:a16="http://schemas.microsoft.com/office/drawing/2014/main" id="{F41E7DE8-33F8-EAA5-3AC6-C0A448AC2BE8}"/>
              </a:ext>
            </a:extLst>
          </p:cNvPr>
          <p:cNvGrpSpPr/>
          <p:nvPr/>
        </p:nvGrpSpPr>
        <p:grpSpPr>
          <a:xfrm>
            <a:off x="1313393" y="1810633"/>
            <a:ext cx="2429427" cy="2584952"/>
            <a:chOff x="1705790" y="1810633"/>
            <a:chExt cx="2037030" cy="2584952"/>
          </a:xfrm>
        </p:grpSpPr>
        <p:sp>
          <p:nvSpPr>
            <p:cNvPr id="15" name="Rectangle: Rounded Corners 14">
              <a:extLst>
                <a:ext uri="{FF2B5EF4-FFF2-40B4-BE49-F238E27FC236}">
                  <a16:creationId xmlns:a16="http://schemas.microsoft.com/office/drawing/2014/main" id="{B0B33498-4E89-484A-ACCD-A21604231F4B}"/>
                </a:ext>
              </a:extLst>
            </p:cNvPr>
            <p:cNvSpPr/>
            <p:nvPr/>
          </p:nvSpPr>
          <p:spPr>
            <a:xfrm>
              <a:off x="1705790" y="1810633"/>
              <a:ext cx="2037030" cy="25849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6" name="Rectangle 15">
              <a:extLst>
                <a:ext uri="{FF2B5EF4-FFF2-40B4-BE49-F238E27FC236}">
                  <a16:creationId xmlns:a16="http://schemas.microsoft.com/office/drawing/2014/main" id="{BA2190FF-9A6C-9A9A-E23E-0B1BA67E8448}"/>
                </a:ext>
              </a:extLst>
            </p:cNvPr>
            <p:cNvSpPr/>
            <p:nvPr/>
          </p:nvSpPr>
          <p:spPr>
            <a:xfrm>
              <a:off x="2616331" y="2148377"/>
              <a:ext cx="997392" cy="2133912"/>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0" tIns="45720" rIns="91440" bIns="45720" numCol="1" spcCol="0" rtlCol="0" fromWordArt="0" anchor="ctr" anchorCtr="0" forceAA="0" compatLnSpc="1">
              <a:prstTxWarp prst="textNoShape">
                <a:avLst/>
              </a:prstTxWarp>
              <a:noAutofit/>
            </a:bodyPr>
            <a:lstStyle/>
            <a:p>
              <a:pPr lvl="1"/>
              <a:r>
                <a:rPr lang="en-US" b="1" dirty="0">
                  <a:solidFill>
                    <a:schemeClr val="tx2">
                      <a:lumMod val="75000"/>
                    </a:schemeClr>
                  </a:solidFill>
                </a:rPr>
                <a:t>    MAC</a:t>
              </a:r>
            </a:p>
          </p:txBody>
        </p:sp>
        <p:sp>
          <p:nvSpPr>
            <p:cNvPr id="17" name="Rectangle 16">
              <a:extLst>
                <a:ext uri="{FF2B5EF4-FFF2-40B4-BE49-F238E27FC236}">
                  <a16:creationId xmlns:a16="http://schemas.microsoft.com/office/drawing/2014/main" id="{55567C66-18EF-B45B-45E6-507999E88158}"/>
                </a:ext>
              </a:extLst>
            </p:cNvPr>
            <p:cNvSpPr/>
            <p:nvPr/>
          </p:nvSpPr>
          <p:spPr>
            <a:xfrm>
              <a:off x="3201789" y="2215618"/>
              <a:ext cx="371193" cy="117424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200" b="1" dirty="0"/>
                <a:t>MII / RGMII… </a:t>
              </a:r>
            </a:p>
          </p:txBody>
        </p:sp>
        <p:sp>
          <p:nvSpPr>
            <p:cNvPr id="18" name="Rectangle 17">
              <a:extLst>
                <a:ext uri="{FF2B5EF4-FFF2-40B4-BE49-F238E27FC236}">
                  <a16:creationId xmlns:a16="http://schemas.microsoft.com/office/drawing/2014/main" id="{59E9914C-C219-4917-313F-A63B615E0CFA}"/>
                </a:ext>
              </a:extLst>
            </p:cNvPr>
            <p:cNvSpPr/>
            <p:nvPr/>
          </p:nvSpPr>
          <p:spPr>
            <a:xfrm>
              <a:off x="3201789" y="3486244"/>
              <a:ext cx="371193" cy="74194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200" b="1" dirty="0"/>
                <a:t>MDIO</a:t>
              </a:r>
            </a:p>
          </p:txBody>
        </p:sp>
      </p:grpSp>
      <p:sp>
        <p:nvSpPr>
          <p:cNvPr id="20" name="TextBox 19">
            <a:extLst>
              <a:ext uri="{FF2B5EF4-FFF2-40B4-BE49-F238E27FC236}">
                <a16:creationId xmlns:a16="http://schemas.microsoft.com/office/drawing/2014/main" id="{8A769930-C063-59A2-36C1-21EE7F413007}"/>
              </a:ext>
            </a:extLst>
          </p:cNvPr>
          <p:cNvSpPr txBox="1"/>
          <p:nvPr/>
        </p:nvSpPr>
        <p:spPr>
          <a:xfrm>
            <a:off x="1544799" y="2934927"/>
            <a:ext cx="2037030" cy="380245"/>
          </a:xfrm>
          <a:prstGeom prst="rect">
            <a:avLst/>
          </a:prstGeom>
          <a:noFill/>
        </p:spPr>
        <p:txBody>
          <a:bodyPr wrap="square" rtlCol="0">
            <a:spAutoFit/>
          </a:bodyPr>
          <a:lstStyle/>
          <a:p>
            <a:r>
              <a:rPr lang="en-US" b="1" dirty="0">
                <a:solidFill>
                  <a:schemeClr val="bg1"/>
                </a:solidFill>
              </a:rPr>
              <a:t>CPU</a:t>
            </a:r>
          </a:p>
        </p:txBody>
      </p:sp>
      <p:cxnSp>
        <p:nvCxnSpPr>
          <p:cNvPr id="22" name="Straight Arrow Connector 21">
            <a:extLst>
              <a:ext uri="{FF2B5EF4-FFF2-40B4-BE49-F238E27FC236}">
                <a16:creationId xmlns:a16="http://schemas.microsoft.com/office/drawing/2014/main" id="{F87D3D03-5825-FF0B-D52D-3D3EB07B97DF}"/>
              </a:ext>
            </a:extLst>
          </p:cNvPr>
          <p:cNvCxnSpPr/>
          <p:nvPr/>
        </p:nvCxnSpPr>
        <p:spPr>
          <a:xfrm>
            <a:off x="3588855" y="3947310"/>
            <a:ext cx="1480298"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C06A8AD-822C-7D58-4257-3FD956C4B980}"/>
              </a:ext>
            </a:extLst>
          </p:cNvPr>
          <p:cNvCxnSpPr/>
          <p:nvPr/>
        </p:nvCxnSpPr>
        <p:spPr>
          <a:xfrm>
            <a:off x="3581829" y="4146487"/>
            <a:ext cx="1487324" cy="0"/>
          </a:xfrm>
          <a:prstGeom prst="straightConnector1">
            <a:avLst/>
          </a:prstGeom>
          <a:ln w="41275">
            <a:headEnd type="triangle"/>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4A55DB01-79CA-B6D6-B9AF-63C1BD5E0D4C}"/>
              </a:ext>
            </a:extLst>
          </p:cNvPr>
          <p:cNvSpPr txBox="1"/>
          <p:nvPr/>
        </p:nvSpPr>
        <p:spPr>
          <a:xfrm>
            <a:off x="3757584" y="3615323"/>
            <a:ext cx="1412341" cy="338554"/>
          </a:xfrm>
          <a:prstGeom prst="rect">
            <a:avLst/>
          </a:prstGeom>
          <a:noFill/>
        </p:spPr>
        <p:txBody>
          <a:bodyPr wrap="square" rtlCol="0">
            <a:spAutoFit/>
          </a:bodyPr>
          <a:lstStyle/>
          <a:p>
            <a:r>
              <a:rPr lang="en-US" sz="1600" dirty="0"/>
              <a:t>MDIO Clock</a:t>
            </a:r>
          </a:p>
        </p:txBody>
      </p:sp>
      <p:sp>
        <p:nvSpPr>
          <p:cNvPr id="26" name="TextBox 25">
            <a:extLst>
              <a:ext uri="{FF2B5EF4-FFF2-40B4-BE49-F238E27FC236}">
                <a16:creationId xmlns:a16="http://schemas.microsoft.com/office/drawing/2014/main" id="{EFE5F46B-B2F9-ED64-3C0C-AF2D2C0ECF0D}"/>
              </a:ext>
            </a:extLst>
          </p:cNvPr>
          <p:cNvSpPr txBox="1"/>
          <p:nvPr/>
        </p:nvSpPr>
        <p:spPr>
          <a:xfrm>
            <a:off x="3718324" y="4163552"/>
            <a:ext cx="1756372" cy="338554"/>
          </a:xfrm>
          <a:prstGeom prst="rect">
            <a:avLst/>
          </a:prstGeom>
          <a:noFill/>
        </p:spPr>
        <p:txBody>
          <a:bodyPr wrap="square" rtlCol="0">
            <a:spAutoFit/>
          </a:bodyPr>
          <a:lstStyle/>
          <a:p>
            <a:r>
              <a:rPr lang="en-US" sz="1600" dirty="0"/>
              <a:t>MDIO Data</a:t>
            </a:r>
          </a:p>
        </p:txBody>
      </p:sp>
      <p:cxnSp>
        <p:nvCxnSpPr>
          <p:cNvPr id="27" name="Straight Arrow Connector 26">
            <a:extLst>
              <a:ext uri="{FF2B5EF4-FFF2-40B4-BE49-F238E27FC236}">
                <a16:creationId xmlns:a16="http://schemas.microsoft.com/office/drawing/2014/main" id="{388B8A34-88CB-7D4B-EB91-E81F98165935}"/>
              </a:ext>
            </a:extLst>
          </p:cNvPr>
          <p:cNvCxnSpPr/>
          <p:nvPr/>
        </p:nvCxnSpPr>
        <p:spPr>
          <a:xfrm>
            <a:off x="3588855" y="2352392"/>
            <a:ext cx="1487324" cy="0"/>
          </a:xfrm>
          <a:prstGeom prst="straightConnector1">
            <a:avLst/>
          </a:prstGeom>
          <a:ln w="41275">
            <a:headEnd type="triangle"/>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97DD038-024C-9137-FDBF-73BE2B614131}"/>
              </a:ext>
            </a:extLst>
          </p:cNvPr>
          <p:cNvCxnSpPr/>
          <p:nvPr/>
        </p:nvCxnSpPr>
        <p:spPr>
          <a:xfrm>
            <a:off x="3595881" y="2802740"/>
            <a:ext cx="1480298"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0D0255A-6A4B-FC02-44A2-AB7BB0576B53}"/>
              </a:ext>
            </a:extLst>
          </p:cNvPr>
          <p:cNvCxnSpPr>
            <a:cxnSpLocks/>
          </p:cNvCxnSpPr>
          <p:nvPr/>
        </p:nvCxnSpPr>
        <p:spPr>
          <a:xfrm flipH="1">
            <a:off x="3540266" y="3215333"/>
            <a:ext cx="1521861"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F0F8C85D-AD3D-7E25-451B-C2B3903631B5}"/>
              </a:ext>
            </a:extLst>
          </p:cNvPr>
          <p:cNvSpPr txBox="1"/>
          <p:nvPr/>
        </p:nvSpPr>
        <p:spPr>
          <a:xfrm>
            <a:off x="3685034" y="1984144"/>
            <a:ext cx="1412340" cy="338554"/>
          </a:xfrm>
          <a:prstGeom prst="rect">
            <a:avLst/>
          </a:prstGeom>
          <a:noFill/>
        </p:spPr>
        <p:txBody>
          <a:bodyPr wrap="square" rtlCol="0">
            <a:spAutoFit/>
          </a:bodyPr>
          <a:lstStyle/>
          <a:p>
            <a:r>
              <a:rPr lang="en-US" sz="1600" dirty="0"/>
              <a:t>Rx/Tx Clock</a:t>
            </a:r>
          </a:p>
        </p:txBody>
      </p:sp>
      <p:sp>
        <p:nvSpPr>
          <p:cNvPr id="35" name="TextBox 34">
            <a:extLst>
              <a:ext uri="{FF2B5EF4-FFF2-40B4-BE49-F238E27FC236}">
                <a16:creationId xmlns:a16="http://schemas.microsoft.com/office/drawing/2014/main" id="{B34D5445-9CB1-E9B3-2441-132888B3AAD3}"/>
              </a:ext>
            </a:extLst>
          </p:cNvPr>
          <p:cNvSpPr txBox="1"/>
          <p:nvPr/>
        </p:nvSpPr>
        <p:spPr>
          <a:xfrm>
            <a:off x="3823906" y="2476027"/>
            <a:ext cx="1331647" cy="338554"/>
          </a:xfrm>
          <a:prstGeom prst="rect">
            <a:avLst/>
          </a:prstGeom>
          <a:noFill/>
        </p:spPr>
        <p:txBody>
          <a:bodyPr wrap="square" rtlCol="0">
            <a:spAutoFit/>
          </a:bodyPr>
          <a:lstStyle/>
          <a:p>
            <a:r>
              <a:rPr lang="en-US" sz="1600" dirty="0"/>
              <a:t>Tx Signals</a:t>
            </a:r>
          </a:p>
        </p:txBody>
      </p:sp>
      <p:sp>
        <p:nvSpPr>
          <p:cNvPr id="36" name="TextBox 35">
            <a:extLst>
              <a:ext uri="{FF2B5EF4-FFF2-40B4-BE49-F238E27FC236}">
                <a16:creationId xmlns:a16="http://schemas.microsoft.com/office/drawing/2014/main" id="{D879461C-561B-A22E-974E-97565AFEA8A4}"/>
              </a:ext>
            </a:extLst>
          </p:cNvPr>
          <p:cNvSpPr txBox="1"/>
          <p:nvPr/>
        </p:nvSpPr>
        <p:spPr>
          <a:xfrm>
            <a:off x="3813235" y="2880716"/>
            <a:ext cx="1331647" cy="338554"/>
          </a:xfrm>
          <a:prstGeom prst="rect">
            <a:avLst/>
          </a:prstGeom>
          <a:noFill/>
        </p:spPr>
        <p:txBody>
          <a:bodyPr wrap="square" rtlCol="0">
            <a:spAutoFit/>
          </a:bodyPr>
          <a:lstStyle/>
          <a:p>
            <a:r>
              <a:rPr lang="en-US" sz="1600" dirty="0"/>
              <a:t>Rx Signals</a:t>
            </a:r>
          </a:p>
        </p:txBody>
      </p:sp>
    </p:spTree>
    <p:extLst>
      <p:ext uri="{BB962C8B-B14F-4D97-AF65-F5344CB8AC3E}">
        <p14:creationId xmlns:p14="http://schemas.microsoft.com/office/powerpoint/2010/main" val="75100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19" y="1214546"/>
            <a:ext cx="10913707"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MII</a:t>
            </a:r>
            <a:r>
              <a:rPr lang="en-US" sz="1800" dirty="0">
                <a:latin typeface="Arial" panose="020B0604020202020204" pitchFamily="34" charset="0"/>
              </a:rPr>
              <a:t>:-</a:t>
            </a:r>
          </a:p>
          <a:p>
            <a:pPr marL="285750" indent="-285750">
              <a:buFont typeface="Wingdings" panose="05000000000000000000" pitchFamily="2" charset="2"/>
              <a:buChar char="§"/>
            </a:pPr>
            <a:r>
              <a:rPr lang="en-US" sz="1600" b="1" i="0" dirty="0">
                <a:effectLst/>
                <a:latin typeface="__Roboto_0db11f"/>
              </a:rPr>
              <a:t>MII (Media Independent Interface)</a:t>
            </a:r>
          </a:p>
          <a:p>
            <a:pPr algn="just"/>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The MII is standardized by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2" tooltip="IEEE 802.3u"/>
              </a:rPr>
              <a:t>IEEE 802.3u</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and connects different types of PHYs to MACs. Being </a:t>
            </a:r>
            <a:r>
              <a:rPr lang="en-US" sz="1400" b="0" i="1" dirty="0">
                <a:solidFill>
                  <a:srgbClr val="202122"/>
                </a:solidFill>
                <a:effectLst/>
                <a:highlight>
                  <a:srgbClr val="00FF00"/>
                </a:highlight>
                <a:latin typeface="Arial" panose="020B0604020202020204" pitchFamily="34" charset="0"/>
                <a:ea typeface="Calibri" panose="020F0502020204030204" pitchFamily="34" charset="0"/>
                <a:cs typeface="Arial" panose="020B0604020202020204" pitchFamily="34" charset="0"/>
              </a:rPr>
              <a:t>media independent</a:t>
            </a:r>
            <a:r>
              <a:rPr lang="en-US" sz="1400" b="0" i="0" dirty="0">
                <a:solidFill>
                  <a:srgbClr val="202122"/>
                </a:solidFill>
                <a:effectLst/>
                <a:highlight>
                  <a:srgbClr val="00FF00"/>
                </a:highlight>
                <a:latin typeface="Arial" panose="020B0604020202020204" pitchFamily="34" charset="0"/>
                <a:ea typeface="Calibri" panose="020F0502020204030204" pitchFamily="34" charset="0"/>
                <a:cs typeface="Arial" panose="020B0604020202020204" pitchFamily="34" charset="0"/>
              </a:rPr>
              <a:t> </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means that different types of PHY devices for connecting to different media (i.e.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3" tooltip="Ethernet over twisted pair"/>
              </a:rPr>
              <a:t>twisted pair</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4" tooltip="Fiber optic"/>
              </a:rPr>
              <a:t>fiber optic</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etc.) without redesigning or replacing the MAC hardware.</a:t>
            </a:r>
          </a:p>
          <a:p>
            <a:pPr algn="just"/>
            <a:r>
              <a:rPr lang="en-US" sz="1400" b="0" i="0" dirty="0">
                <a:solidFill>
                  <a:srgbClr val="202122"/>
                </a:solidFill>
                <a:effectLst/>
                <a:latin typeface="Arial" panose="020B0604020202020204" pitchFamily="34" charset="0"/>
              </a:rPr>
              <a:t>Thus, any MAC may be used with any PHY</a:t>
            </a:r>
            <a:r>
              <a:rPr 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a:t>
            </a:r>
          </a:p>
          <a:p>
            <a:pPr algn="just"/>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The </a:t>
            </a: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hlinkClick r:id="rId5" tooltip="Management Data Input/Output">
                  <a:extLst>
                    <a:ext uri="{A12FA001-AC4F-418D-AE19-62706E023703}">
                      <ahyp:hlinkClr xmlns:ahyp="http://schemas.microsoft.com/office/drawing/2018/hyperlinkcolor" val="tx"/>
                    </a:ext>
                  </a:extLst>
                </a:hlinkClick>
              </a:rPr>
              <a:t>Management Data Input/Output</a:t>
            </a: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 (MDIO) serial bus is a subset of the MII that is used to transfer management information between MAC and PHY. </a:t>
            </a:r>
          </a:p>
          <a:p>
            <a:pPr marL="285750" indent="-285750" algn="just">
              <a:buFont typeface="Wingdings" panose="05000000000000000000" pitchFamily="2" charset="2"/>
              <a:buChar char="§"/>
            </a:pPr>
            <a:r>
              <a:rPr lang="en-US" altLang="en-US" sz="1600" b="1" dirty="0">
                <a:latin typeface="__Roboto_0db11f"/>
              </a:rPr>
              <a:t>MII/Standard MII: -</a:t>
            </a:r>
          </a:p>
          <a:p>
            <a:pPr algn="just"/>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The original MII transfers network data using 4-bit nibbles in each direction (4 transmit data bits, 4 receive data bits). The data is clocked at 25 MHz to achieve 100 Mbit/s throughput.</a:t>
            </a: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r>
              <a:rPr lang="en-US" sz="1800" kern="0" dirty="0">
                <a:solidFill>
                  <a:schemeClr val="bg2">
                    <a:lumMod val="50000"/>
                  </a:schemeClr>
                </a:solidFill>
                <a:latin typeface="Arial" panose="020B0604020202020204" pitchFamily="34" charset="0"/>
              </a:rPr>
              <a:t>XYZ products currently: - </a:t>
            </a: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256828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a:t>
            </a:r>
            <a:r>
              <a:rPr lang="en-US" sz="1800" dirty="0">
                <a:latin typeface="Arial" panose="020B0604020202020204" pitchFamily="34" charset="0"/>
              </a:rPr>
              <a:t>:-</a:t>
            </a:r>
          </a:p>
          <a:p>
            <a:pPr marL="285750" indent="-285750">
              <a:buFont typeface="Wingdings" panose="05000000000000000000" pitchFamily="2" charset="2"/>
              <a:buChar char="§"/>
            </a:pPr>
            <a:r>
              <a:rPr lang="en-US" sz="1600" b="1" i="0" dirty="0">
                <a:effectLst/>
                <a:latin typeface="__Roboto_0db11f"/>
              </a:rPr>
              <a:t>Management Data Input/Output (MDIO)</a:t>
            </a:r>
          </a:p>
          <a:p>
            <a:pPr algn="just"/>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MDIO is a two-wire serial used to read and write the contents of registers in a specific device. MDIO is used in conjunction with a much higher-speed protocol called Media Independent Interface (MII). MDIO and MII are used primarily in network interfaces to connect the Media Access Control (MAC) device to the Ethernet Physical Layer (PHY) device. MDIO acts as the high-level control, while MII provides the high-speed data throughput.</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1800" kern="0" dirty="0">
              <a:solidFill>
                <a:schemeClr val="tx1"/>
              </a:solidFill>
              <a:latin typeface="Arial" panose="020B0604020202020204" pitchFamily="34" charset="0"/>
            </a:endParaRPr>
          </a:p>
          <a:p>
            <a:r>
              <a:rPr lang="en-US" sz="1800" kern="0" dirty="0">
                <a:solidFill>
                  <a:schemeClr val="bg2">
                    <a:lumMod val="50000"/>
                  </a:schemeClr>
                </a:solidFill>
                <a:latin typeface="Arial" panose="020B0604020202020204" pitchFamily="34" charset="0"/>
              </a:rPr>
              <a:t>XYZ products currently: - </a:t>
            </a: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366181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958444-E55C-4BFA-8AF0-A5EB6D739A86}"/>
              </a:ext>
            </a:extLst>
          </p:cNvPr>
          <p:cNvSpPr>
            <a:spLocks noGrp="1"/>
          </p:cNvSpPr>
          <p:nvPr>
            <p:ph sz="quarter" idx="25"/>
          </p:nvPr>
        </p:nvSpPr>
        <p:spPr>
          <a:xfrm>
            <a:off x="561550" y="1955260"/>
            <a:ext cx="9926154" cy="1158809"/>
          </a:xfrm>
        </p:spPr>
        <p:txBody>
          <a:bodyPr/>
          <a:lstStyle/>
          <a:p>
            <a:r>
              <a:rPr lang="en-US" sz="4000" dirty="0"/>
              <a:t>                   THANK YOU !</a:t>
            </a:r>
          </a:p>
        </p:txBody>
      </p:sp>
    </p:spTree>
    <p:extLst>
      <p:ext uri="{BB962C8B-B14F-4D97-AF65-F5344CB8AC3E}">
        <p14:creationId xmlns:p14="http://schemas.microsoft.com/office/powerpoint/2010/main" val="423550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HARMAN Tmpt 2020">
  <a:themeElements>
    <a:clrScheme name="HARMAN CORPORATE 2020">
      <a:dk1>
        <a:srgbClr val="080808"/>
      </a:dk1>
      <a:lt1>
        <a:srgbClr val="FFFFFF"/>
      </a:lt1>
      <a:dk2>
        <a:srgbClr val="0073AD"/>
      </a:dk2>
      <a:lt2>
        <a:srgbClr val="55CFFE"/>
      </a:lt2>
      <a:accent1>
        <a:srgbClr val="00B0EF"/>
      </a:accent1>
      <a:accent2>
        <a:srgbClr val="0070BF"/>
      </a:accent2>
      <a:accent3>
        <a:srgbClr val="007DAA"/>
      </a:accent3>
      <a:accent4>
        <a:srgbClr val="014C76"/>
      </a:accent4>
      <a:accent5>
        <a:srgbClr val="8EB4E3"/>
      </a:accent5>
      <a:accent6>
        <a:srgbClr val="F7B100"/>
      </a:accent6>
      <a:hlink>
        <a:srgbClr val="079E48"/>
      </a:hlink>
      <a:folHlink>
        <a:srgbClr val="FA9300"/>
      </a:folHlink>
    </a:clrScheme>
    <a:fontScheme name="Gill Sans MT">
      <a:majorFont>
        <a:latin typeface="Gill Sans MT"/>
        <a:ea typeface="Arial"/>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Arial"/>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D1538014A3754D851EECF95718EB87" ma:contentTypeVersion="3" ma:contentTypeDescription="Create a new document." ma:contentTypeScope="" ma:versionID="20b0ffc7c28f4d0eac0c450a4a04184a">
  <xsd:schema xmlns:xsd="http://www.w3.org/2001/XMLSchema" xmlns:xs="http://www.w3.org/2001/XMLSchema" xmlns:p="http://schemas.microsoft.com/office/2006/metadata/properties" xmlns:ns2="e5ad7a85-9a7f-4076-9dbf-b003b53d4e64" targetNamespace="http://schemas.microsoft.com/office/2006/metadata/properties" ma:root="true" ma:fieldsID="106afe6109195a17f1b747c8cffcb86c" ns2:_="">
    <xsd:import namespace="e5ad7a85-9a7f-4076-9dbf-b003b53d4e6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d7a85-9a7f-4076-9dbf-b003b53d4e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BB1A0F-F80F-43CE-B024-A6B38C00C810}">
  <ds:schemaRefs>
    <ds:schemaRef ds:uri="http://schemas.microsoft.com/sharepoint/v3/contenttype/forms"/>
  </ds:schemaRefs>
</ds:datastoreItem>
</file>

<file path=customXml/itemProps2.xml><?xml version="1.0" encoding="utf-8"?>
<ds:datastoreItem xmlns:ds="http://schemas.openxmlformats.org/officeDocument/2006/customXml" ds:itemID="{745A6CF7-65BC-4047-9CC6-95E9F76DF80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d7a85-9a7f-4076-9dbf-b003b53d4e64"/>
    <ds:schemaRef ds:uri="http://www.w3.org/XML/1998/namespace"/>
    <ds:schemaRef ds:uri="http://purl.org/dc/dcmitype/"/>
  </ds:schemaRefs>
</ds:datastoreItem>
</file>

<file path=customXml/itemProps3.xml><?xml version="1.0" encoding="utf-8"?>
<ds:datastoreItem xmlns:ds="http://schemas.openxmlformats.org/officeDocument/2006/customXml" ds:itemID="{AF9C8A73-5923-4FCC-B08C-5DF3645DB9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d7a85-9a7f-4076-9dbf-b003b53d4e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41903</TotalTime>
  <Words>293</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__Roboto_0db11f</vt:lpstr>
      <vt:lpstr>-apple-system</vt:lpstr>
      <vt:lpstr>Arial</vt:lpstr>
      <vt:lpstr>Calibri</vt:lpstr>
      <vt:lpstr>Gill Sans MT</vt:lpstr>
      <vt:lpstr>Tahoma</vt:lpstr>
      <vt:lpstr>Wingdings</vt:lpstr>
      <vt:lpstr>1_HARMAN Tmpt 2020</vt:lpstr>
      <vt:lpstr>MDIO</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HARMAN Corporate Template</dc:title>
  <dc:creator>Morgan van Heerden</dc:creator>
  <cp:lastModifiedBy>Faisal, Mir</cp:lastModifiedBy>
  <cp:revision>820</cp:revision>
  <cp:lastPrinted>2020-06-01T18:03:35Z</cp:lastPrinted>
  <dcterms:created xsi:type="dcterms:W3CDTF">2020-01-15T08:57:14Z</dcterms:created>
  <dcterms:modified xsi:type="dcterms:W3CDTF">2024-03-21T10:12:26Z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0x010100A6D1538014A3754D851EECF95718EB87</vt:lpwstr>
  </property>
  <property fmtid="{D5CDD505-2E9C-101B-9397-08002B2CF9AE}" pid="3" name="MSIP_Label_9c215d82-5bf5-4d07-af41-65de05a9c87a_Enabled">
    <vt:lpwstr>true</vt:lpwstr>
  </property>
  <property fmtid="{D5CDD505-2E9C-101B-9397-08002B2CF9AE}" pid="4" name="MSIP_Label_9c215d82-5bf5-4d07-af41-65de05a9c87a_SetDate">
    <vt:lpwstr>2024-03-20T06:18:17Z</vt:lpwstr>
  </property>
  <property fmtid="{D5CDD505-2E9C-101B-9397-08002B2CF9AE}" pid="5" name="MSIP_Label_9c215d82-5bf5-4d07-af41-65de05a9c87a_Method">
    <vt:lpwstr>Standard</vt:lpwstr>
  </property>
  <property fmtid="{D5CDD505-2E9C-101B-9397-08002B2CF9AE}" pid="6" name="MSIP_Label_9c215d82-5bf5-4d07-af41-65de05a9c87a_Name">
    <vt:lpwstr>Amber</vt:lpwstr>
  </property>
  <property fmtid="{D5CDD505-2E9C-101B-9397-08002B2CF9AE}" pid="7" name="MSIP_Label_9c215d82-5bf5-4d07-af41-65de05a9c87a_SiteId">
    <vt:lpwstr>f66b6bd3-ebc2-4f54-8769-d22858de97c5</vt:lpwstr>
  </property>
  <property fmtid="{D5CDD505-2E9C-101B-9397-08002B2CF9AE}" pid="8" name="MSIP_Label_9c215d82-5bf5-4d07-af41-65de05a9c87a_ActionId">
    <vt:lpwstr>18e7afad-a744-4901-9f01-2953febc2a0c</vt:lpwstr>
  </property>
  <property fmtid="{D5CDD505-2E9C-101B-9397-08002B2CF9AE}" pid="9" name="MSIP_Label_9c215d82-5bf5-4d07-af41-65de05a9c87a_ContentBits">
    <vt:lpwstr>0</vt:lpwstr>
  </property>
</Properties>
</file>