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0" r:id="rId4"/>
  </p:sldMasterIdLst>
  <p:notesMasterIdLst>
    <p:notesMasterId r:id="rId12"/>
  </p:notesMasterIdLst>
  <p:handoutMasterIdLst>
    <p:handoutMasterId r:id="rId13"/>
  </p:handoutMasterIdLst>
  <p:sldIdLst>
    <p:sldId id="7072" r:id="rId5"/>
    <p:sldId id="7346" r:id="rId6"/>
    <p:sldId id="2147471481" r:id="rId7"/>
    <p:sldId id="2147471491" r:id="rId8"/>
    <p:sldId id="2147471487" r:id="rId9"/>
    <p:sldId id="2147471489" r:id="rId10"/>
    <p:sldId id="2147471483" r:id="rId11"/>
  </p:sldIdLst>
  <p:sldSz cx="12192000" cy="6858000"/>
  <p:notesSz cx="6797675" cy="9928225"/>
  <p:custDataLst>
    <p:tags r:id="rId14"/>
  </p:custDataLst>
  <p:defaultTextStyle>
    <a:defPPr>
      <a:defRPr lang="en-US"/>
    </a:defPPr>
    <a:lvl1pPr marL="0" indent="0" algn="l" defTabSz="607467" rtl="0" eaLnBrk="1" hangingPunct="1">
      <a:buNone/>
      <a:defRPr sz="2400">
        <a:solidFill>
          <a:schemeClr val="tx1"/>
        </a:solidFill>
        <a:latin typeface="Arial"/>
        <a:ea typeface="Arial"/>
      </a:defRPr>
    </a:lvl1pPr>
    <a:lvl2pPr marL="607467" indent="0" algn="l" defTabSz="607467" rtl="0" eaLnBrk="1" hangingPunct="1">
      <a:buNone/>
      <a:defRPr sz="2400">
        <a:solidFill>
          <a:schemeClr val="tx1"/>
        </a:solidFill>
        <a:latin typeface="Arial"/>
        <a:ea typeface="Arial"/>
      </a:defRPr>
    </a:lvl2pPr>
    <a:lvl3pPr marL="1217052" indent="0" algn="l" defTabSz="607467" rtl="0" eaLnBrk="1" hangingPunct="1">
      <a:buNone/>
      <a:defRPr sz="2400">
        <a:solidFill>
          <a:schemeClr val="tx1"/>
        </a:solidFill>
        <a:latin typeface="Arial"/>
        <a:ea typeface="Arial"/>
      </a:defRPr>
    </a:lvl3pPr>
    <a:lvl4pPr marL="1826637" indent="0" algn="l" defTabSz="607467" rtl="0" eaLnBrk="1" hangingPunct="1">
      <a:buNone/>
      <a:defRPr sz="2400">
        <a:solidFill>
          <a:schemeClr val="tx1"/>
        </a:solidFill>
        <a:latin typeface="Arial"/>
        <a:ea typeface="Arial"/>
      </a:defRPr>
    </a:lvl4pPr>
    <a:lvl5pPr marL="2436222" indent="0" algn="l" defTabSz="607467" rtl="0" eaLnBrk="1" hangingPunct="1">
      <a:buNone/>
      <a:defRPr sz="2400">
        <a:solidFill>
          <a:schemeClr val="tx1"/>
        </a:solidFill>
        <a:latin typeface="Arial"/>
        <a:ea typeface="Arial"/>
      </a:defRPr>
    </a:lvl5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A91002-5EBF-B198-7B37-F43A05BC572E}" name="Moidunny, Jabir" initials="MJ" userId="S::jabir.moidunny@harman.com::37395ff2-850d-43d3-8507-1256d0897753" providerId="AD"/>
  <p188:author id="{6C11711C-9934-A399-E391-C1AA6F5AB887}" name="Reuss, Michael" initials="RM" userId="S::michael.reuss@harman.com::373ab0b6-f0f0-4b0c-9074-6ff5a1a17e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9"/>
    <a:srgbClr val="0000FF"/>
    <a:srgbClr val="003E67"/>
    <a:srgbClr val="00A7E4"/>
    <a:srgbClr val="FFFFFF"/>
    <a:srgbClr val="00669D"/>
    <a:srgbClr val="000000"/>
    <a:srgbClr val="004376"/>
    <a:srgbClr val="007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5pPr>
          </a:lstStyle>
          <a:p>
            <a:pPr lvl="0"/>
            <a:endParaRPr lang="en-US" sz="1200" dirty="0">
              <a:latin typeface="Gill Sans MT"/>
            </a:endParaRPr>
          </a:p>
        </p:txBody>
      </p:sp>
      <p:sp>
        <p:nvSpPr>
          <p:cNvPr id="44035" name="Date Placeholder 2"/>
          <p:cNvSpPr>
            <a:spLocks noGrp="1"/>
          </p:cNvSpPr>
          <p:nvPr>
            <p:ph type="dt" sz="quarter" idx="2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 algn="r"/>
            <a:fld id="{1E5337D3-41E1-422A-A33D-8CDFDB7A4260}" type="datetime1">
              <a:rPr lang="en-US" sz="1200">
                <a:latin typeface="Gill Sans MT"/>
              </a:rPr>
              <a:t>3/31/2023</a:t>
            </a:fld>
            <a:endParaRPr lang="en-US" sz="1200" dirty="0">
              <a:latin typeface="Gill Sans MT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anchor="b" anchorCtr="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endParaRPr lang="en-US" sz="1200" dirty="0">
              <a:latin typeface="Gill Sans MT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anchor="b" anchorCtr="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 algn="r"/>
            <a:fld id="{8A7D8595-9507-42A8-B06C-E87A397BA3AA}" type="slidenum">
              <a:rPr lang="en-US" sz="1200">
                <a:latin typeface="Gill Sans MT"/>
              </a:rPr>
              <a:t>‹#›</a:t>
            </a:fld>
            <a:endParaRPr lang="en-US" sz="12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5:29:2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6:58:11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24575,'643'0'0,"-620"1"0,1 1 0,31 8 0,-29-5 0,43 3 0,-2-9 0,-46 0 0,0 0 0,0 2 0,1 0 0,39 9 0,-34-4 0,1-1 0,45 2 0,8 0 0,116 23 0,-144-23 0,0-3 0,108-4 0,-60-2 0,636 2-1365,-714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6:58:1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24575,'1'5'0,"1"0"0,-1 0 0,1 0 0,0-1 0,1 1 0,-1-1 0,1 1 0,0-1 0,0 0 0,5 6 0,1 1 0,2 4 0,-1 1 0,0 1 0,-1-1 0,-1 1 0,0 1 0,-1 0 0,-1 0 0,5 27 0,-11-44 0,0 1 0,0 0 0,0 0 0,0 0 0,0 0 0,0 0 0,0 0 0,-1 0 0,1 0 0,-1 0 0,0 0 0,1-1 0,-1 1 0,0 0 0,0 0 0,0-1 0,0 1 0,0 0 0,-1-1 0,1 0 0,0 1 0,-1-1 0,1 0 0,-1 1 0,1-1 0,-1 0 0,0 0 0,0 0 0,1 0 0,-1-1 0,0 1 0,0 0 0,0-1 0,0 1 0,-3-1 0,-8 2 0,0-1 0,0 0 0,0-1 0,-18-2 0,14 1 0,-34-1-1365,29 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6:58:51.7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 0 24575,'2'0'0,"-1"0"0,1 1 0,-1-1 0,1 1 0,-1-1 0,1 1 0,0-1 0,-1 1 0,0 0 0,1 0 0,-1 0 0,1-1 0,-1 2 0,0-1 0,0 0 0,0 0 0,1 0 0,-1 0 0,0 1 0,-1-1 0,1 0 0,0 1 0,0-1 0,0 2 0,15 44 0,-11-28 0,22 41 0,-19-43 0,0 0 0,8 28 0,-15-42 2,-1-1 0,1 1-1,-1-1 1,1 1 0,-1-1 0,0 1-1,0-1 1,0 1 0,0-1-1,0 1 1,0 0 0,-1-1 0,1 1-1,-1-1 1,0 0 0,0 1 0,0-1-1,0 0 1,0 1 0,0-1-1,-1 0 1,1 0 0,-1 0 0,1 0-1,-1 0 1,0 0 0,0-1-1,0 1 1,0 0 0,0-1 0,-3 2-1,-6 2-56,0-1 1,0 0-1,0-1 0,-1 0 0,-18 2 0,-6 2-1036,19-2-5735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6:58:44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6:58:46.2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1 421 24575,'4'0'0,"32"0"0,0-1 0,37-6 0,-62 4 0,1 1 0,-1-1 0,0-1 0,0 0 0,0 0 0,0-1 0,-1 0 0,0-1 0,0-1 0,12-9 0,48-46 0,-29 26 0,1 0 0,58-36 0,-48 43 0,57-21 0,-53 24 0,-37 18 0,1 1 0,-1 1 0,1 0 0,1 1 0,35-3 0,102 5 0,-103 4 0,71-2 0,93 3 0,-192 2 0,0 1 0,50 15 0,-17-3 0,-27-8 0,0-2 0,0-2 0,65 3 0,33-10 0,134 4 0,-243 1 33,0 0 0,-1 2 0,22 8 0,-19-6-781,44 9-1,-49-14-6077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6:58:59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24575,'303'25'0,"-201"-12"0,111-1 0,-26-14 0,300 3 0,-418 6 0,-1 2 0,109 30 0,-55-1 0,-87-25 0,1-1 0,0-2 0,74 10 0,-4-4 0,-66-9 0,13 5 0,-33-7 0,1-1 0,39 3 0,-37-7-1365,-2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6:59:01.3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285 0 24575,'9'161'0,"-8"-156"0,0 0 0,-1 0 0,0 1 0,0-1 0,0 0 0,-1 0 0,0 1 0,0-1 0,0 0 0,0 0 0,-1 0 0,0 0 0,0 0 0,0-1 0,-1 1 0,0 0 0,1-1 0,-2 0 0,1 0 0,0 0 0,-1 0 0,0 0 0,0-1 0,0 0 0,0 1 0,0-1 0,-1-1 0,1 1 0,-1-1 0,0 0 0,-5 2 0,-17 3-227,1 2-1,0 1 1,0 1-1,1 1 1,-40 25-1,49-23-6598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6:59:14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24575,'60'-1'0,"0"3"0,0 2 0,103 20 0,184 86 0,-336-104 0,0 0 0,0 1 0,-1 1 0,0-1 0,0 2 0,-1-1 0,0 2 0,0-1 0,9 14 0,8 7 0,-2 1 0,-2 0 0,0 1 0,-3 1 0,32 71 0,-29-55 0,45 70 0,-55-99 0,0 1 0,8 23 0,-15-31 0,0 0 0,1-1 0,1 0 0,0 0 0,0-1 0,1 0 0,0 0 0,1 0 0,19 16 0,91 59 0,13 9 0,-99-71 0,1-2 0,1-1 0,43 18 0,-7-3 0,28 27 0,-71-51 0,0 0 0,1-2 0,0-1 0,0-2 0,1-1 0,60 5 0,-32-10 0,-39-2 0,0 1 0,-1 1 0,1 0 0,0 2 0,-1 0 0,0 1 0,20 7 0,6 4-1365,-24-9-5461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7:05:12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0 24575,'5'4'0,"1"0"0,-1 0 0,1-1 0,0 0 0,0 0 0,0 0 0,9 2 0,20 9 0,-19-5 0,-9-6 0,-1 1 0,1-1 0,-1 1 0,0 1 0,0-1 0,0 1 0,0 0 0,-1 0 0,8 10 0,11 18 0,-11-18 0,-1 1 0,-1 1 0,0 0 0,9 22 0,-20-38 0,1-1 0,-1 1 0,0 0 0,1 0 0,-1 0 0,0 0 0,0 0 0,0 0 0,0 0 0,0 0 0,0 0 0,0 0 0,0 0 0,0 0 0,-1 0 0,1 0 0,0 0 0,-1 0 0,1 0 0,0 0 0,-1 0 0,1 0 0,-1 0 0,0 0 0,1-1 0,-1 1 0,0 0 0,1 0 0,-1-1 0,0 1 0,0 0 0,1-1 0,-1 1 0,0-1 0,0 1 0,0-1 0,0 0 0,0 1 0,0-1 0,0 0 0,0 0 0,0 1 0,0-1 0,0 0 0,-1 0 0,-8 1 0,0 0 0,0-1 0,-16 0 0,17-1 0,-220-3-1365,208 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9:31:22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7738 1 24575,'28'62'0,"-3"1"0,23 89 0,-39-123 0,8 33 0,-2 0 0,-3 1 0,-2 1 0,1 98 0,-11-118 0,-2-1 0,-3 1 0,-1-1 0,-2 0 0,-1-1 0,-3 0 0,-28 67 0,17-61 0,-2 0 0,-3-2 0,-1-1 0,-2-1 0,-41 43 0,15-27 0,-2-2 0,-108 80 0,-156 86 0,229-168 0,-159 70 0,167-89 0,-1-3 0,-1-5 0,-96 19 0,57-29 0,-154 2 0,-132-18 0,303-4 0,-614-23 0,14-7 0,-2 30 0,405 2 0,174 1 0,0 6 0,1 6 0,0 5 0,2 6 0,-133 44 0,-36 36 0,222-73 0,-129 76 0,60-15 0,-181 152 0,251-178 0,-70 81 0,-56 86 0,138-158 0,-216 318 0,258-360 0,13-20 0,1 0 0,0 0 0,1 1 0,1 0 0,1 0 0,0 0 0,1 1 0,-4 22 0,0 1-1365,4-24-5461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5:29:2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9:31:25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24575,'1'7'0,"0"0"0,1 1 0,0-1 0,5 13 0,0 1 0,-1-7 0,0 0 0,1 0 0,1-1 0,0 0 0,0-1 0,1 0 0,15 15 0,4 6 0,2 5 0,-8-10 0,27 41 0,-47-66 0,-1 1 0,1-1 0,1 0 0,-1 1 0,0-1 0,1-1 0,0 1 0,-1 0 0,1-1 0,0 1 0,1-1 0,4 3 0,-6-4 0,-1-1 0,1 0 0,0 0 0,0 0 0,0 0 0,0 0 0,0 0 0,0 0 0,0 0 0,-1-1 0,1 1 0,0-1 0,0 0 0,0 1 0,-1-1 0,1 0 0,0 0 0,-1 0 0,1 0 0,-1 0 0,1 0 0,-1-1 0,1 1 0,-1 0 0,0-1 0,2-2 0,4-5 0,0-1 0,-1 0 0,0-1 0,0 1 0,-1-1 0,-1 0 0,4-13 0,15-33 0,4-2 31,-17 36-496,1 0-1,16-25 1,-13 27-6361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2:49:2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11:12:16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5:29:2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5:29:2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2:49:2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6:57:5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24575,'80'1'0,"87"-3"0,-41-21 0,-93 19 0,0-2 0,0-1 0,58-21 0,-26 7 0,-48 17 0,0 1 0,30-2 0,-35 4 0,1 0 0,0-1 0,-1 0 0,1-1 0,-1 0 0,20-8 0,6-7 0,0 2 0,2 2 0,0 1 0,0 2 0,1 2 0,1 2 0,-1 2 0,1 1 0,47 2 0,-36 3 0,0-2 0,72-12 0,86-13 0,-149 20 0,100 1 0,37-2 0,188-8-471,-324 15-423,-38 0-5932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06:57:5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24575,'4'2'0,"0"-1"0,0 1 0,0 0 0,0 0 0,-1 0 0,1 0 0,-1 1 0,1-1 0,-1 1 0,4 4 0,1-1 0,33 27 0,-18-16 0,-1 1 0,-1 0 0,31 37 0,-41-41 0,-1 0 0,0 0 0,-1 1 0,-1 0 0,9 21 0,-16-33 0,0 0 0,0 1 0,0-1 0,0 0 0,-1 0 0,1 1 0,-1-1 0,0 0 0,0 1 0,0-1 0,-1 0 0,1 1 0,-1-1 0,-1 6 0,0-7 0,1 0 0,-1 1 0,0-1 0,1 0 0,-1 0 0,0 0 0,0 0 0,0 0 0,-1-1 0,1 1 0,0 0 0,-1-1 0,1 0 0,-1 0 0,1 0 0,-1 0 0,1 0 0,-1 0 0,0 0 0,-4 0 0,-43 3-1365,27-5-5461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Header Placeholder 1"/>
          <p:cNvSpPr>
            <a:spLocks noGrp="1"/>
          </p:cNvSpPr>
          <p:nvPr>
            <p:ph type="hdr" sz="quarter"/>
          </p:nvPr>
        </p:nvSpPr>
        <p:spPr>
          <a:xfrm>
            <a:off x="1588" y="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/>
          <a:lstStyle>
            <a:lvl1pPr marL="0" indent="0" algn="l" defTabSz="455612" rtl="0" eaLnBrk="1" hangingPunct="1">
              <a:buNone/>
              <a:defRPr lang="en-US" altLang="en-US" sz="1800" b="0" i="0">
                <a:solidFill>
                  <a:schemeClr val="tx1"/>
                </a:solidFill>
                <a:latin typeface="Gill Sans MT"/>
                <a:ea typeface="Gill Sans MT" panose="020B0502020104020203" pitchFamily="34" charset="77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5pPr>
          </a:lstStyle>
          <a:p>
            <a:endParaRPr lang="en-IN" sz="1200" dirty="0"/>
          </a:p>
        </p:txBody>
      </p:sp>
      <p:sp>
        <p:nvSpPr>
          <p:cNvPr id="43011" name="Date Placeholder 2"/>
          <p:cNvSpPr>
            <a:spLocks noGrp="1"/>
          </p:cNvSpPr>
          <p:nvPr>
            <p:ph type="dt" idx="2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/>
          <a:lstStyle>
            <a:lvl1pPr marL="0" indent="0" algn="l" defTabSz="455612" rtl="0" eaLnBrk="1" hangingPunct="1">
              <a:buNone/>
              <a:defRPr lang="en-US" altLang="en-US" sz="1800" b="0" i="0">
                <a:solidFill>
                  <a:schemeClr val="tx1"/>
                </a:solidFill>
                <a:latin typeface="Arial"/>
                <a:ea typeface="Gill Sans MT" panose="020B0502020104020203" pitchFamily="34" charset="77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algn="r"/>
            <a:fld id="{1189B263-57C2-45A8-AC08-FCF07A460F25}" type="datetime1">
              <a:rPr lang="en-IN" sz="1200" smtClean="0">
                <a:latin typeface="Gill Sans MT"/>
              </a:rPr>
              <a:pPr algn="r"/>
              <a:t>31-03-2023</a:t>
            </a:fld>
            <a:endParaRPr lang="en-IN" sz="1200" dirty="0">
              <a:latin typeface="Gill Sans MT"/>
            </a:endParaRPr>
          </a:p>
        </p:txBody>
      </p:sp>
      <p:sp>
        <p:nvSpPr>
          <p:cNvPr id="43012" name="Slide Image Placeholder 3"/>
          <p:cNvSpPr>
            <a:spLocks noGrp="1" noRot="1" noChangeAspect="1"/>
          </p:cNvSpPr>
          <p:nvPr>
            <p:ph type="sldImg" idx="5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013" name="Notes Placeholder 4"/>
          <p:cNvSpPr>
            <a:spLocks noGrp="1"/>
          </p:cNvSpPr>
          <p:nvPr>
            <p:ph type="body" sz="quarter" idx="1"/>
          </p:nvPr>
        </p:nvSpPr>
        <p:spPr>
          <a:xfrm>
            <a:off x="679450" y="4716462"/>
            <a:ext cx="5438775" cy="44672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anchor="b" anchorCtr="0"/>
          <a:lstStyle>
            <a:lvl1pPr marL="0" indent="0" algn="l" defTabSz="455612" rtl="0" eaLnBrk="1" hangingPunct="1">
              <a:buNone/>
              <a:defRPr lang="en-US" altLang="en-US" sz="1800" b="0" i="0">
                <a:solidFill>
                  <a:schemeClr val="tx1"/>
                </a:solidFill>
                <a:latin typeface="Arial"/>
                <a:ea typeface="Gill Sans MT" panose="020B0502020104020203" pitchFamily="34" charset="77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endParaRPr lang="en-IN" sz="1200" dirty="0">
              <a:latin typeface="Gill Sans MT"/>
            </a:endParaRPr>
          </a:p>
        </p:txBody>
      </p:sp>
      <p:sp>
        <p:nvSpPr>
          <p:cNvPr id="430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anchor="b" anchorCtr="0"/>
          <a:lstStyle>
            <a:lvl1pPr marL="0" indent="0" algn="l" defTabSz="455612" rtl="0" eaLnBrk="1" hangingPunct="1">
              <a:buNone/>
              <a:defRPr lang="en-US" altLang="en-US" sz="1800" b="0" i="0">
                <a:solidFill>
                  <a:schemeClr val="tx1"/>
                </a:solidFill>
                <a:latin typeface="Arial"/>
                <a:ea typeface="Gill Sans MT" panose="020B0502020104020203" pitchFamily="34" charset="77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algn="r"/>
            <a:fld id="{4EA47DCF-17CC-42BF-8E87-D2CF170791A6}" type="slidenum">
              <a:rPr lang="en-IN" sz="1200" smtClean="0">
                <a:latin typeface="Gill Sans MT"/>
              </a:rPr>
              <a:pPr algn="r"/>
              <a:t>‹#›</a:t>
            </a:fld>
            <a:endParaRPr lang="en-IN" sz="1200" dirty="0"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 idx="5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6462"/>
            <a:ext cx="5438775" cy="44672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endParaRPr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 algn="r"/>
            <a:fld id="{4C8D9337-1B0F-4486-B728-E765DF7FEA6C}" type="slidenum">
              <a:rPr lang="en-US" sz="1200">
                <a:latin typeface="Gill Sans MT"/>
              </a:rPr>
              <a:t>2</a:t>
            </a:fld>
            <a:endParaRPr lang="en-US" sz="120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96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8B376C-C9F0-4C06-924A-D63157058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56BF6B-4B90-4776-BF9C-9410B195199E}"/>
              </a:ext>
            </a:extLst>
          </p:cNvPr>
          <p:cNvSpPr/>
          <p:nvPr userDrawn="1"/>
        </p:nvSpPr>
        <p:spPr>
          <a:xfrm>
            <a:off x="0" y="4403636"/>
            <a:ext cx="12192000" cy="1655177"/>
          </a:xfrm>
          <a:prstGeom prst="rect">
            <a:avLst/>
          </a:prstGeom>
          <a:solidFill>
            <a:srgbClr val="002060">
              <a:alpha val="7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D6986E72-FCDF-4508-AC70-2F5DDE316EEA}"/>
              </a:ext>
            </a:extLst>
          </p:cNvPr>
          <p:cNvSpPr/>
          <p:nvPr userDrawn="1"/>
        </p:nvSpPr>
        <p:spPr>
          <a:xfrm>
            <a:off x="116043" y="6242989"/>
            <a:ext cx="3401460" cy="615100"/>
          </a:xfrm>
          <a:prstGeom prst="parallelogram">
            <a:avLst>
              <a:gd name="adj" fmla="val 46043"/>
            </a:avLst>
          </a:prstGeom>
          <a:solidFill>
            <a:srgbClr val="002060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 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92F4858E-2389-4694-A254-A1AC8318AFC7}"/>
              </a:ext>
            </a:extLst>
          </p:cNvPr>
          <p:cNvSpPr/>
          <p:nvPr userDrawn="1"/>
        </p:nvSpPr>
        <p:spPr>
          <a:xfrm>
            <a:off x="1288203" y="1"/>
            <a:ext cx="4896544" cy="4126308"/>
          </a:xfrm>
          <a:prstGeom prst="parallelogram">
            <a:avLst>
              <a:gd name="adj" fmla="val 42828"/>
            </a:avLst>
          </a:prstGeom>
          <a:solidFill>
            <a:srgbClr val="002060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F06A28A-7D35-40F8-B249-C196BCE8D6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477" y="439304"/>
            <a:ext cx="2429759" cy="1679537"/>
          </a:xfrm>
          <a:prstGeom prst="rect">
            <a:avLst/>
          </a:prstGeom>
        </p:spPr>
      </p:pic>
      <p:sp>
        <p:nvSpPr>
          <p:cNvPr id="26" name="TextBox 33">
            <a:extLst>
              <a:ext uri="{FF2B5EF4-FFF2-40B4-BE49-F238E27FC236}">
                <a16:creationId xmlns:a16="http://schemas.microsoft.com/office/drawing/2014/main" id="{7DB42239-9E28-4E2B-90FB-920360201719}"/>
              </a:ext>
            </a:extLst>
          </p:cNvPr>
          <p:cNvSpPr/>
          <p:nvPr userDrawn="1"/>
        </p:nvSpPr>
        <p:spPr>
          <a:xfrm>
            <a:off x="435627" y="6377991"/>
            <a:ext cx="2484757" cy="26670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933" b="0" i="0" dirty="0">
                <a:solidFill>
                  <a:schemeClr val="bg1"/>
                </a:solidFill>
                <a:latin typeface="Gill Sans MT" panose="020B0502020104020203" pitchFamily="34" charset="77"/>
              </a:rPr>
              <a:t>HARMAN INTERNATIONAL.</a:t>
            </a:r>
            <a:br>
              <a:rPr lang="en-GB" sz="933" b="0" i="0" dirty="0">
                <a:solidFill>
                  <a:schemeClr val="bg1"/>
                </a:solidFill>
                <a:latin typeface="Gill Sans MT" panose="020B0502020104020203" pitchFamily="34" charset="77"/>
              </a:rPr>
            </a:br>
            <a:r>
              <a:rPr lang="en-GB" sz="933" b="0" i="0" dirty="0">
                <a:solidFill>
                  <a:schemeClr val="bg1"/>
                </a:solidFill>
                <a:latin typeface="Gill Sans MT" panose="020B0502020104020203" pitchFamily="34" charset="77"/>
              </a:rPr>
              <a:t>CONFIDENTIAL COPYRIGHT 2020</a:t>
            </a:r>
            <a:endParaRPr lang="en-US" sz="933" b="0" i="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FF1E-0A7E-4A53-AFAF-3DC51263E24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35360" y="4448725"/>
            <a:ext cx="6432715" cy="1586532"/>
          </a:xfrm>
          <a:prstGeom prst="rect">
            <a:avLst/>
          </a:prstGeom>
        </p:spPr>
        <p:txBody>
          <a:bodyPr anchor="ctr"/>
          <a:lstStyle>
            <a:lvl1pPr algn="l">
              <a:defRPr sz="3733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914BF-7FFB-4D37-854C-086849539A7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7536168" y="4617522"/>
            <a:ext cx="432047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cap="all" baseline="0">
                <a:solidFill>
                  <a:schemeClr val="bg2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0EB26E-F40D-4E0F-9E9A-8814429A6EF6}"/>
              </a:ext>
            </a:extLst>
          </p:cNvPr>
          <p:cNvCxnSpPr/>
          <p:nvPr userDrawn="1"/>
        </p:nvCxnSpPr>
        <p:spPr>
          <a:xfrm>
            <a:off x="7359035" y="4694673"/>
            <a:ext cx="0" cy="1122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F176405D-BA32-484B-83E3-012E362D59A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7536160" y="5479842"/>
            <a:ext cx="27432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5535588C-CF81-4210-8F44-9BFA4C407066}" type="datetimeFigureOut">
              <a:rPr lang="en-GB" smtClean="0"/>
              <a:pPr/>
              <a:t>31/03/2023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19688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48CB8B-8074-494B-9663-7A12F0BB0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935" y="5720209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46DA1A-09C6-4E58-A9F9-9E7BC0189C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78722" y="5720209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8464" y="3827049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843CA29-7202-4A2B-B241-6581572379F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71703" y="3827049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0DF7E5A-93E3-489E-8C6E-D5B9C0491C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22" y="5720209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5232147-EAC5-4DF1-A1DA-E80739614AA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30803" y="3827049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EC7803-BCB9-4216-8C53-2A643BE41E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87935" y="5720209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364F614-D03D-4316-BB73-C16F0C4A09D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464" y="3827049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6879E58-E853-46CA-A4ED-5334A8FD3F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7935" y="3049373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1CBA50-3624-4841-B8D6-8CC8844CBC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78722" y="3049373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0D543490-F70A-4860-A79E-28E5AEC57E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98464" y="1156213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775E141-9A05-4459-8BBF-1F0FAF8F1D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71703" y="1156213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26F3C75-1A67-49F9-A63E-6F70274F6A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37822" y="3049373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4EC4D392-319A-4CC3-B0A5-570CCAF3853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30803" y="1156213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541286-3340-4DE8-85A3-3CD71A47C0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287935" y="3049373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A7B25BFF-60C2-4D01-AF7A-3EDFB52B934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288464" y="1156213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C2BEF0A-5AC2-404A-B15C-22031E3BFD5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586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1041402"/>
            <a:ext cx="12192000" cy="5422898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</p:txBody>
      </p:sp>
      <p:sp>
        <p:nvSpPr>
          <p:cNvPr id="16" name="Content Placeholder 25">
            <a:extLst>
              <a:ext uri="{FF2B5EF4-FFF2-40B4-BE49-F238E27FC236}">
                <a16:creationId xmlns:a16="http://schemas.microsoft.com/office/drawing/2014/main" id="{4B078750-D590-46D2-B501-2EFBB21438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6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5C1FD7-6A89-4BDD-BE04-A89DF6DA9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80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Click icon in center to change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10BC7-3301-4444-BE71-10332BBF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3" y="567267"/>
            <a:ext cx="5842588" cy="4487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8555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4" y="567267"/>
            <a:ext cx="5748338" cy="448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195A8-C77C-4BD4-B24D-C4EEAACDA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00267" y="6430731"/>
            <a:ext cx="649288" cy="366183"/>
          </a:xfrm>
          <a:prstGeom prst="rect">
            <a:avLst/>
          </a:prstGeom>
        </p:spPr>
        <p:txBody>
          <a:bodyPr/>
          <a:lstStyle/>
          <a:p>
            <a:fld id="{57917A78-F634-4629-BF18-2542F02B20A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7EF86-0A44-485E-B2C3-02CF1D6F73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0350" y="1041402"/>
            <a:ext cx="5748338" cy="5389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2472365-87C3-44EF-B9F8-65F1A6F52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267" y="38100"/>
            <a:ext cx="1530349" cy="1058333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" name="Content Placeholder 25">
            <a:extLst>
              <a:ext uri="{FF2B5EF4-FFF2-40B4-BE49-F238E27FC236}">
                <a16:creationId xmlns:a16="http://schemas.microsoft.com/office/drawing/2014/main" id="{CE39A4D9-A5A1-460A-A8AF-B092CC5249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975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Slide w/ 1-line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5105454-2769-4048-91D6-1CB85669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BA53AC-99B2-4FCA-8D26-995CF978B8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944563"/>
            <a:ext cx="9699625" cy="307777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2000">
                <a:solidFill>
                  <a:schemeClr val="tx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B5A68DA-0593-4435-9493-EE4CEAEFF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209550"/>
            <a:ext cx="9699625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  <p:sp>
        <p:nvSpPr>
          <p:cNvPr id="31" name="Slide Number Placeholder 12">
            <a:extLst>
              <a:ext uri="{FF2B5EF4-FFF2-40B4-BE49-F238E27FC236}">
                <a16:creationId xmlns:a16="http://schemas.microsoft.com/office/drawing/2014/main" id="{208D60A1-BA19-4C40-BBE0-F02C0798270D}"/>
              </a:ext>
            </a:extLst>
          </p:cNvPr>
          <p:cNvSpPr/>
          <p:nvPr userDrawn="1"/>
        </p:nvSpPr>
        <p:spPr>
          <a:xfrm>
            <a:off x="11192405" y="6527761"/>
            <a:ext cx="632883" cy="138499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anchor="t" anchorCtr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marL="0" lvl="0" indent="0" algn="r" defTabSz="609570"/>
            <a:fld id="{038A6AB4-5F87-45F9-A0C2-53108FE3B773}" type="slidenum">
              <a:rPr lang="en-US" sz="800" b="0" i="0">
                <a:solidFill>
                  <a:schemeClr val="bg1">
                    <a:lumMod val="50000"/>
                  </a:schemeClr>
                </a:solidFill>
                <a:latin typeface="Gill Sans MT"/>
              </a:rPr>
              <a:pPr marL="0" lvl="0" indent="0" algn="r" defTabSz="609570"/>
              <a:t>‹#›</a:t>
            </a:fld>
            <a:endParaRPr lang="en-US" sz="800" b="0" i="0">
              <a:solidFill>
                <a:schemeClr val="bg1">
                  <a:lumMod val="50000"/>
                </a:schemeClr>
              </a:solidFill>
              <a:latin typeface="Gill Sans MT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EF83DE12-527D-4630-96E2-7ED2A7408F7E}"/>
              </a:ext>
            </a:extLst>
          </p:cNvPr>
          <p:cNvSpPr/>
          <p:nvPr userDrawn="1"/>
        </p:nvSpPr>
        <p:spPr>
          <a:xfrm>
            <a:off x="368300" y="6529100"/>
            <a:ext cx="4527549" cy="13716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800" b="0" i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HARMAN INTERNATIONAL. CONFIDENTIAL COPYRIGHT 2022</a:t>
            </a:r>
            <a:endParaRPr lang="en-US" sz="800" b="0" i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E57FD143-717B-4420-A88B-D58D3F15D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445" y="305236"/>
            <a:ext cx="1432255" cy="837764"/>
          </a:xfrm>
          <a:prstGeom prst="rect">
            <a:avLst/>
          </a:prstGeom>
        </p:spPr>
      </p:pic>
      <p:sp>
        <p:nvSpPr>
          <p:cNvPr id="34" name="Footer Placeholder 15">
            <a:extLst>
              <a:ext uri="{FF2B5EF4-FFF2-40B4-BE49-F238E27FC236}">
                <a16:creationId xmlns:a16="http://schemas.microsoft.com/office/drawing/2014/main" id="{D95FE6AB-26ED-4EFC-9403-B7A35F41F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300" y="6065838"/>
            <a:ext cx="563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1D3-AC22-4C0F-AE45-E5994A1C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13" y="1133475"/>
            <a:ext cx="11603228" cy="50429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7A8F3C4-DE37-4839-8898-A59C9085C7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13" y="567267"/>
            <a:ext cx="10379091" cy="44873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NORMAL layout with background and content</a:t>
            </a:r>
            <a:endParaRPr lang="en-GB" dirty="0"/>
          </a:p>
        </p:txBody>
      </p:sp>
      <p:sp>
        <p:nvSpPr>
          <p:cNvPr id="9" name="Content Placeholder 25">
            <a:extLst>
              <a:ext uri="{FF2B5EF4-FFF2-40B4-BE49-F238E27FC236}">
                <a16:creationId xmlns:a16="http://schemas.microsoft.com/office/drawing/2014/main" id="{217F27B9-2B46-432E-93CA-99F8BA300A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42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8712-1FAF-4A69-9803-ACEE411BB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Layout with title only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A932-064E-48AC-9741-4752CE772B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5">
            <a:extLst>
              <a:ext uri="{FF2B5EF4-FFF2-40B4-BE49-F238E27FC236}">
                <a16:creationId xmlns:a16="http://schemas.microsoft.com/office/drawing/2014/main" id="{4888A36E-D096-4EE4-9C82-BC27636056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78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dr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2E6818-FECB-4284-B63C-C433D84258B4}"/>
              </a:ext>
            </a:extLst>
          </p:cNvPr>
          <p:cNvSpPr/>
          <p:nvPr userDrawn="1"/>
        </p:nvSpPr>
        <p:spPr>
          <a:xfrm>
            <a:off x="0" y="1016002"/>
            <a:ext cx="12192000" cy="5841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8712-1FAF-4A69-9803-ACEE411BB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Layout for graph, charts and diagrams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A932-064E-48AC-9741-4752CE772B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5">
            <a:extLst>
              <a:ext uri="{FF2B5EF4-FFF2-40B4-BE49-F238E27FC236}">
                <a16:creationId xmlns:a16="http://schemas.microsoft.com/office/drawing/2014/main" id="{D819D5D8-8F04-46E1-A7C2-2B2A3E3D0F7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CEB7E041-F94A-4C26-A72E-F4A4297F0768}"/>
              </a:ext>
            </a:extLst>
          </p:cNvPr>
          <p:cNvSpPr/>
          <p:nvPr userDrawn="1"/>
        </p:nvSpPr>
        <p:spPr>
          <a:xfrm>
            <a:off x="228600" y="6523567"/>
            <a:ext cx="4527549" cy="26670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933" b="0" i="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77"/>
              </a:rPr>
              <a:t>HARMAN INTERNATIONAL. CONFIDENTIAL COPYRIGHT 2020</a:t>
            </a:r>
            <a:endParaRPr lang="en-US" sz="933" b="0" i="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9550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2C8E-4028-45C7-9D2E-339F3363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272" y="836712"/>
            <a:ext cx="9505056" cy="2852737"/>
          </a:xfrm>
        </p:spPr>
        <p:txBody>
          <a:bodyPr anchor="b"/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DB3E-7843-4E5D-8115-EA7AC2C1EBB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29272" y="3716437"/>
            <a:ext cx="9505056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 (OPTIONAL)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DB123-9CF4-4CD9-B7D0-60368814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956E-67FD-47AE-BF0F-26CE6DA55486}"/>
              </a:ext>
            </a:extLst>
          </p:cNvPr>
          <p:cNvSpPr/>
          <p:nvPr userDrawn="1"/>
        </p:nvSpPr>
        <p:spPr>
          <a:xfrm>
            <a:off x="1415480" y="2996952"/>
            <a:ext cx="72008" cy="115212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3007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7562-4CA9-4444-8442-C365DABEA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5894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48CB8B-8074-494B-9663-7A12F0BB0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934" y="1815642"/>
            <a:ext cx="5588000" cy="59554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46DA1A-09C6-4E58-A9F9-9E7BC0189C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6066" y="1815642"/>
            <a:ext cx="5588000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8463" y="2555649"/>
            <a:ext cx="5610225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843CA29-7202-4A2B-B241-6581572379F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89663" y="2555649"/>
            <a:ext cx="5610225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6398E647-0CB2-4558-8677-E5F55153366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010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48CB8B-8074-494B-9663-7A12F0BB0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934" y="1830156"/>
            <a:ext cx="3529559" cy="59554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46DA1A-09C6-4E58-A9F9-9E7BC0189C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7310" y="1830156"/>
            <a:ext cx="3529559" cy="595544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8463" y="2570163"/>
            <a:ext cx="3543597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843CA29-7202-4A2B-B241-6581572379F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24202" y="2570163"/>
            <a:ext cx="3543597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0DF7E5A-93E3-489E-8C6E-D5B9C0491C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44310" y="1830156"/>
            <a:ext cx="3529559" cy="59554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5232147-EAC5-4DF1-A1DA-E80739614AA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261202" y="2570163"/>
            <a:ext cx="3543597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Content Placeholder 25">
            <a:extLst>
              <a:ext uri="{FF2B5EF4-FFF2-40B4-BE49-F238E27FC236}">
                <a16:creationId xmlns:a16="http://schemas.microsoft.com/office/drawing/2014/main" id="{B3903386-6D9E-4060-93D3-965E6D703A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364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48CB8B-8074-494B-9663-7A12F0BB0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935" y="1828791"/>
            <a:ext cx="2643585" cy="59554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46DA1A-09C6-4E58-A9F9-9E7BC0189C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78722" y="1828791"/>
            <a:ext cx="2643585" cy="595544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8464" y="2568798"/>
            <a:ext cx="2654100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843CA29-7202-4A2B-B241-6581572379F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71703" y="2568798"/>
            <a:ext cx="2654100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0DF7E5A-93E3-489E-8C6E-D5B9C0491C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22" y="1828791"/>
            <a:ext cx="2643585" cy="595544"/>
          </a:xfrm>
          <a:prstGeom prst="rect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5232147-EAC5-4DF1-A1DA-E80739614AA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30803" y="2568798"/>
            <a:ext cx="2654100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EC7803-BCB9-4216-8C53-2A643BE41E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87935" y="1828791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364F614-D03D-4316-BB73-C16F0C4A09D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464" y="2568798"/>
            <a:ext cx="2654100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Content Placeholder 25">
            <a:extLst>
              <a:ext uri="{FF2B5EF4-FFF2-40B4-BE49-F238E27FC236}">
                <a16:creationId xmlns:a16="http://schemas.microsoft.com/office/drawing/2014/main" id="{AFA6CC41-6F84-48D9-9989-C641D06CD5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66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4234" y="2117"/>
            <a:ext cx="12187767" cy="6855883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27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63136"/>
                </a:srgbClr>
              </a:gs>
            </a:gsLst>
            <a:lin ang="5400000" scaled="1"/>
          </a:gradFill>
          <a:ln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vert="horz" wrap="square" lIns="121920" tIns="60960" rIns="121920" bIns="60960" anchor="ctr" anchorCtr="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 algn="ctr"/>
            <a:endParaRPr lang="en-US" sz="1600" b="0" i="0" dirty="0">
              <a:latin typeface="Gill Sans MT" panose="020B0502020104020203" pitchFamily="34" charset="77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E140EEF-C20A-4254-9AE2-539C2166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3" y="567267"/>
            <a:ext cx="9490993" cy="4487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28" name="Picture 21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0267" y="38100"/>
            <a:ext cx="1530349" cy="1058333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29" name="Slide Number Placeholder 12"/>
          <p:cNvSpPr/>
          <p:nvPr/>
        </p:nvSpPr>
        <p:spPr>
          <a:xfrm>
            <a:off x="11377083" y="6559549"/>
            <a:ext cx="632883" cy="29845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121917" tIns="0" rIns="121917" bIns="0" anchor="t" anchorCtr="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marL="0" lvl="0" indent="0" algn="r" defTabSz="609585"/>
            <a:fld id="{038A6AB4-5F87-45F9-A0C2-53108FE3B773}" type="slidenum">
              <a:rPr lang="en-US" sz="1067" b="0" i="0">
                <a:solidFill>
                  <a:schemeClr val="bg1">
                    <a:lumMod val="50000"/>
                  </a:schemeClr>
                </a:solidFill>
                <a:latin typeface="Gill Sans MT"/>
              </a:rPr>
              <a:pPr marL="0" lvl="0" indent="0" algn="r" defTabSz="609585"/>
              <a:t>‹#›</a:t>
            </a:fld>
            <a:endParaRPr lang="en-US" sz="1067" b="0" i="0" dirty="0">
              <a:solidFill>
                <a:schemeClr val="bg1">
                  <a:lumMod val="50000"/>
                </a:schemeClr>
              </a:solidFill>
              <a:latin typeface="Gill Sans MT"/>
            </a:endParaRPr>
          </a:p>
        </p:txBody>
      </p:sp>
      <p:sp>
        <p:nvSpPr>
          <p:cNvPr id="1030" name="TextBox 23"/>
          <p:cNvSpPr/>
          <p:nvPr/>
        </p:nvSpPr>
        <p:spPr>
          <a:xfrm>
            <a:off x="228600" y="6523567"/>
            <a:ext cx="4527549" cy="26670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933" b="0" i="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77"/>
              </a:rPr>
              <a:t>HARMAN INTERNATIONAL. CONFIDENTIAL COPYRIGHT 2020</a:t>
            </a:r>
            <a:endParaRPr lang="en-US" sz="933" b="0" i="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C514A92-1938-481B-BC66-1CE7362EA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91744" y="6430731"/>
            <a:ext cx="4608512" cy="366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indent="0" algn="ctr" defTabSz="607467" rtl="0" eaLnBrk="1" hangingPunct="1">
              <a:buNone/>
              <a:defRPr sz="1067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</a:defRPr>
            </a:lvl1pPr>
            <a:lvl2pPr marL="607467" indent="0" algn="l" defTabSz="607467" rtl="0" eaLnBrk="1" hangingPunct="1">
              <a:buNone/>
              <a:defRPr sz="2400">
                <a:solidFill>
                  <a:schemeClr val="tx1"/>
                </a:solidFill>
                <a:latin typeface="Arial"/>
                <a:ea typeface="Arial"/>
              </a:defRPr>
            </a:lvl2pPr>
            <a:lvl3pPr marL="1217052" indent="0" algn="l" defTabSz="607467" rtl="0" eaLnBrk="1" hangingPunct="1">
              <a:buNone/>
              <a:defRPr sz="2400">
                <a:solidFill>
                  <a:schemeClr val="tx1"/>
                </a:solidFill>
                <a:latin typeface="Arial"/>
                <a:ea typeface="Arial"/>
              </a:defRPr>
            </a:lvl3pPr>
            <a:lvl4pPr marL="1826637" indent="0" algn="l" defTabSz="607467" rtl="0" eaLnBrk="1" hangingPunct="1">
              <a:buNone/>
              <a:defRPr sz="2400">
                <a:solidFill>
                  <a:schemeClr val="tx1"/>
                </a:solidFill>
                <a:latin typeface="Arial"/>
                <a:ea typeface="Arial"/>
              </a:defRPr>
            </a:lvl4pPr>
            <a:lvl5pPr marL="2436222" indent="0" algn="l" defTabSz="607467" rtl="0" eaLnBrk="1" hangingPunct="1">
              <a:buNone/>
              <a:defRPr sz="24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83830-6994-473F-9308-39960DF1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1316765"/>
            <a:ext cx="11713964" cy="504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09" r:id="rId2"/>
    <p:sldLayoutId id="2147484113" r:id="rId3"/>
    <p:sldLayoutId id="2147484127" r:id="rId4"/>
    <p:sldLayoutId id="2147484161" r:id="rId5"/>
    <p:sldLayoutId id="2147484114" r:id="rId6"/>
    <p:sldLayoutId id="2147484122" r:id="rId7"/>
    <p:sldLayoutId id="2147484123" r:id="rId8"/>
    <p:sldLayoutId id="2147484124" r:id="rId9"/>
    <p:sldLayoutId id="2147484128" r:id="rId10"/>
    <p:sldLayoutId id="2147484125" r:id="rId11"/>
    <p:sldLayoutId id="2147484120" r:id="rId12"/>
    <p:sldLayoutId id="2147484126" r:id="rId13"/>
    <p:sldLayoutId id="2147484166" r:id="rId14"/>
  </p:sldLayoutIdLst>
  <p:transition/>
  <p:txStyles>
    <p:titleStyle>
      <a:lvl1pPr marL="0" indent="0" algn="l" defTabSz="607467" rtl="0" eaLnBrk="1" hangingPunct="1">
        <a:lnSpc>
          <a:spcPct val="70000"/>
        </a:lnSpc>
        <a:spcBef>
          <a:spcPct val="0"/>
        </a:spcBef>
        <a:buFont typeface="Arial"/>
        <a:buNone/>
        <a:defRPr lang="en-GB" sz="2400" b="1" i="0" cap="all" baseline="0" dirty="0" smtClean="0">
          <a:solidFill>
            <a:schemeClr val="tx2"/>
          </a:solidFill>
          <a:latin typeface="Gill Sans MT"/>
          <a:ea typeface="Gill Sans MT" panose="020B0502020104020203" pitchFamily="34" charset="77"/>
        </a:defRPr>
      </a:lvl1pPr>
    </p:titleStyle>
    <p:bodyStyle>
      <a:lvl1pPr marL="0" indent="0" algn="l" defTabSz="607467" rtl="0" eaLnBrk="1" hangingPunct="1">
        <a:lnSpc>
          <a:spcPct val="85000"/>
        </a:lnSpc>
        <a:spcBef>
          <a:spcPts val="1600"/>
        </a:spcBef>
        <a:buClr>
          <a:srgbClr val="0073AE"/>
        </a:buClr>
        <a:buFont typeface="Arial"/>
        <a:buNone/>
        <a:defRPr sz="1600" b="0" i="0">
          <a:solidFill>
            <a:srgbClr val="0073AE"/>
          </a:solidFill>
          <a:latin typeface="Gill Sans MT"/>
          <a:ea typeface="Gill Sans MT" panose="020B0502020104020203" pitchFamily="34" charset="77"/>
        </a:defRPr>
      </a:lvl1pPr>
      <a:lvl2pPr marL="607467" indent="-228594" algn="l" defTabSz="607467" rtl="0" eaLnBrk="1" hangingPunct="1">
        <a:lnSpc>
          <a:spcPct val="85000"/>
        </a:lnSpc>
        <a:spcBef>
          <a:spcPts val="1600"/>
        </a:spcBef>
        <a:buClr>
          <a:srgbClr val="001E69"/>
        </a:buClr>
        <a:buFont typeface="Arial"/>
        <a:buChar char="•"/>
        <a:defRPr sz="1600" b="0" i="0">
          <a:solidFill>
            <a:srgbClr val="024477"/>
          </a:solidFill>
          <a:latin typeface="Gill Sans MT"/>
          <a:ea typeface="Gill Sans MT" panose="020B0502020104020203" pitchFamily="34" charset="77"/>
        </a:defRPr>
      </a:lvl2pPr>
      <a:lvl3pPr marL="1447764" indent="-228594" algn="l" defTabSz="607467" rtl="0" eaLnBrk="1" hangingPunct="1">
        <a:lnSpc>
          <a:spcPct val="85000"/>
        </a:lnSpc>
        <a:spcBef>
          <a:spcPts val="1600"/>
        </a:spcBef>
        <a:buClr>
          <a:srgbClr val="001E69"/>
        </a:buClr>
        <a:buFont typeface="Tahoma" pitchFamily="34" charset="0"/>
        <a:buChar char="̶"/>
        <a:defRPr sz="1600" b="0" i="0">
          <a:solidFill>
            <a:srgbClr val="024477"/>
          </a:solidFill>
          <a:latin typeface="Gill Sans MT"/>
          <a:ea typeface="Gill Sans MT" panose="020B0502020104020203" pitchFamily="34" charset="77"/>
        </a:defRPr>
      </a:lvl3pPr>
      <a:lvl4pPr marL="2131429" indent="-302675" algn="l" defTabSz="607467" rtl="0" eaLnBrk="1" hangingPunct="1">
        <a:lnSpc>
          <a:spcPct val="85000"/>
        </a:lnSpc>
        <a:spcBef>
          <a:spcPct val="20000"/>
        </a:spcBef>
        <a:buClr>
          <a:srgbClr val="001E69"/>
        </a:buClr>
        <a:buFont typeface="Arial"/>
        <a:buChar char="–"/>
        <a:defRPr sz="1600" b="0" i="0">
          <a:solidFill>
            <a:srgbClr val="024477"/>
          </a:solidFill>
          <a:latin typeface="Gill Sans MT"/>
          <a:ea typeface="Gill Sans MT" panose="020B0502020104020203" pitchFamily="34" charset="77"/>
        </a:defRPr>
      </a:lvl4pPr>
      <a:lvl5pPr marL="2741014" indent="-302675" algn="l" defTabSz="607467" rtl="0" eaLnBrk="1" hangingPunct="1">
        <a:lnSpc>
          <a:spcPct val="85000"/>
        </a:lnSpc>
        <a:spcBef>
          <a:spcPct val="20000"/>
        </a:spcBef>
        <a:buClr>
          <a:srgbClr val="001E69"/>
        </a:buClr>
        <a:buFont typeface="Arial"/>
        <a:buChar char="»"/>
        <a:defRPr sz="1600" b="0" i="0">
          <a:solidFill>
            <a:srgbClr val="024477"/>
          </a:solidFill>
          <a:latin typeface="Gill Sans MT"/>
          <a:ea typeface="Gill Sans MT" panose="020B0502020104020203" pitchFamily="34" charset="77"/>
        </a:defRPr>
      </a:lvl5pPr>
    </p:bodyStyle>
    <p:otherStyle>
      <a:lvl1pPr marL="0" indent="0" algn="l" defTabSz="607467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1pPr>
      <a:lvl2pPr marL="607467" indent="0" algn="l" defTabSz="607467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2pPr>
      <a:lvl3pPr marL="1217052" indent="0" algn="l" defTabSz="607467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3pPr>
      <a:lvl4pPr marL="1826637" indent="0" algn="l" defTabSz="607467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4pPr>
      <a:lvl5pPr marL="2436222" indent="0" algn="l" defTabSz="607467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5pPr>
    </p:otherStyle>
  </p:txStyles>
  <p:extLst>
    <p:ext uri="{27BBF7A9-308A-43DC-89C8-2F10F3537804}">
      <p15:sldGuideLst xmlns:p15="http://schemas.microsoft.com/office/powerpoint/2012/main">
        <p15:guide id="1" pos="152" userDrawn="1">
          <p15:clr>
            <a:srgbClr val="F26B43"/>
          </p15:clr>
        </p15:guide>
        <p15:guide id="2" pos="7504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40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customXml" Target="../ink/ink3.xml"/><Relationship Id="rId10" Type="http://schemas.openxmlformats.org/officeDocument/2006/relationships/customXml" Target="../ink/ink4.xml"/><Relationship Id="rId4" Type="http://schemas.openxmlformats.org/officeDocument/2006/relationships/customXml" Target="../ink/ink2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6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8.png"/><Relationship Id="rId21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5" Type="http://schemas.openxmlformats.org/officeDocument/2006/relationships/customXml" Target="../ink/ink7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8.xml"/><Relationship Id="rId10" Type="http://schemas.openxmlformats.org/officeDocument/2006/relationships/customXml" Target="../ink/ink9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6.xml"/><Relationship Id="rId9" Type="http://schemas.openxmlformats.org/officeDocument/2006/relationships/image" Target="../media/image140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3.png"/><Relationship Id="rId30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ernel.org/driver-api/pm/devices.html#driverapi-pm-devices" TargetMode="External"/><Relationship Id="rId2" Type="http://schemas.openxmlformats.org/officeDocument/2006/relationships/hyperlink" Target="https://docs.kernel.org/admin-guide/pm/suspend-flows.html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16F1-F72D-49E1-988F-E59E23AF1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19600"/>
            <a:ext cx="11277600" cy="1615657"/>
          </a:xfrm>
        </p:spPr>
        <p:txBody>
          <a:bodyPr/>
          <a:lstStyle/>
          <a:p>
            <a:r>
              <a:rPr lang="en-US" sz="1600" dirty="0"/>
              <a:t>Suspend to RAM ( Linux + QNX )</a:t>
            </a:r>
            <a:br>
              <a:rPr lang="en-US" sz="1600" dirty="0"/>
            </a:br>
            <a:r>
              <a:rPr lang="en-US" sz="1600" dirty="0"/>
              <a:t>Use case @ Automotive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Presenter:</a:t>
            </a:r>
            <a:br>
              <a:rPr lang="en-US" sz="1600" dirty="0"/>
            </a:br>
            <a:r>
              <a:rPr lang="en-US" sz="1600" dirty="0"/>
              <a:t>Vimal Kumar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B02E79-5289-4D64-ADDE-FC2E7A4A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03/04/2023</a:t>
            </a:r>
          </a:p>
        </p:txBody>
      </p:sp>
    </p:spTree>
    <p:extLst>
      <p:ext uri="{BB962C8B-B14F-4D97-AF65-F5344CB8AC3E}">
        <p14:creationId xmlns:p14="http://schemas.microsoft.com/office/powerpoint/2010/main" val="28086131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88028B-0DF0-C83C-BE47-09BCFD9F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03605"/>
            <a:ext cx="9490993" cy="448735"/>
          </a:xfrm>
        </p:spPr>
        <p:txBody>
          <a:bodyPr/>
          <a:lstStyle/>
          <a:p>
            <a:r>
              <a:rPr lang="en-US" dirty="0"/>
              <a:t>SUSPEND-TO-RAM ( S2R 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398CC7-AFB0-CB40-C374-ADD8EE5EA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1676400"/>
            <a:ext cx="9699625" cy="17543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Suspend-to-RAM (S2R)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S2R works in Linux?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S2R works in HQX (QNX + Android)?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Automotive use case for S2R</a:t>
            </a:r>
          </a:p>
        </p:txBody>
      </p:sp>
    </p:spTree>
    <p:extLst>
      <p:ext uri="{BB962C8B-B14F-4D97-AF65-F5344CB8AC3E}">
        <p14:creationId xmlns:p14="http://schemas.microsoft.com/office/powerpoint/2010/main" val="41737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CD5-4C88-3F9E-A196-850396C1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6" y="575550"/>
            <a:ext cx="9490993" cy="448735"/>
          </a:xfrm>
        </p:spPr>
        <p:txBody>
          <a:bodyPr/>
          <a:lstStyle/>
          <a:p>
            <a:r>
              <a:rPr lang="en-US" dirty="0"/>
              <a:t>S2R in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2E82-D62C-9C42-CF8E-C3562C8503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413" y="1016003"/>
            <a:ext cx="11582400" cy="5832879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Generally, system implements two different models of power management: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System sleep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Runtime power management </a:t>
            </a:r>
          </a:p>
          <a:p>
            <a:r>
              <a:rPr lang="en-US" sz="1400" dirty="0">
                <a:solidFill>
                  <a:schemeClr val="tx1"/>
                </a:solidFill>
              </a:rPr>
              <a:t>The device power management operations at system level or device driver level are implemented by populating objects of type “</a:t>
            </a:r>
            <a:r>
              <a:rPr lang="en-US" sz="1400" dirty="0"/>
              <a:t>struct </a:t>
            </a:r>
            <a:r>
              <a:rPr lang="en-US" sz="1400" dirty="0" err="1"/>
              <a:t>dev_pm_ops</a:t>
            </a:r>
            <a:r>
              <a:rPr lang="en-US" sz="1400" dirty="0">
                <a:solidFill>
                  <a:schemeClr val="tx1"/>
                </a:solidFill>
              </a:rPr>
              <a:t>” defined in “</a:t>
            </a:r>
            <a:r>
              <a:rPr lang="en-US" sz="1400" dirty="0"/>
              <a:t>include/</a:t>
            </a:r>
            <a:r>
              <a:rPr lang="en-US" sz="1400" dirty="0" err="1"/>
              <a:t>linux</a:t>
            </a:r>
            <a:r>
              <a:rPr lang="en-US" sz="1400" dirty="0"/>
              <a:t>/</a:t>
            </a:r>
            <a:r>
              <a:rPr lang="en-US" sz="1400" dirty="0" err="1"/>
              <a:t>pm.h</a:t>
            </a:r>
            <a:r>
              <a:rPr lang="en-US" sz="1400" dirty="0">
                <a:solidFill>
                  <a:schemeClr val="tx1"/>
                </a:solidFill>
              </a:rPr>
              <a:t>” </a:t>
            </a:r>
          </a:p>
          <a:p>
            <a:r>
              <a:rPr lang="en-US" sz="1400" dirty="0"/>
              <a:t>Defining the suspend/resume functions: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Registering with device pm operations: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>
              <a:lnSpc>
                <a:spcPct val="200000"/>
              </a:lnSpc>
            </a:pPr>
            <a:endParaRPr lang="en-US" sz="1400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2E4E5-3AE6-EE97-CE1B-32A0FDFFE200}"/>
              </a:ext>
            </a:extLst>
          </p:cNvPr>
          <p:cNvSpPr txBox="1"/>
          <p:nvPr/>
        </p:nvSpPr>
        <p:spPr>
          <a:xfrm>
            <a:off x="1828800" y="1667935"/>
            <a:ext cx="6248400" cy="5752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dirty="0" err="1">
              <a:latin typeface="+mj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413059-072C-E247-F547-F3E74FA6CD0A}"/>
              </a:ext>
            </a:extLst>
          </p:cNvPr>
          <p:cNvGrpSpPr/>
          <p:nvPr/>
        </p:nvGrpSpPr>
        <p:grpSpPr>
          <a:xfrm>
            <a:off x="4442337" y="1758506"/>
            <a:ext cx="69840" cy="80280"/>
            <a:chOff x="4442337" y="1758506"/>
            <a:chExt cx="6984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E1E0FF-0493-F41E-6494-466A1BFC9BFD}"/>
                    </a:ext>
                  </a:extLst>
                </p14:cNvPr>
                <p14:cNvContentPartPr/>
                <p14:nvPr/>
              </p14:nvContentPartPr>
              <p14:xfrm>
                <a:off x="4442337" y="1758506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E1E0FF-0493-F41E-6494-466A1BFC9B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3337" y="17498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53A3C8-20CB-CB84-1BF7-AC065A12D496}"/>
                    </a:ext>
                  </a:extLst>
                </p14:cNvPr>
                <p14:cNvContentPartPr/>
                <p14:nvPr/>
              </p14:nvContentPartPr>
              <p14:xfrm>
                <a:off x="4511817" y="1838426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53A3C8-20CB-CB84-1BF7-AC065A12D4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02817" y="18297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7A996-E931-0C2B-55FD-00797AD8AC74}"/>
                  </a:ext>
                </a:extLst>
              </p14:cNvPr>
              <p14:cNvContentPartPr/>
              <p14:nvPr/>
            </p14:nvContentPartPr>
            <p14:xfrm>
              <a:off x="8025393" y="445646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7A996-E931-0C2B-55FD-00797AD8AC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6393" y="444746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270E8D9-421D-CAF4-D895-E73E400D6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33" y="4210838"/>
            <a:ext cx="4114799" cy="1958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583DAD-B92E-69C0-7AE0-8E708F70B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2995770"/>
            <a:ext cx="4018365" cy="86646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84226C9-4578-CD63-4234-FB795B39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66721"/>
              </p:ext>
            </p:extLst>
          </p:nvPr>
        </p:nvGraphicFramePr>
        <p:xfrm>
          <a:off x="5791200" y="2701442"/>
          <a:ext cx="5715000" cy="354549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2635836931"/>
                    </a:ext>
                  </a:extLst>
                </a:gridCol>
              </a:tblGrid>
              <a:tr h="354549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3"/>
                          </a:solidFill>
                        </a:rPr>
                        <a:t>Ex: Typical suspend callback for a touch driver:</a:t>
                      </a:r>
                    </a:p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2731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F8E57DE4-6701-D4CB-742E-BF4F145424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7634" y="2984504"/>
            <a:ext cx="4551766" cy="31855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C4E083-C765-FAA5-8458-ED92965932C8}"/>
                  </a:ext>
                </a:extLst>
              </p14:cNvPr>
              <p14:cNvContentPartPr/>
              <p14:nvPr/>
            </p14:nvContentPartPr>
            <p14:xfrm>
              <a:off x="7465593" y="524666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C4E083-C765-FAA5-8458-ED92965932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56953" y="52376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5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CD5-4C88-3F9E-A196-850396C1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S2R in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2E82-D62C-9C42-CF8E-C3562C8503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413" y="1016002"/>
            <a:ext cx="11582400" cy="5083956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We can trigger suspend using </a:t>
            </a:r>
            <a:r>
              <a:rPr lang="en-US" sz="1400" dirty="0" err="1">
                <a:solidFill>
                  <a:schemeClr val="tx1"/>
                </a:solidFill>
              </a:rPr>
              <a:t>sysfs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“echo mem &gt; /sys/power/state” 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  <a:p>
            <a:r>
              <a:rPr lang="en-US" sz="1400" dirty="0">
                <a:solidFill>
                  <a:schemeClr val="tx1"/>
                </a:solidFill>
              </a:rPr>
              <a:t>The suspend/resume functions are implemented in: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&lt;</a:t>
            </a:r>
            <a:r>
              <a:rPr lang="en-US" sz="1400" dirty="0" err="1">
                <a:solidFill>
                  <a:schemeClr val="accent2"/>
                </a:solidFill>
              </a:rPr>
              <a:t>kernel_top_dir</a:t>
            </a:r>
            <a:r>
              <a:rPr lang="en-US" sz="1400" dirty="0">
                <a:solidFill>
                  <a:schemeClr val="accent2"/>
                </a:solidFill>
              </a:rPr>
              <a:t>&gt;/kernel/power/</a:t>
            </a:r>
            <a:r>
              <a:rPr lang="en-US" sz="1400" dirty="0" err="1">
                <a:solidFill>
                  <a:schemeClr val="accent2"/>
                </a:solidFill>
              </a:rPr>
              <a:t>suspend.c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Debugging: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echo N &gt; /sys/module/printk/parameters/console_suspend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echo 1 &gt; /sys/module/</a:t>
            </a:r>
            <a:r>
              <a:rPr lang="en-US" sz="1400" dirty="0" err="1">
                <a:solidFill>
                  <a:schemeClr val="tx1"/>
                </a:solidFill>
              </a:rPr>
              <a:t>printk</a:t>
            </a:r>
            <a:r>
              <a:rPr lang="en-US" sz="1400" dirty="0">
                <a:solidFill>
                  <a:schemeClr val="tx1"/>
                </a:solidFill>
              </a:rPr>
              <a:t>/parameters/</a:t>
            </a:r>
            <a:r>
              <a:rPr lang="en-US" sz="1400" dirty="0" err="1">
                <a:solidFill>
                  <a:schemeClr val="tx1"/>
                </a:solidFill>
              </a:rPr>
              <a:t>ignore_loglevel</a:t>
            </a:r>
            <a:endParaRPr lang="pt-B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echo 1 &gt; /sys/kernel/debug/</a:t>
            </a:r>
            <a:r>
              <a:rPr lang="en-US" sz="1400" dirty="0" err="1">
                <a:solidFill>
                  <a:schemeClr val="tx1"/>
                </a:solidFill>
              </a:rPr>
              <a:t>clk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debug_suspend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echo 1 &gt; /sys/kernel/debug/</a:t>
            </a:r>
            <a:r>
              <a:rPr lang="en-US" sz="1400" dirty="0" err="1">
                <a:solidFill>
                  <a:schemeClr val="tx1"/>
                </a:solidFill>
              </a:rPr>
              <a:t>clk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trace_clocks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cat /sys/kernel/debug/</a:t>
            </a:r>
            <a:r>
              <a:rPr lang="en-US" sz="1400" dirty="0" err="1">
                <a:solidFill>
                  <a:schemeClr val="tx1"/>
                </a:solidFill>
              </a:rPr>
              <a:t>wakeup_sources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2E4E5-3AE6-EE97-CE1B-32A0FDFFE200}"/>
              </a:ext>
            </a:extLst>
          </p:cNvPr>
          <p:cNvSpPr txBox="1"/>
          <p:nvPr/>
        </p:nvSpPr>
        <p:spPr>
          <a:xfrm>
            <a:off x="1828800" y="1667935"/>
            <a:ext cx="6248400" cy="5752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dirty="0" err="1">
              <a:latin typeface="+mj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413059-072C-E247-F547-F3E74FA6CD0A}"/>
              </a:ext>
            </a:extLst>
          </p:cNvPr>
          <p:cNvGrpSpPr/>
          <p:nvPr/>
        </p:nvGrpSpPr>
        <p:grpSpPr>
          <a:xfrm>
            <a:off x="4442337" y="1758506"/>
            <a:ext cx="69840" cy="80280"/>
            <a:chOff x="4442337" y="1758506"/>
            <a:chExt cx="6984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E1E0FF-0493-F41E-6494-466A1BFC9BFD}"/>
                    </a:ext>
                  </a:extLst>
                </p14:cNvPr>
                <p14:cNvContentPartPr/>
                <p14:nvPr/>
              </p14:nvContentPartPr>
              <p14:xfrm>
                <a:off x="4442337" y="1758506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E1E0FF-0493-F41E-6494-466A1BFC9B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3337" y="17498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53A3C8-20CB-CB84-1BF7-AC065A12D496}"/>
                    </a:ext>
                  </a:extLst>
                </p14:cNvPr>
                <p14:cNvContentPartPr/>
                <p14:nvPr/>
              </p14:nvContentPartPr>
              <p14:xfrm>
                <a:off x="4511817" y="1838426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53A3C8-20CB-CB84-1BF7-AC065A12D4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02817" y="18297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7A996-E931-0C2B-55FD-00797AD8AC74}"/>
                  </a:ext>
                </a:extLst>
              </p14:cNvPr>
              <p14:cNvContentPartPr/>
              <p14:nvPr/>
            </p14:nvContentPartPr>
            <p14:xfrm>
              <a:off x="8025393" y="445646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7A996-E931-0C2B-55FD-00797AD8AC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6393" y="444746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CDEB185-BA9C-6FD8-CE4B-2539C84EF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6933" y="1143000"/>
            <a:ext cx="5006267" cy="3425922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19D1BD1-AC7E-95BF-D098-961BF7A8C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42716"/>
              </p:ext>
            </p:extLst>
          </p:nvPr>
        </p:nvGraphicFramePr>
        <p:xfrm>
          <a:off x="254153" y="1812859"/>
          <a:ext cx="4596014" cy="154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012">
                  <a:extLst>
                    <a:ext uri="{9D8B030D-6E8A-4147-A177-3AD203B41FA5}">
                      <a16:colId xmlns:a16="http://schemas.microsoft.com/office/drawing/2014/main" val="3272535934"/>
                    </a:ext>
                  </a:extLst>
                </a:gridCol>
                <a:gridCol w="2296002">
                  <a:extLst>
                    <a:ext uri="{9D8B030D-6E8A-4147-A177-3AD203B41FA5}">
                      <a16:colId xmlns:a16="http://schemas.microsoft.com/office/drawing/2014/main" val="4087876120"/>
                    </a:ext>
                  </a:extLst>
                </a:gridCol>
              </a:tblGrid>
              <a:tr h="163572">
                <a:tc>
                  <a:txBody>
                    <a:bodyPr/>
                    <a:lstStyle/>
                    <a:p>
                      <a:r>
                        <a:rPr lang="en-US" sz="1600" dirty="0"/>
                        <a:t>suspend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12051"/>
                  </a:ext>
                </a:extLst>
              </a:tr>
              <a:tr h="120802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Prepare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Suspend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Suspend_late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Suspend_noirq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Resume_noirq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Resume_early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Resume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298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B8A4658-7C62-DA26-2F48-0434E3EADD0D}"/>
              </a:ext>
            </a:extLst>
          </p:cNvPr>
          <p:cNvSpPr/>
          <p:nvPr/>
        </p:nvSpPr>
        <p:spPr>
          <a:xfrm>
            <a:off x="5486400" y="4648200"/>
            <a:ext cx="4800600" cy="1905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CD728-52F3-A6BD-E0BF-1C9295C1B4BF}"/>
              </a:ext>
            </a:extLst>
          </p:cNvPr>
          <p:cNvSpPr/>
          <p:nvPr/>
        </p:nvSpPr>
        <p:spPr>
          <a:xfrm>
            <a:off x="5726837" y="5190065"/>
            <a:ext cx="990600" cy="888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PMIC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838367F-14B9-3CA4-F596-EE08AC4510CC}"/>
              </a:ext>
            </a:extLst>
          </p:cNvPr>
          <p:cNvCxnSpPr>
            <a:cxnSpLocks/>
          </p:cNvCxnSpPr>
          <p:nvPr/>
        </p:nvCxnSpPr>
        <p:spPr>
          <a:xfrm flipV="1">
            <a:off x="6717437" y="5014940"/>
            <a:ext cx="902563" cy="318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400DC-8A91-79F3-DC79-1336517140D8}"/>
              </a:ext>
            </a:extLst>
          </p:cNvPr>
          <p:cNvCxnSpPr>
            <a:cxnSpLocks/>
          </p:cNvCxnSpPr>
          <p:nvPr/>
        </p:nvCxnSpPr>
        <p:spPr>
          <a:xfrm flipV="1">
            <a:off x="6731493" y="5477739"/>
            <a:ext cx="1014644" cy="196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0167093-6136-0D30-EBD2-F28CA4524538}"/>
              </a:ext>
            </a:extLst>
          </p:cNvPr>
          <p:cNvCxnSpPr>
            <a:cxnSpLocks/>
          </p:cNvCxnSpPr>
          <p:nvPr/>
        </p:nvCxnSpPr>
        <p:spPr>
          <a:xfrm flipV="1">
            <a:off x="6717437" y="5841998"/>
            <a:ext cx="978763" cy="186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20D328-6DF7-4050-630F-BC91B0198988}"/>
              </a:ext>
            </a:extLst>
          </p:cNvPr>
          <p:cNvSpPr txBox="1"/>
          <p:nvPr/>
        </p:nvSpPr>
        <p:spPr>
          <a:xfrm>
            <a:off x="9594909" y="4699230"/>
            <a:ext cx="600722" cy="1870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100" dirty="0">
                <a:latin typeface="+mj-lt"/>
              </a:rPr>
              <a:t>P1</a:t>
            </a:r>
          </a:p>
          <a:p>
            <a:pPr algn="l">
              <a:lnSpc>
                <a:spcPct val="150000"/>
              </a:lnSpc>
            </a:pPr>
            <a:r>
              <a:rPr lang="en-US" sz="1100" dirty="0">
                <a:latin typeface="+mj-lt"/>
              </a:rPr>
              <a:t>P2</a:t>
            </a:r>
          </a:p>
          <a:p>
            <a:pPr algn="l">
              <a:lnSpc>
                <a:spcPct val="150000"/>
              </a:lnSpc>
            </a:pPr>
            <a:r>
              <a:rPr lang="en-US" sz="1100" dirty="0">
                <a:latin typeface="+mj-lt"/>
              </a:rPr>
              <a:t>P3</a:t>
            </a:r>
          </a:p>
          <a:p>
            <a:pPr algn="l">
              <a:lnSpc>
                <a:spcPct val="150000"/>
              </a:lnSpc>
            </a:pPr>
            <a:r>
              <a:rPr lang="en-US" sz="1100" dirty="0">
                <a:latin typeface="+mj-lt"/>
              </a:rPr>
              <a:t>P4.</a:t>
            </a:r>
          </a:p>
          <a:p>
            <a:pPr algn="l">
              <a:lnSpc>
                <a:spcPct val="150000"/>
              </a:lnSpc>
            </a:pPr>
            <a:r>
              <a:rPr lang="en-US" sz="1100" dirty="0">
                <a:latin typeface="+mj-lt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100" dirty="0">
                <a:latin typeface="+mj-lt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100" dirty="0" err="1">
                <a:latin typeface="+mj-lt"/>
              </a:rPr>
              <a:t>Pn</a:t>
            </a:r>
            <a:endParaRPr lang="en-US" sz="1100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D16C74-7F27-9B1A-422E-30FE5E4F9389}"/>
              </a:ext>
            </a:extLst>
          </p:cNvPr>
          <p:cNvSpPr/>
          <p:nvPr/>
        </p:nvSpPr>
        <p:spPr>
          <a:xfrm>
            <a:off x="7641083" y="4905563"/>
            <a:ext cx="978763" cy="26179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LDO-1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8C0422-028F-6784-32D4-0534A44A3C49}"/>
              </a:ext>
            </a:extLst>
          </p:cNvPr>
          <p:cNvSpPr/>
          <p:nvPr/>
        </p:nvSpPr>
        <p:spPr>
          <a:xfrm>
            <a:off x="7746137" y="5345285"/>
            <a:ext cx="978763" cy="26179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LDO-2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213B71-20EE-0ADC-DC32-BF8DDD0A783F}"/>
              </a:ext>
            </a:extLst>
          </p:cNvPr>
          <p:cNvSpPr/>
          <p:nvPr/>
        </p:nvSpPr>
        <p:spPr>
          <a:xfrm>
            <a:off x="7708037" y="5724359"/>
            <a:ext cx="978763" cy="26179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LDO-3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43F3FD2-FB9E-6FD0-4A6D-9C81D8313C72}"/>
                  </a:ext>
                </a:extLst>
              </p14:cNvPr>
              <p14:cNvContentPartPr/>
              <p14:nvPr/>
            </p14:nvContentPartPr>
            <p14:xfrm>
              <a:off x="8646393" y="4846708"/>
              <a:ext cx="938520" cy="107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43F3FD2-FB9E-6FD0-4A6D-9C81D8313C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37393" y="4838068"/>
                <a:ext cx="956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8F4CB79-0747-750C-5D90-183C0A658EC4}"/>
                  </a:ext>
                </a:extLst>
              </p14:cNvPr>
              <p14:cNvContentPartPr/>
              <p14:nvPr/>
            </p14:nvContentPartPr>
            <p14:xfrm>
              <a:off x="9516513" y="4767148"/>
              <a:ext cx="101880" cy="135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8F4CB79-0747-750C-5D90-183C0A658E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07873" y="4758148"/>
                <a:ext cx="11952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083ED853-8A6C-C226-CCC2-97E91DF25E51}"/>
              </a:ext>
            </a:extLst>
          </p:cNvPr>
          <p:cNvGrpSpPr/>
          <p:nvPr/>
        </p:nvGrpSpPr>
        <p:grpSpPr>
          <a:xfrm>
            <a:off x="8655033" y="5051188"/>
            <a:ext cx="940320" cy="109080"/>
            <a:chOff x="8655033" y="5051188"/>
            <a:chExt cx="940320" cy="1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2A8326-4F9B-9900-E645-721096F542E9}"/>
                    </a:ext>
                  </a:extLst>
                </p14:cNvPr>
                <p14:cNvContentPartPr/>
                <p14:nvPr/>
              </p14:nvContentPartPr>
              <p14:xfrm>
                <a:off x="8655033" y="5077468"/>
                <a:ext cx="931680" cy="37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2A8326-4F9B-9900-E645-721096F542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46393" y="5068828"/>
                  <a:ext cx="949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A688A5-3E02-6B1B-625E-2FA6D4CE6931}"/>
                    </a:ext>
                  </a:extLst>
                </p14:cNvPr>
                <p14:cNvContentPartPr/>
                <p14:nvPr/>
              </p14:nvContentPartPr>
              <p14:xfrm>
                <a:off x="9517593" y="5051188"/>
                <a:ext cx="77760" cy="10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A688A5-3E02-6B1B-625E-2FA6D4CE69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08953" y="5042188"/>
                  <a:ext cx="9540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F38D502-2BB2-CE2C-B4B8-734FA72AE2C0}"/>
                  </a:ext>
                </a:extLst>
              </p14:cNvPr>
              <p14:cNvContentPartPr/>
              <p14:nvPr/>
            </p14:nvContentPartPr>
            <p14:xfrm>
              <a:off x="9514713" y="5299948"/>
              <a:ext cx="61560" cy="122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F38D502-2BB2-CE2C-B4B8-734FA72AE2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05713" y="5290948"/>
                <a:ext cx="7920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2ABE203-A525-3B70-2E7A-32AA70F3F9A4}"/>
              </a:ext>
            </a:extLst>
          </p:cNvPr>
          <p:cNvGrpSpPr/>
          <p:nvPr/>
        </p:nvGrpSpPr>
        <p:grpSpPr>
          <a:xfrm>
            <a:off x="8708313" y="5325868"/>
            <a:ext cx="887760" cy="356760"/>
            <a:chOff x="8708313" y="5325868"/>
            <a:chExt cx="88776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102F57-22ED-45D6-7260-FCF46507104B}"/>
                    </a:ext>
                  </a:extLst>
                </p14:cNvPr>
                <p14:cNvContentPartPr/>
                <p14:nvPr/>
              </p14:nvContentPartPr>
              <p14:xfrm>
                <a:off x="8708313" y="5477068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102F57-22ED-45D6-7260-FCF4650710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99673" y="54684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E7361E-A8F3-CCAE-24E0-A6DBFB8C5BC6}"/>
                    </a:ext>
                  </a:extLst>
                </p14:cNvPr>
                <p14:cNvContentPartPr/>
                <p14:nvPr/>
              </p14:nvContentPartPr>
              <p14:xfrm>
                <a:off x="8708313" y="5325868"/>
                <a:ext cx="887760" cy="151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E7361E-A8F3-CCAE-24E0-A6DBFB8C5B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99673" y="5316868"/>
                  <a:ext cx="905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C31584-46D2-D301-B1BF-96D6DF35C6D8}"/>
                    </a:ext>
                  </a:extLst>
                </p14:cNvPr>
                <p14:cNvContentPartPr/>
                <p14:nvPr/>
              </p14:nvContentPartPr>
              <p14:xfrm>
                <a:off x="8726673" y="5530348"/>
                <a:ext cx="824400" cy="89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C31584-46D2-D301-B1BF-96D6DF35C6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17673" y="5521708"/>
                  <a:ext cx="842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A032B9-B4F9-7ECC-125C-32373EAEC47F}"/>
                    </a:ext>
                  </a:extLst>
                </p14:cNvPr>
                <p14:cNvContentPartPr/>
                <p14:nvPr/>
              </p14:nvContentPartPr>
              <p14:xfrm>
                <a:off x="9440553" y="5539348"/>
                <a:ext cx="106560" cy="14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A032B9-B4F9-7ECC-125C-32373EAEC4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31913" y="5530348"/>
                  <a:ext cx="12420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1300636-B142-B53A-7566-4A59122DE315}"/>
                  </a:ext>
                </a:extLst>
              </p14:cNvPr>
              <p14:cNvContentPartPr/>
              <p14:nvPr/>
            </p14:nvContentPartPr>
            <p14:xfrm>
              <a:off x="8726673" y="5858308"/>
              <a:ext cx="842400" cy="496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1300636-B142-B53A-7566-4A59122DE3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17673" y="5849668"/>
                <a:ext cx="86004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1CE97A-C22D-DA32-6670-85FCE79B6941}"/>
                  </a:ext>
                </a:extLst>
              </p14:cNvPr>
              <p14:cNvContentPartPr/>
              <p14:nvPr/>
            </p14:nvContentPartPr>
            <p14:xfrm>
              <a:off x="9490593" y="6276268"/>
              <a:ext cx="122400" cy="100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1CE97A-C22D-DA32-6670-85FCE79B69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81953" y="6267268"/>
                <a:ext cx="14004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BC8A3A8-9469-E245-97EB-43B927986410}"/>
              </a:ext>
            </a:extLst>
          </p:cNvPr>
          <p:cNvGrpSpPr/>
          <p:nvPr/>
        </p:nvGrpSpPr>
        <p:grpSpPr>
          <a:xfrm>
            <a:off x="6196233" y="3745828"/>
            <a:ext cx="2895480" cy="1511280"/>
            <a:chOff x="6196233" y="3745828"/>
            <a:chExt cx="2895480" cy="15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9E3841-F8CA-3F68-1385-6799E86DA956}"/>
                    </a:ext>
                  </a:extLst>
                </p14:cNvPr>
                <p14:cNvContentPartPr/>
                <p14:nvPr/>
              </p14:nvContentPartPr>
              <p14:xfrm>
                <a:off x="6242673" y="3745828"/>
                <a:ext cx="2849040" cy="148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9E3841-F8CA-3F68-1385-6799E86DA9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34033" y="3737188"/>
                  <a:ext cx="2866680" cy="15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E6EBF8-C2D8-A8F7-ACE0-4501B385790B}"/>
                    </a:ext>
                  </a:extLst>
                </p14:cNvPr>
                <p14:cNvContentPartPr/>
                <p14:nvPr/>
              </p14:nvContentPartPr>
              <p14:xfrm>
                <a:off x="6196233" y="5113108"/>
                <a:ext cx="169920" cy="144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E6EBF8-C2D8-A8F7-ACE0-4501B38579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87233" y="5104468"/>
                  <a:ext cx="187560" cy="16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055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1B1-679E-7813-D7F4-EDCB5D6C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S2R in HQX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B459-8393-9153-050C-715BE9FBB6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414" y="944562"/>
            <a:ext cx="9814512" cy="768415"/>
          </a:xfrm>
        </p:spPr>
        <p:txBody>
          <a:bodyPr/>
          <a:lstStyle/>
          <a:p>
            <a:r>
              <a:rPr lang="en-US" sz="1600" dirty="0"/>
              <a:t>HQX: QNX (Host OS) + Android (Guest OS)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E13E31-13C8-F372-2F14-821A037F4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4940"/>
              </p:ext>
            </p:extLst>
          </p:nvPr>
        </p:nvGraphicFramePr>
        <p:xfrm>
          <a:off x="381000" y="1447801"/>
          <a:ext cx="11557586" cy="48429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536805709"/>
                    </a:ext>
                  </a:extLst>
                </a:gridCol>
                <a:gridCol w="7137986">
                  <a:extLst>
                    <a:ext uri="{9D8B030D-6E8A-4147-A177-3AD203B41FA5}">
                      <a16:colId xmlns:a16="http://schemas.microsoft.com/office/drawing/2014/main" val="735626702"/>
                    </a:ext>
                  </a:extLst>
                </a:gridCol>
              </a:tblGrid>
              <a:tr h="48429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HQX environment QNX is the host, and it is responsible for system suspend/resume.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the communication and notification related to PM happens over the “/dev/pm” path space. It exposes several types of control message (DCMD) via the: </a:t>
                      </a: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amss</a:t>
                      </a: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/core/</a:t>
                      </a:r>
                      <a:r>
                        <a:rPr lang="en-US" sz="1400" b="0" dirty="0" err="1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dcmd_pm.h</a:t>
                      </a: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First, we need to register any new client with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Qcore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PM using: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DCMD_PM_REGISTER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guest is suspended, the QNX PM initiates power down sequence by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DCMD_PM_ENTER_STR</a:t>
                      </a:r>
                      <a:r>
                        <a:rPr lang="en-US" sz="12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6074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host initiates guest OS suspend using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vitual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I/O: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echo power &gt; /dev/</a:t>
                      </a:r>
                      <a:r>
                        <a:rPr lang="en-US" sz="1400" b="0" dirty="0" err="1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lcm_demo</a:t>
                      </a: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/display0/key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Then waits for guest OS to suspend by monitoring: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cat /dev/</a:t>
                      </a:r>
                      <a:r>
                        <a:rPr lang="en-US" sz="1400" b="0" dirty="0" err="1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qvm</a:t>
                      </a: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/la/</a:t>
                      </a:r>
                      <a:r>
                        <a:rPr lang="en-US" sz="1400" b="0" dirty="0" err="1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power_status</a:t>
                      </a: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 Running, 0: suspended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9344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529DE48-86BF-3B05-C5FB-D9DBBA9B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861" y="1484731"/>
            <a:ext cx="7239001" cy="353787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148DA92-3EC7-31EF-919E-959612BD3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13548"/>
              </p:ext>
            </p:extLst>
          </p:nvPr>
        </p:nvGraphicFramePr>
        <p:xfrm>
          <a:off x="4766168" y="5059531"/>
          <a:ext cx="7086600" cy="106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34832">
                  <a:extLst>
                    <a:ext uri="{9D8B030D-6E8A-4147-A177-3AD203B41FA5}">
                      <a16:colId xmlns:a16="http://schemas.microsoft.com/office/drawing/2014/main" val="3912145011"/>
                    </a:ext>
                  </a:extLst>
                </a:gridCol>
                <a:gridCol w="3851768">
                  <a:extLst>
                    <a:ext uri="{9D8B030D-6E8A-4147-A177-3AD203B41FA5}">
                      <a16:colId xmlns:a16="http://schemas.microsoft.com/office/drawing/2014/main" val="165375350"/>
                    </a:ext>
                  </a:extLst>
                </a:gridCol>
              </a:tblGrid>
              <a:tr h="915184">
                <a:tc>
                  <a:txBody>
                    <a:bodyPr/>
                    <a:lstStyle/>
                    <a:p>
                      <a:r>
                        <a:rPr lang="en-US" sz="1200" b="1" dirty="0"/>
                        <a:t>Debugging:</a:t>
                      </a:r>
                    </a:p>
                    <a:p>
                      <a:r>
                        <a:rPr lang="en-US" sz="1400" b="0" dirty="0"/>
                        <a:t>screen-</a:t>
                      </a:r>
                      <a:r>
                        <a:rPr lang="en-US" sz="1400" b="0" dirty="0" err="1"/>
                        <a:t>pwrmgr</a:t>
                      </a:r>
                      <a:r>
                        <a:rPr lang="en-US" sz="1400" b="0" dirty="0"/>
                        <a:t> off</a:t>
                      </a:r>
                    </a:p>
                    <a:p>
                      <a:pPr marL="0" marR="0" lvl="0" indent="0" algn="l" defTabSz="6074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/>
                        <a:t>str-ctl -i -e 5000000000 -w 5000000000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74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 getting logs : </a:t>
                      </a:r>
                      <a:r>
                        <a:rPr lang="en-US" sz="1200" b="0" dirty="0"/>
                        <a:t>Slog2info</a:t>
                      </a:r>
                    </a:p>
                    <a:p>
                      <a:endParaRPr lang="en-US" sz="1200" dirty="0"/>
                    </a:p>
                    <a:p>
                      <a:pPr marL="0" marR="0" lvl="0" indent="0" algn="l" defTabSz="6074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slog2info -a -W &gt; /firmware/slog2info_log18.txt &amp;</a:t>
                      </a:r>
                    </a:p>
                    <a:p>
                      <a:pPr marL="0" marR="0" lvl="0" indent="0" algn="l" defTabSz="6074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  <a:r>
                        <a:rPr lang="fr-FR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-f /</a:t>
                      </a:r>
                      <a:r>
                        <a:rPr lang="fr-FR" sz="14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fr-FR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/la_gvm.txt &amp;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6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4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05C8-1610-EC20-E967-1171A248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 Automotive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70684-86FE-17D8-5AB5-03FC462CC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413" y="1143000"/>
            <a:ext cx="11481387" cy="4703852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References:</a:t>
            </a:r>
          </a:p>
          <a:p>
            <a:r>
              <a:rPr lang="en-US" sz="1200" dirty="0">
                <a:solidFill>
                  <a:srgbClr val="0064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https://docs.kernel.org/admin-guide/pm/suspend-flows.html</a:t>
            </a:r>
            <a:endParaRPr lang="en-US" sz="1200" dirty="0">
              <a:solidFill>
                <a:srgbClr val="006499"/>
              </a:solidFill>
            </a:endParaRPr>
          </a:p>
          <a:p>
            <a:r>
              <a:rPr lang="en-US" sz="1200" dirty="0">
                <a:solidFill>
                  <a:srgbClr val="0064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https://docs.kernel.org/driver-api/pm/devices.html#driverapi-pm-devices</a:t>
            </a:r>
            <a:endParaRPr lang="en-US" sz="1200" dirty="0">
              <a:solidFill>
                <a:srgbClr val="006499"/>
              </a:solidFill>
            </a:endParaRP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QC doc </a:t>
            </a:r>
            <a:r>
              <a:rPr lang="en-US" sz="1200" b="0" i="0" u="none" strike="noStrike" baseline="0" dirty="0">
                <a:solidFill>
                  <a:srgbClr val="006499"/>
                </a:solidFill>
                <a:latin typeface="Arial" panose="020B0604020202020204" pitchFamily="34" charset="0"/>
              </a:rPr>
              <a:t>80-PG469-7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Rev. M -&gt;  </a:t>
            </a:r>
            <a:r>
              <a:rPr lang="en-US" sz="12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QNX Power Management Software  </a:t>
            </a:r>
            <a:endParaRPr lang="en-US" sz="1200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99E7442-9880-387B-2C44-BC5C90F5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22810"/>
              </p:ext>
            </p:extLst>
          </p:nvPr>
        </p:nvGraphicFramePr>
        <p:xfrm>
          <a:off x="241576" y="1202019"/>
          <a:ext cx="11493224" cy="263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612">
                  <a:extLst>
                    <a:ext uri="{9D8B030D-6E8A-4147-A177-3AD203B41FA5}">
                      <a16:colId xmlns:a16="http://schemas.microsoft.com/office/drawing/2014/main" val="2906936275"/>
                    </a:ext>
                  </a:extLst>
                </a:gridCol>
                <a:gridCol w="5746612">
                  <a:extLst>
                    <a:ext uri="{9D8B030D-6E8A-4147-A177-3AD203B41FA5}">
                      <a16:colId xmlns:a16="http://schemas.microsoft.com/office/drawing/2014/main" val="1127441590"/>
                    </a:ext>
                  </a:extLst>
                </a:gridCol>
              </a:tblGrid>
              <a:tr h="468519">
                <a:tc>
                  <a:txBody>
                    <a:bodyPr/>
                    <a:lstStyle/>
                    <a:p>
                      <a:pPr marL="0" marR="0" lvl="0" indent="0" algn="l" defTabSz="6074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74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Issues and fixes: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62672"/>
                  </a:ext>
                </a:extLst>
              </a:tr>
              <a:tr h="19870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Different modes or state of System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Static mode, one hour mode, sleep state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Leakage current/Battery optimization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KPI for different peripherals</a:t>
                      </a: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Everything is managed by IOC controller, so sync between IOC and SOC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Power-on sequence at S2R for display and touch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BT/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should come up after resume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S2R support at Camera   </a:t>
                      </a: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48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27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29AB1-A429-EB84-A097-F6B66584F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2971800"/>
            <a:ext cx="9699625" cy="838200"/>
          </a:xfrm>
        </p:spPr>
        <p:txBody>
          <a:bodyPr/>
          <a:lstStyle/>
          <a:p>
            <a:pPr algn="ctr"/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29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9.12"/>
  <p:tag name="AS_TITLE" val="Aspose.Slides for .NET 2.0"/>
  <p:tag name="AS_VERSION" val="18.9"/>
  <p:tag name="THINKCELLUNDODONOTDELETE" val="0"/>
</p:tagLst>
</file>

<file path=ppt/theme/theme1.xml><?xml version="1.0" encoding="utf-8"?>
<a:theme xmlns:a="http://schemas.openxmlformats.org/drawingml/2006/main" name="Building Background">
  <a:themeElements>
    <a:clrScheme name="Custom 27">
      <a:dk1>
        <a:srgbClr val="000000"/>
      </a:dk1>
      <a:lt1>
        <a:srgbClr val="FFFFFF"/>
      </a:lt1>
      <a:dk2>
        <a:srgbClr val="004C75"/>
      </a:dk2>
      <a:lt2>
        <a:srgbClr val="FFFFFF"/>
      </a:lt2>
      <a:accent1>
        <a:srgbClr val="00B0F0"/>
      </a:accent1>
      <a:accent2>
        <a:srgbClr val="0070C0"/>
      </a:accent2>
      <a:accent3>
        <a:srgbClr val="004C75"/>
      </a:accent3>
      <a:accent4>
        <a:srgbClr val="55D0FF"/>
      </a:accent4>
      <a:accent5>
        <a:srgbClr val="007EAA"/>
      </a:accent5>
      <a:accent6>
        <a:srgbClr val="F7B100"/>
      </a:accent6>
      <a:hlink>
        <a:srgbClr val="7030A0"/>
      </a:hlink>
      <a:folHlink>
        <a:srgbClr val="A5A5A5"/>
      </a:folHlink>
    </a:clrScheme>
    <a:fontScheme name="Gill Sans MT">
      <a:majorFont>
        <a:latin typeface="Gill Sans MT"/>
        <a:ea typeface="Arial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Arial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arman_Corp_Template" id="{60FB8B2E-5E39-439F-BCDA-255335E13695}" vid="{6C2D0216-C44A-438A-BE1A-A7FAA432D1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f72e6f-11d0-41c7-a37a-a654d2abfb72">
      <Terms xmlns="http://schemas.microsoft.com/office/infopath/2007/PartnerControls"/>
    </lcf76f155ced4ddcb4097134ff3c332f>
    <TaxCatchAll xmlns="1aafe8ab-a488-43e9-b7d8-fa6c2b741ec6" xsi:nil="true"/>
    <Lead xmlns="b1f72e6f-11d0-41c7-a37a-a654d2abfb72">
      <UserInfo>
        <DisplayName/>
        <AccountId xsi:nil="true"/>
        <AccountType/>
      </UserInfo>
    </Lead>
    <Team xmlns="b1f72e6f-11d0-41c7-a37a-a654d2abfb72">
      <UserInfo>
        <DisplayName/>
        <AccountId xsi:nil="true"/>
        <AccountType/>
      </UserInfo>
    </Team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4FAE609047F4690EE32FC189B47E5" ma:contentTypeVersion="20" ma:contentTypeDescription="Create a new document." ma:contentTypeScope="" ma:versionID="c91c9ddc02c27d8118c4929642ca2c52">
  <xsd:schema xmlns:xsd="http://www.w3.org/2001/XMLSchema" xmlns:xs="http://www.w3.org/2001/XMLSchema" xmlns:p="http://schemas.microsoft.com/office/2006/metadata/properties" xmlns:ns2="b1f72e6f-11d0-41c7-a37a-a654d2abfb72" xmlns:ns3="1aafe8ab-a488-43e9-b7d8-fa6c2b741ec6" targetNamespace="http://schemas.microsoft.com/office/2006/metadata/properties" ma:root="true" ma:fieldsID="568a14c84588c3c75dbdcc9f64c05217" ns2:_="" ns3:_="">
    <xsd:import namespace="b1f72e6f-11d0-41c7-a37a-a654d2abfb72"/>
    <xsd:import namespace="1aafe8ab-a488-43e9-b7d8-fa6c2b741e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ead" minOccurs="0"/>
                <xsd:element ref="ns2:Team" minOccurs="0"/>
                <xsd:element ref="ns3:TaxCatchAll" minOccurs="0"/>
                <xsd:element ref="ns2:lcf76f155ced4ddcb4097134ff3c332f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72e6f-11d0-41c7-a37a-a654d2abfb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ead" ma:index="20" nillable="true" ma:displayName="Lead" ma:description="The Team Member who is leading this Key Result (KR)" ma:format="Dropdown" ma:list="UserInfo" ma:SharePointGroup="0" ma:internalName="Lead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eam" ma:index="21" nillable="true" ma:displayName="Team" ma:description="This is the team that should be helping the Lead." ma:format="Dropdown" ma:list="UserInfo" ma:SharePointGroup="0" ma:internalName="Team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467f65a1-b96f-40de-867d-d8d00bdaa7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fe8ab-a488-43e9-b7d8-fa6c2b741ec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ac1ba11-58d0-4449-87c4-19d0b28ff533}" ma:internalName="TaxCatchAll" ma:showField="CatchAllData" ma:web="1aafe8ab-a488-43e9-b7d8-fa6c2b741e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35A3BA-2062-4673-9FA8-2D45C0B0EC6D}">
  <ds:schemaRefs>
    <ds:schemaRef ds:uri="http://schemas.microsoft.com/office/infopath/2007/PartnerControls"/>
    <ds:schemaRef ds:uri="e4747049-93b2-4816-a4d3-ba310e7bece8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b1f72e6f-11d0-41c7-a37a-a654d2abfb72"/>
    <ds:schemaRef ds:uri="1aafe8ab-a488-43e9-b7d8-fa6c2b741ec6"/>
  </ds:schemaRefs>
</ds:datastoreItem>
</file>

<file path=customXml/itemProps2.xml><?xml version="1.0" encoding="utf-8"?>
<ds:datastoreItem xmlns:ds="http://schemas.openxmlformats.org/officeDocument/2006/customXml" ds:itemID="{C357CE36-EE74-4616-A549-E794067C30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f72e6f-11d0-41c7-a37a-a654d2abfb72"/>
    <ds:schemaRef ds:uri="1aafe8ab-a488-43e9-b7d8-fa6c2b741e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4DF51F-A376-4E4C-B2B4-CE17EB1CA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Harman_Corp_Template</Template>
  <TotalTime>82812</TotalTime>
  <Words>617</Words>
  <Application>Microsoft Office PowerPoint</Application>
  <PresentationFormat>Widescreen</PresentationFormat>
  <Paragraphs>120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Building Background</vt:lpstr>
      <vt:lpstr>Suspend to RAM ( Linux + QNX ) Use case @ Automotive  Presenter: Vimal Kumar</vt:lpstr>
      <vt:lpstr>SUSPEND-TO-RAM ( S2R )</vt:lpstr>
      <vt:lpstr>S2R in Linux</vt:lpstr>
      <vt:lpstr>S2R in Linux</vt:lpstr>
      <vt:lpstr>S2R in HQX</vt:lpstr>
      <vt:lpstr>Use in Automotive</vt:lpstr>
      <vt:lpstr>PowerPoint Presentation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CR_234003_BaseSW Quality Status_Domains Update_CW12-13.pptx</dc:title>
  <dc:creator>Ediger, Rajesh</dc:creator>
  <cp:keywords>www.BrightCarbon.com</cp:keywords>
  <cp:lastModifiedBy>Kumar, Vimal</cp:lastModifiedBy>
  <cp:revision>250</cp:revision>
  <cp:lastPrinted>2020-03-21T17:45:56Z</cp:lastPrinted>
  <dcterms:created xsi:type="dcterms:W3CDTF">2021-09-28T17:16:02Z</dcterms:created>
  <dcterms:modified xsi:type="dcterms:W3CDTF">2023-03-31T13:18:16Z</dcterms:modified>
  <cp:category>Presentation Design by BrightCarbon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0x0101005584FAE609047F4690EE32FC189B47E5</vt:lpwstr>
  </property>
  <property fmtid="{D5CDD505-2E9C-101B-9397-08002B2CF9AE}" pid="3" name="_dlc_DocIdItemGuid">
    <vt:lpwstr>c38f087c-3f2a-487b-992e-4f473af288d4</vt:lpwstr>
  </property>
  <property fmtid="{D5CDD505-2E9C-101B-9397-08002B2CF9AE}" pid="4" name="WorkflowChangePath">
    <vt:lpwstr>188c89aa-1e69-497c-b528-b56e2bfdac8a,2;</vt:lpwstr>
  </property>
  <property fmtid="{D5CDD505-2E9C-101B-9397-08002B2CF9AE}" pid="5" name="MSIP_Label_ffd716fa-284e-4694-9c1e-c12403c2cc7f_Enabled">
    <vt:lpwstr>true</vt:lpwstr>
  </property>
  <property fmtid="{D5CDD505-2E9C-101B-9397-08002B2CF9AE}" pid="6" name="MSIP_Label_ffd716fa-284e-4694-9c1e-c12403c2cc7f_SetDate">
    <vt:lpwstr>2022-09-19T08:42:12Z</vt:lpwstr>
  </property>
  <property fmtid="{D5CDD505-2E9C-101B-9397-08002B2CF9AE}" pid="7" name="MSIP_Label_ffd716fa-284e-4694-9c1e-c12403c2cc7f_Method">
    <vt:lpwstr>Standard</vt:lpwstr>
  </property>
  <property fmtid="{D5CDD505-2E9C-101B-9397-08002B2CF9AE}" pid="8" name="MSIP_Label_ffd716fa-284e-4694-9c1e-c12403c2cc7f_Name">
    <vt:lpwstr>Confidential</vt:lpwstr>
  </property>
  <property fmtid="{D5CDD505-2E9C-101B-9397-08002B2CF9AE}" pid="9" name="MSIP_Label_ffd716fa-284e-4694-9c1e-c12403c2cc7f_SiteId">
    <vt:lpwstr>f66b6bd3-ebc2-4f54-8769-d22858de97c5</vt:lpwstr>
  </property>
  <property fmtid="{D5CDD505-2E9C-101B-9397-08002B2CF9AE}" pid="10" name="MSIP_Label_ffd716fa-284e-4694-9c1e-c12403c2cc7f_ActionId">
    <vt:lpwstr>a5996eff-0a8e-44f0-8880-bc2a7e8ec0bb</vt:lpwstr>
  </property>
  <property fmtid="{D5CDD505-2E9C-101B-9397-08002B2CF9AE}" pid="11" name="MSIP_Label_ffd716fa-284e-4694-9c1e-c12403c2cc7f_ContentBits">
    <vt:lpwstr>0</vt:lpwstr>
  </property>
  <property fmtid="{D5CDD505-2E9C-101B-9397-08002B2CF9AE}" pid="12" name="MediaServiceImageTags">
    <vt:lpwstr/>
  </property>
</Properties>
</file>