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VLANs-in-the-Linux-Kernel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VLANs-in-the-Linux-Kernel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VLANs-in-the-Linux-Kernel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VLANs-in-the-Linux-Kernel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VLANs-in-the-Linux-Kernel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VLANs-in-the-Linux-Kernel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VLANs-in-the-Linux-Kernel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VLANs-in-the-Linux-Kernel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VLANs-in-the-Linux-Kernel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VLANs-in-the-Linux-Kernel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VLANs-in-the-Linux-Kernel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VLANs-in-the-Linux-Kernel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VLANs-in-the-Linux-Kernel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VLANs-in-the-Linux-Kernel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VLANs-in-the-Linux-Kernel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VLANs-in-the-Linux-Kernel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VLANs-in-the-Linux-Kernel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VLANs-in-the-Linux-Kernel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VLANs-in-the-Linux-Kernel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VLANs-in-the-Linux-Kernel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VLANs-in-the-Linux-Kernel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VLANs-in-the-Linux-Kernel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VLANs-in-the-Linux-Kernel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VLANs-in-the-Linux-Kernel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VLANs-in-the-Linux-Kernel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VLANs-in-the-Linux-Kernel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VLANs-in-the-Linux-Kernel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VLANs-in-the-Linux-Kernel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VLANs-in-the-Linux-Kernel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VLANs-in-the-Linux-Kernel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VLANs-in-the-Linux-Kernel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VLANs-in-the-Linux-Kernel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Faisal, Mir</dc:creator>
  <cp:keywords/>
  <dc:description>generated using python-pptx</dc:description>
  <cp:lastModifiedBy>Faisal, Mir</cp:lastModifiedBy>
  <cp:revision>2</cp:revision>
  <dcterms:created xsi:type="dcterms:W3CDTF">2013-01-27T09:14:16Z</dcterms:created>
  <dcterms:modified xsi:type="dcterms:W3CDTF">2024-08-08T04:21:42Z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2024-08-08T04:20:58Z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662dd3a5-2a7f-4ff2-acce-9181b1220264</vt:lpwstr>
  </property>
  <property fmtid="{D5CDD505-2E9C-101B-9397-08002B2CF9AE}" pid="8" name="MSIP_Label_9c215d82-5bf5-4d07-af41-65de05a9c87a_ContentBits">
    <vt:lpwstr>0</vt:lpwstr>
  </property>
</Properties>
</file>