
<file path=[Content_Types].xml><?xml version="1.0" encoding="utf-8"?>
<Types xmlns="http://schemas.openxmlformats.org/package/2006/content-types">
  <Default Extension="c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5" r:id="rId7"/>
    <p:sldId id="276" r:id="rId8"/>
    <p:sldId id="277" r:id="rId9"/>
    <p:sldId id="278" r:id="rId10"/>
    <p:sldId id="261" r:id="rId11"/>
    <p:sldId id="262" r:id="rId12"/>
    <p:sldId id="263" r:id="rId13"/>
    <p:sldId id="264" r:id="rId14"/>
    <p:sldId id="265" r:id="rId15"/>
    <p:sldId id="266" r:id="rId16"/>
    <p:sldId id="279" r:id="rId17"/>
    <p:sldId id="272" r:id="rId18"/>
    <p:sldId id="267" r:id="rId19"/>
    <p:sldId id="273" r:id="rId20"/>
    <p:sldId id="268" r:id="rId21"/>
    <p:sldId id="269" r:id="rId22"/>
    <p:sldId id="270" r:id="rId23"/>
    <p:sldId id="274" r:id="rId24"/>
    <p:sldId id="27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c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Hospital Data (Breast Cancer, Birth/Death and Employees) Analysis Using SAS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		</a:t>
            </a:r>
            <a:r>
              <a:rPr lang="en-US" sz="2400" i="1" dirty="0"/>
              <a:t>Prepared by: Mir Fakhrul Hassan</a:t>
            </a:r>
          </a:p>
        </p:txBody>
      </p:sp>
    </p:spTree>
    <p:extLst>
      <p:ext uri="{BB962C8B-B14F-4D97-AF65-F5344CB8AC3E}">
        <p14:creationId xmlns:p14="http://schemas.microsoft.com/office/powerpoint/2010/main" val="3782307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9. Correlation Between Age and Time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130" y="1619091"/>
            <a:ext cx="4777740" cy="4172109"/>
          </a:xfrm>
        </p:spPr>
      </p:pic>
      <p:sp>
        <p:nvSpPr>
          <p:cNvPr id="6" name="TextBox 5"/>
          <p:cNvSpPr txBox="1"/>
          <p:nvPr/>
        </p:nvSpPr>
        <p:spPr>
          <a:xfrm>
            <a:off x="990600" y="6019800"/>
            <a:ext cx="7010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Here, age and time has weak negative correlation.</a:t>
            </a:r>
          </a:p>
        </p:txBody>
      </p:sp>
    </p:spTree>
    <p:extLst>
      <p:ext uri="{BB962C8B-B14F-4D97-AF65-F5344CB8AC3E}">
        <p14:creationId xmlns:p14="http://schemas.microsoft.com/office/powerpoint/2010/main" val="4109572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10. Chi-square Test of AGEGR and TIMEGR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600" y="6019800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Here, p value is &lt;0.05. So, there is a significant difference between mean of AGEGR and TIMEGR. So, they are bad fit for the model.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732" y="1219200"/>
            <a:ext cx="4810135" cy="4525963"/>
          </a:xfrm>
        </p:spPr>
      </p:pic>
    </p:spTree>
    <p:extLst>
      <p:ext uri="{BB962C8B-B14F-4D97-AF65-F5344CB8AC3E}">
        <p14:creationId xmlns:p14="http://schemas.microsoft.com/office/powerpoint/2010/main" val="878824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11.a. Chi-square Test of Minority and </a:t>
            </a:r>
            <a:r>
              <a:rPr lang="en-US" sz="3200" b="1" dirty="0" err="1"/>
              <a:t>Jobcat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6019800"/>
            <a:ext cx="7010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Here, p value is &lt;0.05. So, Minority and </a:t>
            </a:r>
            <a:r>
              <a:rPr lang="en-US" dirty="0" err="1"/>
              <a:t>Jobcat</a:t>
            </a:r>
            <a:r>
              <a:rPr lang="en-US" dirty="0"/>
              <a:t> are bad fit.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4876070-E3D8-41CB-A5A0-347F2F7F1E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417638"/>
            <a:ext cx="5105400" cy="4182903"/>
          </a:xfrm>
        </p:spPr>
      </p:pic>
    </p:spTree>
    <p:extLst>
      <p:ext uri="{BB962C8B-B14F-4D97-AF65-F5344CB8AC3E}">
        <p14:creationId xmlns:p14="http://schemas.microsoft.com/office/powerpoint/2010/main" val="3235461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11.b. Chi-square Test of Gender and </a:t>
            </a:r>
            <a:r>
              <a:rPr lang="en-US" sz="3200" b="1" dirty="0" err="1"/>
              <a:t>Jobcat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6019800"/>
            <a:ext cx="7010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Here, p value is &lt;0.05. So, Gender and </a:t>
            </a:r>
            <a:r>
              <a:rPr lang="en-US" dirty="0" err="1"/>
              <a:t>Jobcat</a:t>
            </a:r>
            <a:r>
              <a:rPr lang="en-US" dirty="0"/>
              <a:t> are bad fit.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209800"/>
            <a:ext cx="4640580" cy="2457291"/>
          </a:xfrm>
        </p:spPr>
      </p:pic>
    </p:spTree>
    <p:extLst>
      <p:ext uri="{BB962C8B-B14F-4D97-AF65-F5344CB8AC3E}">
        <p14:creationId xmlns:p14="http://schemas.microsoft.com/office/powerpoint/2010/main" val="2157102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11.c. Chi-square Test of Gender and Minority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600" y="6019800"/>
            <a:ext cx="7010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Here, p value is &gt;0.05. So, Gender and Minority are good fit.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981200"/>
            <a:ext cx="5867400" cy="2792571"/>
          </a:xfrm>
        </p:spPr>
      </p:pic>
    </p:spTree>
    <p:extLst>
      <p:ext uri="{BB962C8B-B14F-4D97-AF65-F5344CB8AC3E}">
        <p14:creationId xmlns:p14="http://schemas.microsoft.com/office/powerpoint/2010/main" val="723607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12. Histogram by Normal Curve of Increase (Current Salary – Begin Salary)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52600"/>
            <a:ext cx="4422344" cy="330297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752600"/>
            <a:ext cx="4251692" cy="330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105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48E87-67CC-42AD-BF35-425CBDD5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13. Mean, Median and Standard Deviation of Begin and Current Salary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931DA1-07FA-422C-8BB1-8CDFC1FE1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981200"/>
            <a:ext cx="4495800" cy="2057400"/>
          </a:xfrm>
        </p:spPr>
      </p:pic>
    </p:spTree>
    <p:extLst>
      <p:ext uri="{BB962C8B-B14F-4D97-AF65-F5344CB8AC3E}">
        <p14:creationId xmlns:p14="http://schemas.microsoft.com/office/powerpoint/2010/main" val="3659881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14. Scatter Plot : Current Salary and Begin Salary by set marks GENDER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63682"/>
            <a:ext cx="8229600" cy="3998999"/>
          </a:xfrm>
        </p:spPr>
      </p:pic>
    </p:spTree>
    <p:extLst>
      <p:ext uri="{BB962C8B-B14F-4D97-AF65-F5344CB8AC3E}">
        <p14:creationId xmlns:p14="http://schemas.microsoft.com/office/powerpoint/2010/main" val="1438859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15. Paired Sample T-Test on Salary and </a:t>
            </a:r>
            <a:r>
              <a:rPr lang="en-US" sz="2800" b="1" dirty="0" err="1"/>
              <a:t>Salbegin</a:t>
            </a:r>
            <a:r>
              <a:rPr lang="en-US" sz="2800" b="1" dirty="0"/>
              <a:t> variable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905001"/>
            <a:ext cx="6477000" cy="2667000"/>
          </a:xfrm>
        </p:spPr>
      </p:pic>
      <p:sp>
        <p:nvSpPr>
          <p:cNvPr id="8" name="TextBox 7"/>
          <p:cNvSpPr txBox="1"/>
          <p:nvPr/>
        </p:nvSpPr>
        <p:spPr>
          <a:xfrm>
            <a:off x="990600" y="6019800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Here, p value is &lt;0.05. So, the mean average difference of two variables is significantly different from zero.</a:t>
            </a:r>
          </a:p>
        </p:txBody>
      </p:sp>
    </p:spTree>
    <p:extLst>
      <p:ext uri="{BB962C8B-B14F-4D97-AF65-F5344CB8AC3E}">
        <p14:creationId xmlns:p14="http://schemas.microsoft.com/office/powerpoint/2010/main" val="3167951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16. Seasonality for Death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905000"/>
            <a:ext cx="4241114" cy="4953000"/>
          </a:xfrm>
        </p:spPr>
      </p:pic>
    </p:spTree>
    <p:extLst>
      <p:ext uri="{BB962C8B-B14F-4D97-AF65-F5344CB8AC3E}">
        <p14:creationId xmlns:p14="http://schemas.microsoft.com/office/powerpoint/2010/main" val="3610210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1. Frequency Distribution for Histologic Grade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057400"/>
            <a:ext cx="5105400" cy="2971800"/>
          </a:xfrm>
        </p:spPr>
      </p:pic>
    </p:spTree>
    <p:extLst>
      <p:ext uri="{BB962C8B-B14F-4D97-AF65-F5344CB8AC3E}">
        <p14:creationId xmlns:p14="http://schemas.microsoft.com/office/powerpoint/2010/main" val="3300861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17. Chi-square Test of Area and Sex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00200" y="56388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Here, p value is &lt;=0.05. So, Area and Sex are bad fit.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600200"/>
            <a:ext cx="5638800" cy="3429000"/>
          </a:xfrm>
        </p:spPr>
      </p:pic>
    </p:spTree>
    <p:extLst>
      <p:ext uri="{BB962C8B-B14F-4D97-AF65-F5344CB8AC3E}">
        <p14:creationId xmlns:p14="http://schemas.microsoft.com/office/powerpoint/2010/main" val="1756216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18.a. t Test – One sample t-test on Age at Death in month (AADM)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00200" y="5638800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Here, p value is &gt;0.05. So, there is no significant difference between sample and population mean of AADM.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057400"/>
            <a:ext cx="5334000" cy="2815431"/>
          </a:xfrm>
        </p:spPr>
      </p:pic>
    </p:spTree>
    <p:extLst>
      <p:ext uri="{BB962C8B-B14F-4D97-AF65-F5344CB8AC3E}">
        <p14:creationId xmlns:p14="http://schemas.microsoft.com/office/powerpoint/2010/main" val="956955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18.b. Independent sample t-test on AADM variable by Area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00200" y="5638800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Here, p value is &lt;0.05. So, there is significant difference between mean of AADM of comparison area and treatment area.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1524000"/>
            <a:ext cx="4762500" cy="3101340"/>
          </a:xfrm>
        </p:spPr>
      </p:pic>
    </p:spTree>
    <p:extLst>
      <p:ext uri="{BB962C8B-B14F-4D97-AF65-F5344CB8AC3E}">
        <p14:creationId xmlns:p14="http://schemas.microsoft.com/office/powerpoint/2010/main" val="3017039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19.Macro reflecting Hospital Patient’s Density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52573"/>
            <a:ext cx="3381847" cy="408678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47826"/>
            <a:ext cx="3324689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573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7937" y="2443803"/>
            <a:ext cx="4013863" cy="1535373"/>
          </a:xfrm>
        </p:spPr>
        <p:txBody>
          <a:bodyPr>
            <a:noAutofit/>
          </a:bodyPr>
          <a:lstStyle/>
          <a:p>
            <a:r>
              <a:rPr lang="en-US" sz="45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62672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2. Frequency Distribution for Estrogen Receptor Status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057400"/>
            <a:ext cx="5029200" cy="2445861"/>
          </a:xfrm>
        </p:spPr>
      </p:pic>
    </p:spTree>
    <p:extLst>
      <p:ext uri="{BB962C8B-B14F-4D97-AF65-F5344CB8AC3E}">
        <p14:creationId xmlns:p14="http://schemas.microsoft.com/office/powerpoint/2010/main" val="139411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3. Frequency Distribution for Progesterone Receptor Status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133600"/>
            <a:ext cx="5844540" cy="2743200"/>
          </a:xfrm>
        </p:spPr>
      </p:pic>
    </p:spTree>
    <p:extLst>
      <p:ext uri="{BB962C8B-B14F-4D97-AF65-F5344CB8AC3E}">
        <p14:creationId xmlns:p14="http://schemas.microsoft.com/office/powerpoint/2010/main" val="4094493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4. Frequency Distribution for Status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828800"/>
            <a:ext cx="5486400" cy="2286000"/>
          </a:xfrm>
        </p:spPr>
      </p:pic>
    </p:spTree>
    <p:extLst>
      <p:ext uri="{BB962C8B-B14F-4D97-AF65-F5344CB8AC3E}">
        <p14:creationId xmlns:p14="http://schemas.microsoft.com/office/powerpoint/2010/main" val="3791542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5. Frequency Distribution for PTSC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5DA0BFE-3D5A-440A-8E33-8A262CDDB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026841"/>
            <a:ext cx="5867400" cy="2392760"/>
          </a:xfrm>
        </p:spPr>
      </p:pic>
    </p:spTree>
    <p:extLst>
      <p:ext uri="{BB962C8B-B14F-4D97-AF65-F5344CB8AC3E}">
        <p14:creationId xmlns:p14="http://schemas.microsoft.com/office/powerpoint/2010/main" val="3573881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6. Frequency Distribution for LNODES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0F1C478-9D61-41EE-BE05-F5744D3968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057400"/>
            <a:ext cx="5029200" cy="2262981"/>
          </a:xfrm>
        </p:spPr>
      </p:pic>
    </p:spTree>
    <p:extLst>
      <p:ext uri="{BB962C8B-B14F-4D97-AF65-F5344CB8AC3E}">
        <p14:creationId xmlns:p14="http://schemas.microsoft.com/office/powerpoint/2010/main" val="1262357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7. Frequency Distribution for AGEGR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BD416DD-4F8E-4705-886A-45FB40556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057400"/>
            <a:ext cx="5105400" cy="2461101"/>
          </a:xfrm>
        </p:spPr>
      </p:pic>
    </p:spTree>
    <p:extLst>
      <p:ext uri="{BB962C8B-B14F-4D97-AF65-F5344CB8AC3E}">
        <p14:creationId xmlns:p14="http://schemas.microsoft.com/office/powerpoint/2010/main" val="3060421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8. Frequency Distribution for TMGR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BD416DD-4F8E-4705-886A-45FB40556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057400"/>
            <a:ext cx="5105400" cy="2461101"/>
          </a:xfrm>
        </p:spPr>
      </p:pic>
    </p:spTree>
    <p:extLst>
      <p:ext uri="{BB962C8B-B14F-4D97-AF65-F5344CB8AC3E}">
        <p14:creationId xmlns:p14="http://schemas.microsoft.com/office/powerpoint/2010/main" val="1752596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407</Words>
  <Application>Microsoft Office PowerPoint</Application>
  <PresentationFormat>On-screen Show (4:3)</PresentationFormat>
  <Paragraphs>34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Hospital Data (Breast Cancer, Birth/Death and Employees) Analysis Using SAS</vt:lpstr>
      <vt:lpstr>1. Frequency Distribution for Histologic Grade</vt:lpstr>
      <vt:lpstr>2. Frequency Distribution for Estrogen Receptor Status</vt:lpstr>
      <vt:lpstr>3. Frequency Distribution for Progesterone Receptor Status</vt:lpstr>
      <vt:lpstr>4. Frequency Distribution for Status</vt:lpstr>
      <vt:lpstr>5. Frequency Distribution for PTSC</vt:lpstr>
      <vt:lpstr>6. Frequency Distribution for LNODES</vt:lpstr>
      <vt:lpstr>7. Frequency Distribution for AGEGR</vt:lpstr>
      <vt:lpstr>8. Frequency Distribution for TMGR</vt:lpstr>
      <vt:lpstr>9. Correlation Between Age and Time</vt:lpstr>
      <vt:lpstr>10. Chi-square Test of AGEGR and TIMEGR</vt:lpstr>
      <vt:lpstr>11.a. Chi-square Test of Minority and Jobcat</vt:lpstr>
      <vt:lpstr>11.b. Chi-square Test of Gender and Jobcat</vt:lpstr>
      <vt:lpstr>11.c. Chi-square Test of Gender and Minority</vt:lpstr>
      <vt:lpstr>12. Histogram by Normal Curve of Increase (Current Salary – Begin Salary)</vt:lpstr>
      <vt:lpstr>13. Mean, Median and Standard Deviation of Begin and Current Salary</vt:lpstr>
      <vt:lpstr>14. Scatter Plot : Current Salary and Begin Salary by set marks GENDER</vt:lpstr>
      <vt:lpstr>15. Paired Sample T-Test on Salary and Salbegin variable</vt:lpstr>
      <vt:lpstr>16. Seasonality for Death</vt:lpstr>
      <vt:lpstr>17. Chi-square Test of Area and Sex</vt:lpstr>
      <vt:lpstr>18.a. t Test – One sample t-test on Age at Death in month (AADM)</vt:lpstr>
      <vt:lpstr>18.b. Independent sample t-test on AADM variable by Area</vt:lpstr>
      <vt:lpstr>19.Macro reflecting Hospital Patient’s Density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SAS: Statistical Analysis System</dc:title>
  <dc:creator>Riad</dc:creator>
  <cp:lastModifiedBy>Riad</cp:lastModifiedBy>
  <cp:revision>21</cp:revision>
  <dcterms:created xsi:type="dcterms:W3CDTF">2006-08-16T00:00:00Z</dcterms:created>
  <dcterms:modified xsi:type="dcterms:W3CDTF">2019-12-06T09:13:28Z</dcterms:modified>
</cp:coreProperties>
</file>