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2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8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5D657-ACB5-4C68-90B7-18575382325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CD02-77D0-4127-AD96-4480B9F4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contoh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contoh</dc:title>
  <dc:creator>USER</dc:creator>
  <cp:lastModifiedBy>USER</cp:lastModifiedBy>
  <cp:revision>1</cp:revision>
  <dcterms:created xsi:type="dcterms:W3CDTF">2021-12-10T11:45:16Z</dcterms:created>
  <dcterms:modified xsi:type="dcterms:W3CDTF">2021-12-10T11:45:21Z</dcterms:modified>
</cp:coreProperties>
</file>