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62" r:id="rId2"/>
    <p:sldId id="256" r:id="rId3"/>
    <p:sldId id="257" r:id="rId4"/>
    <p:sldId id="258" r:id="rId5"/>
    <p:sldId id="263" r:id="rId6"/>
    <p:sldId id="259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05D98-DD89-D14A-9D20-6E14AB1A2401}" v="1" dt="2023-04-26T16:09:05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30"/>
    <p:restoredTop sz="86395"/>
  </p:normalViewPr>
  <p:slideViewPr>
    <p:cSldViewPr snapToGrid="0">
      <p:cViewPr varScale="1">
        <p:scale>
          <a:sx n="110" d="100"/>
          <a:sy n="110" d="100"/>
        </p:scale>
        <p:origin x="28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523A1860-A5CB-0C41-A28A-E638359917C3}"/>
    <pc:docChg chg="undo custSel delSld modSld">
      <pc:chgData name="Irfan Ud-Din" userId="ee04383a-3b49-4780-98b3-1937345d585e" providerId="ADAL" clId="{523A1860-A5CB-0C41-A28A-E638359917C3}" dt="2023-02-02T04:36:54.990" v="75" actId="2696"/>
      <pc:docMkLst>
        <pc:docMk/>
      </pc:docMkLst>
      <pc:sldChg chg="addSp delSp modSp mod">
        <pc:chgData name="Irfan Ud-Din" userId="ee04383a-3b49-4780-98b3-1937345d585e" providerId="ADAL" clId="{523A1860-A5CB-0C41-A28A-E638359917C3}" dt="2023-02-02T04:35:01.535" v="57" actId="26606"/>
        <pc:sldMkLst>
          <pc:docMk/>
          <pc:sldMk cId="827441363" sldId="256"/>
        </pc:sldMkLst>
        <pc:spChg chg="mod">
          <ac:chgData name="Irfan Ud-Din" userId="ee04383a-3b49-4780-98b3-1937345d585e" providerId="ADAL" clId="{523A1860-A5CB-0C41-A28A-E638359917C3}" dt="2023-02-02T04:35:01.535" v="57" actId="26606"/>
          <ac:spMkLst>
            <pc:docMk/>
            <pc:sldMk cId="827441363" sldId="256"/>
            <ac:spMk id="2" creationId="{C668F749-36A2-F63F-A1F4-85D6CFF49865}"/>
          </ac:spMkLst>
        </pc:spChg>
        <pc:spChg chg="mod">
          <ac:chgData name="Irfan Ud-Din" userId="ee04383a-3b49-4780-98b3-1937345d585e" providerId="ADAL" clId="{523A1860-A5CB-0C41-A28A-E638359917C3}" dt="2023-02-02T04:35:01.535" v="57" actId="26606"/>
          <ac:spMkLst>
            <pc:docMk/>
            <pc:sldMk cId="827441363" sldId="256"/>
            <ac:spMk id="3" creationId="{BA9B59F3-58CB-E0A6-96AB-863BEAF928F3}"/>
          </ac:spMkLst>
        </pc:spChg>
        <pc:spChg chg="add del">
          <ac:chgData name="Irfan Ud-Din" userId="ee04383a-3b49-4780-98b3-1937345d585e" providerId="ADAL" clId="{523A1860-A5CB-0C41-A28A-E638359917C3}" dt="2023-02-02T04:34:36.998" v="49" actId="26606"/>
          <ac:spMkLst>
            <pc:docMk/>
            <pc:sldMk cId="827441363" sldId="256"/>
            <ac:spMk id="59" creationId="{EE362070-691D-44DB-98D4-BC61774B0E61}"/>
          </ac:spMkLst>
        </pc:spChg>
        <pc:spChg chg="add del">
          <ac:chgData name="Irfan Ud-Din" userId="ee04383a-3b49-4780-98b3-1937345d585e" providerId="ADAL" clId="{523A1860-A5CB-0C41-A28A-E638359917C3}" dt="2023-02-02T04:34:36.998" v="49" actId="26606"/>
          <ac:spMkLst>
            <pc:docMk/>
            <pc:sldMk cId="827441363" sldId="256"/>
            <ac:spMk id="61" creationId="{32DB1480-5B24-4B37-B70E-C74945DD914E}"/>
          </ac:spMkLst>
        </pc:spChg>
        <pc:spChg chg="add del">
          <ac:chgData name="Irfan Ud-Din" userId="ee04383a-3b49-4780-98b3-1937345d585e" providerId="ADAL" clId="{523A1860-A5CB-0C41-A28A-E638359917C3}" dt="2023-02-02T04:34:36.993" v="48" actId="26606"/>
          <ac:spMkLst>
            <pc:docMk/>
            <pc:sldMk cId="827441363" sldId="256"/>
            <ac:spMk id="66" creationId="{2779F603-B669-4AD6-82F9-E09F76165B99}"/>
          </ac:spMkLst>
        </pc:spChg>
        <pc:spChg chg="add del">
          <ac:chgData name="Irfan Ud-Din" userId="ee04383a-3b49-4780-98b3-1937345d585e" providerId="ADAL" clId="{523A1860-A5CB-0C41-A28A-E638359917C3}" dt="2023-02-02T04:34:36.993" v="48" actId="26606"/>
          <ac:spMkLst>
            <pc:docMk/>
            <pc:sldMk cId="827441363" sldId="256"/>
            <ac:spMk id="70" creationId="{CA73A59D-C719-4F24-9F6B-AF7CE8F3BEF1}"/>
          </ac:spMkLst>
        </pc:spChg>
        <pc:spChg chg="add del">
          <ac:chgData name="Irfan Ud-Din" userId="ee04383a-3b49-4780-98b3-1937345d585e" providerId="ADAL" clId="{523A1860-A5CB-0C41-A28A-E638359917C3}" dt="2023-02-02T04:35:01.535" v="57" actId="26606"/>
          <ac:spMkLst>
            <pc:docMk/>
            <pc:sldMk cId="827441363" sldId="256"/>
            <ac:spMk id="72" creationId="{2779F603-B669-4AD6-82F9-E09F76165B99}"/>
          </ac:spMkLst>
        </pc:spChg>
        <pc:spChg chg="add del">
          <ac:chgData name="Irfan Ud-Din" userId="ee04383a-3b49-4780-98b3-1937345d585e" providerId="ADAL" clId="{523A1860-A5CB-0C41-A28A-E638359917C3}" dt="2023-02-02T04:35:01.535" v="57" actId="26606"/>
          <ac:spMkLst>
            <pc:docMk/>
            <pc:sldMk cId="827441363" sldId="256"/>
            <ac:spMk id="74" creationId="{596FA172-921E-4C46-94E3-3FC0695A7AA8}"/>
          </ac:spMkLst>
        </pc:spChg>
        <pc:spChg chg="add del">
          <ac:chgData name="Irfan Ud-Din" userId="ee04383a-3b49-4780-98b3-1937345d585e" providerId="ADAL" clId="{523A1860-A5CB-0C41-A28A-E638359917C3}" dt="2023-02-02T04:34:51.651" v="52" actId="26606"/>
          <ac:spMkLst>
            <pc:docMk/>
            <pc:sldMk cId="827441363" sldId="256"/>
            <ac:spMk id="80" creationId="{2FDF0794-1B86-42B2-B8C7-F60123E638ED}"/>
          </ac:spMkLst>
        </pc:spChg>
        <pc:spChg chg="add del">
          <ac:chgData name="Irfan Ud-Din" userId="ee04383a-3b49-4780-98b3-1937345d585e" providerId="ADAL" clId="{523A1860-A5CB-0C41-A28A-E638359917C3}" dt="2023-02-02T04:34:51.651" v="52" actId="26606"/>
          <ac:spMkLst>
            <pc:docMk/>
            <pc:sldMk cId="827441363" sldId="256"/>
            <ac:spMk id="82" creationId="{B94BE868-D43F-4940-8CE9-93D953A11A21}"/>
          </ac:spMkLst>
        </pc:spChg>
        <pc:spChg chg="add del">
          <ac:chgData name="Irfan Ud-Din" userId="ee04383a-3b49-4780-98b3-1937345d585e" providerId="ADAL" clId="{523A1860-A5CB-0C41-A28A-E638359917C3}" dt="2023-02-02T04:34:55.103" v="54" actId="26606"/>
          <ac:spMkLst>
            <pc:docMk/>
            <pc:sldMk cId="827441363" sldId="256"/>
            <ac:spMk id="86" creationId="{A9286AD2-18A9-4868-A4E3-7A2097A20810}"/>
          </ac:spMkLst>
        </pc:spChg>
        <pc:spChg chg="add del">
          <ac:chgData name="Irfan Ud-Din" userId="ee04383a-3b49-4780-98b3-1937345d585e" providerId="ADAL" clId="{523A1860-A5CB-0C41-A28A-E638359917C3}" dt="2023-02-02T04:35:01.525" v="56" actId="26606"/>
          <ac:spMkLst>
            <pc:docMk/>
            <pc:sldMk cId="827441363" sldId="256"/>
            <ac:spMk id="90" creationId="{F452A527-3631-41ED-858D-3777A7D1496A}"/>
          </ac:spMkLst>
        </pc:spChg>
        <pc:spChg chg="add">
          <ac:chgData name="Irfan Ud-Din" userId="ee04383a-3b49-4780-98b3-1937345d585e" providerId="ADAL" clId="{523A1860-A5CB-0C41-A28A-E638359917C3}" dt="2023-02-02T04:35:01.535" v="57" actId="26606"/>
          <ac:spMkLst>
            <pc:docMk/>
            <pc:sldMk cId="827441363" sldId="256"/>
            <ac:spMk id="94" creationId="{A9286AD2-18A9-4868-A4E3-7A2097A20810}"/>
          </ac:spMkLst>
        </pc:spChg>
        <pc:picChg chg="del mod">
          <ac:chgData name="Irfan Ud-Din" userId="ee04383a-3b49-4780-98b3-1937345d585e" providerId="ADAL" clId="{523A1860-A5CB-0C41-A28A-E638359917C3}" dt="2023-02-02T04:34:43.548" v="50" actId="478"/>
          <ac:picMkLst>
            <pc:docMk/>
            <pc:sldMk cId="827441363" sldId="256"/>
            <ac:picMk id="4" creationId="{6D9A92E2-79B6-145B-CFD2-6883BBDDD333}"/>
          </ac:picMkLst>
        </pc:picChg>
        <pc:picChg chg="add del">
          <ac:chgData name="Irfan Ud-Din" userId="ee04383a-3b49-4780-98b3-1937345d585e" providerId="ADAL" clId="{523A1860-A5CB-0C41-A28A-E638359917C3}" dt="2023-02-02T04:34:51.651" v="52" actId="26606"/>
          <ac:picMkLst>
            <pc:docMk/>
            <pc:sldMk cId="827441363" sldId="256"/>
            <ac:picMk id="76" creationId="{7A45BDD9-65F9-2EEA-C53F-0FE4A603F0E4}"/>
          </ac:picMkLst>
        </pc:picChg>
        <pc:picChg chg="add del">
          <ac:chgData name="Irfan Ud-Din" userId="ee04383a-3b49-4780-98b3-1937345d585e" providerId="ADAL" clId="{523A1860-A5CB-0C41-A28A-E638359917C3}" dt="2023-02-02T04:34:55.103" v="54" actId="26606"/>
          <ac:picMkLst>
            <pc:docMk/>
            <pc:sldMk cId="827441363" sldId="256"/>
            <ac:picMk id="87" creationId="{365A449D-B517-755D-B520-248A4F025544}"/>
          </ac:picMkLst>
        </pc:picChg>
        <pc:picChg chg="add del">
          <ac:chgData name="Irfan Ud-Din" userId="ee04383a-3b49-4780-98b3-1937345d585e" providerId="ADAL" clId="{523A1860-A5CB-0C41-A28A-E638359917C3}" dt="2023-02-02T04:35:01.525" v="56" actId="26606"/>
          <ac:picMkLst>
            <pc:docMk/>
            <pc:sldMk cId="827441363" sldId="256"/>
            <ac:picMk id="91" creationId="{6719ABAE-7E81-9A5F-41CF-6EDF88F12CE6}"/>
          </ac:picMkLst>
        </pc:picChg>
        <pc:picChg chg="add">
          <ac:chgData name="Irfan Ud-Din" userId="ee04383a-3b49-4780-98b3-1937345d585e" providerId="ADAL" clId="{523A1860-A5CB-0C41-A28A-E638359917C3}" dt="2023-02-02T04:35:01.535" v="57" actId="26606"/>
          <ac:picMkLst>
            <pc:docMk/>
            <pc:sldMk cId="827441363" sldId="256"/>
            <ac:picMk id="95" creationId="{365A449D-B517-755D-B520-248A4F025544}"/>
          </ac:picMkLst>
        </pc:picChg>
        <pc:cxnChg chg="add del">
          <ac:chgData name="Irfan Ud-Din" userId="ee04383a-3b49-4780-98b3-1937345d585e" providerId="ADAL" clId="{523A1860-A5CB-0C41-A28A-E638359917C3}" dt="2023-02-02T04:34:36.998" v="49" actId="26606"/>
          <ac:cxnSpMkLst>
            <pc:docMk/>
            <pc:sldMk cId="827441363" sldId="256"/>
            <ac:cxnSpMk id="60" creationId="{5A7EFE9C-DAE7-4ECA-BDB2-34E2534B8AB7}"/>
          </ac:cxnSpMkLst>
        </pc:cxnChg>
        <pc:cxnChg chg="add del">
          <ac:chgData name="Irfan Ud-Din" userId="ee04383a-3b49-4780-98b3-1937345d585e" providerId="ADAL" clId="{523A1860-A5CB-0C41-A28A-E638359917C3}" dt="2023-02-02T04:34:36.993" v="48" actId="26606"/>
          <ac:cxnSpMkLst>
            <pc:docMk/>
            <pc:sldMk cId="827441363" sldId="256"/>
            <ac:cxnSpMk id="68" creationId="{7ABFD994-C2DC-4E7D-9411-C7FF7813EF47}"/>
          </ac:cxnSpMkLst>
        </pc:cxnChg>
        <pc:cxnChg chg="add del">
          <ac:chgData name="Irfan Ud-Din" userId="ee04383a-3b49-4780-98b3-1937345d585e" providerId="ADAL" clId="{523A1860-A5CB-0C41-A28A-E638359917C3}" dt="2023-02-02T04:35:01.535" v="57" actId="26606"/>
          <ac:cxnSpMkLst>
            <pc:docMk/>
            <pc:sldMk cId="827441363" sldId="256"/>
            <ac:cxnSpMk id="73" creationId="{7ABFD994-C2DC-4E7D-9411-C7FF7813EF47}"/>
          </ac:cxnSpMkLst>
        </pc:cxnChg>
        <pc:cxnChg chg="add del">
          <ac:chgData name="Irfan Ud-Din" userId="ee04383a-3b49-4780-98b3-1937345d585e" providerId="ADAL" clId="{523A1860-A5CB-0C41-A28A-E638359917C3}" dt="2023-02-02T04:34:51.651" v="52" actId="26606"/>
          <ac:cxnSpMkLst>
            <pc:docMk/>
            <pc:sldMk cId="827441363" sldId="256"/>
            <ac:cxnSpMk id="84" creationId="{96D07482-83A3-4451-943C-B46961082957}"/>
          </ac:cxnSpMkLst>
        </pc:cxnChg>
        <pc:cxnChg chg="add del">
          <ac:chgData name="Irfan Ud-Din" userId="ee04383a-3b49-4780-98b3-1937345d585e" providerId="ADAL" clId="{523A1860-A5CB-0C41-A28A-E638359917C3}" dt="2023-02-02T04:34:55.103" v="54" actId="26606"/>
          <ac:cxnSpMkLst>
            <pc:docMk/>
            <pc:sldMk cId="827441363" sldId="256"/>
            <ac:cxnSpMk id="88" creationId="{E7A7CD63-7EC3-44F3-95D0-595C4019FF24}"/>
          </ac:cxnSpMkLst>
        </pc:cxnChg>
        <pc:cxnChg chg="add del">
          <ac:chgData name="Irfan Ud-Din" userId="ee04383a-3b49-4780-98b3-1937345d585e" providerId="ADAL" clId="{523A1860-A5CB-0C41-A28A-E638359917C3}" dt="2023-02-02T04:35:01.525" v="56" actId="26606"/>
          <ac:cxnSpMkLst>
            <pc:docMk/>
            <pc:sldMk cId="827441363" sldId="256"/>
            <ac:cxnSpMk id="92" creationId="{D28A9C89-B313-458F-9C85-515930A51A93}"/>
          </ac:cxnSpMkLst>
        </pc:cxnChg>
        <pc:cxnChg chg="add">
          <ac:chgData name="Irfan Ud-Din" userId="ee04383a-3b49-4780-98b3-1937345d585e" providerId="ADAL" clId="{523A1860-A5CB-0C41-A28A-E638359917C3}" dt="2023-02-02T04:35:01.535" v="57" actId="26606"/>
          <ac:cxnSpMkLst>
            <pc:docMk/>
            <pc:sldMk cId="827441363" sldId="256"/>
            <ac:cxnSpMk id="96" creationId="{E7A7CD63-7EC3-44F3-95D0-595C4019FF24}"/>
          </ac:cxnSpMkLst>
        </pc:cxnChg>
      </pc:sldChg>
      <pc:sldChg chg="addSp delSp modSp mod">
        <pc:chgData name="Irfan Ud-Din" userId="ee04383a-3b49-4780-98b3-1937345d585e" providerId="ADAL" clId="{523A1860-A5CB-0C41-A28A-E638359917C3}" dt="2023-02-02T04:36:02.690" v="70" actId="26606"/>
        <pc:sldMkLst>
          <pc:docMk/>
          <pc:sldMk cId="1907247610" sldId="258"/>
        </pc:sldMkLst>
        <pc:spChg chg="mod">
          <ac:chgData name="Irfan Ud-Din" userId="ee04383a-3b49-4780-98b3-1937345d585e" providerId="ADAL" clId="{523A1860-A5CB-0C41-A28A-E638359917C3}" dt="2023-02-02T04:36:02.690" v="70" actId="26606"/>
          <ac:spMkLst>
            <pc:docMk/>
            <pc:sldMk cId="1907247610" sldId="258"/>
            <ac:spMk id="2" creationId="{5B10B42F-45F2-B191-7F89-689147B227F1}"/>
          </ac:spMkLst>
        </pc:spChg>
        <pc:spChg chg="del">
          <ac:chgData name="Irfan Ud-Din" userId="ee04383a-3b49-4780-98b3-1937345d585e" providerId="ADAL" clId="{523A1860-A5CB-0C41-A28A-E638359917C3}" dt="2023-02-02T04:36:02.690" v="70" actId="26606"/>
          <ac:spMkLst>
            <pc:docMk/>
            <pc:sldMk cId="1907247610" sldId="258"/>
            <ac:spMk id="17" creationId="{EE1530B0-6F96-46C0-8B3E-3215CB756BE4}"/>
          </ac:spMkLst>
        </pc:spChg>
        <pc:spChg chg="del">
          <ac:chgData name="Irfan Ud-Din" userId="ee04383a-3b49-4780-98b3-1937345d585e" providerId="ADAL" clId="{523A1860-A5CB-0C41-A28A-E638359917C3}" dt="2023-02-02T04:36:02.690" v="70" actId="26606"/>
          <ac:spMkLst>
            <pc:docMk/>
            <pc:sldMk cId="1907247610" sldId="258"/>
            <ac:spMk id="18" creationId="{754910CF-1B56-45D3-960A-E89F7B3B9131}"/>
          </ac:spMkLst>
        </pc:spChg>
        <pc:spChg chg="add">
          <ac:chgData name="Irfan Ud-Din" userId="ee04383a-3b49-4780-98b3-1937345d585e" providerId="ADAL" clId="{523A1860-A5CB-0C41-A28A-E638359917C3}" dt="2023-02-02T04:36:02.690" v="70" actId="26606"/>
          <ac:spMkLst>
            <pc:docMk/>
            <pc:sldMk cId="1907247610" sldId="258"/>
            <ac:spMk id="24" creationId="{88F0A37D-2337-4AAF-98B0-7E4E9B98719A}"/>
          </ac:spMkLst>
        </pc:spChg>
        <pc:spChg chg="add">
          <ac:chgData name="Irfan Ud-Din" userId="ee04383a-3b49-4780-98b3-1937345d585e" providerId="ADAL" clId="{523A1860-A5CB-0C41-A28A-E638359917C3}" dt="2023-02-02T04:36:02.690" v="70" actId="26606"/>
          <ac:spMkLst>
            <pc:docMk/>
            <pc:sldMk cId="1907247610" sldId="258"/>
            <ac:spMk id="28" creationId="{F7234D70-FB65-4E99-985E-64D219674D45}"/>
          </ac:spMkLst>
        </pc:spChg>
        <pc:graphicFrameChg chg="mod modGraphic">
          <ac:chgData name="Irfan Ud-Din" userId="ee04383a-3b49-4780-98b3-1937345d585e" providerId="ADAL" clId="{523A1860-A5CB-0C41-A28A-E638359917C3}" dt="2023-02-02T04:36:02.690" v="70" actId="26606"/>
          <ac:graphicFrameMkLst>
            <pc:docMk/>
            <pc:sldMk cId="1907247610" sldId="258"/>
            <ac:graphicFrameMk id="19" creationId="{0E83736D-E74E-3993-FEAE-0ABC265F68B5}"/>
          </ac:graphicFrameMkLst>
        </pc:graphicFrameChg>
        <pc:cxnChg chg="add">
          <ac:chgData name="Irfan Ud-Din" userId="ee04383a-3b49-4780-98b3-1937345d585e" providerId="ADAL" clId="{523A1860-A5CB-0C41-A28A-E638359917C3}" dt="2023-02-02T04:36:02.690" v="70" actId="26606"/>
          <ac:cxnSpMkLst>
            <pc:docMk/>
            <pc:sldMk cId="1907247610" sldId="258"/>
            <ac:cxnSpMk id="26" creationId="{F15CCCF0-E573-463A-9760-1FDC0B2CFBD7}"/>
          </ac:cxnSpMkLst>
        </pc:cxnChg>
      </pc:sldChg>
      <pc:sldChg chg="addSp delSp modSp mod setBg setClrOvrMap">
        <pc:chgData name="Irfan Ud-Din" userId="ee04383a-3b49-4780-98b3-1937345d585e" providerId="ADAL" clId="{523A1860-A5CB-0C41-A28A-E638359917C3}" dt="2023-02-02T04:36:34.186" v="74" actId="26606"/>
        <pc:sldMkLst>
          <pc:docMk/>
          <pc:sldMk cId="2231391475" sldId="259"/>
        </pc:sldMkLst>
        <pc:spChg chg="mod">
          <ac:chgData name="Irfan Ud-Din" userId="ee04383a-3b49-4780-98b3-1937345d585e" providerId="ADAL" clId="{523A1860-A5CB-0C41-A28A-E638359917C3}" dt="2023-02-02T04:36:34.135" v="73" actId="26606"/>
          <ac:spMkLst>
            <pc:docMk/>
            <pc:sldMk cId="2231391475" sldId="259"/>
            <ac:spMk id="2" creationId="{494844C0-B2D7-FFA9-B69E-A989F7CA4AFB}"/>
          </ac:spMkLst>
        </pc:spChg>
        <pc:spChg chg="add del">
          <ac:chgData name="Irfan Ud-Din" userId="ee04383a-3b49-4780-98b3-1937345d585e" providerId="ADAL" clId="{523A1860-A5CB-0C41-A28A-E638359917C3}" dt="2023-02-02T04:36:34.186" v="74" actId="26606"/>
          <ac:spMkLst>
            <pc:docMk/>
            <pc:sldMk cId="2231391475" sldId="259"/>
            <ac:spMk id="9" creationId="{88F0A37D-2337-4AAF-98B0-7E4E9B98719A}"/>
          </ac:spMkLst>
        </pc:spChg>
        <pc:spChg chg="add del">
          <ac:chgData name="Irfan Ud-Din" userId="ee04383a-3b49-4780-98b3-1937345d585e" providerId="ADAL" clId="{523A1860-A5CB-0C41-A28A-E638359917C3}" dt="2023-02-02T04:36:34.186" v="74" actId="26606"/>
          <ac:spMkLst>
            <pc:docMk/>
            <pc:sldMk cId="2231391475" sldId="259"/>
            <ac:spMk id="13" creationId="{F7234D70-FB65-4E99-985E-64D219674D45}"/>
          </ac:spMkLst>
        </pc:spChg>
        <pc:spChg chg="add del">
          <ac:chgData name="Irfan Ud-Din" userId="ee04383a-3b49-4780-98b3-1937345d585e" providerId="ADAL" clId="{523A1860-A5CB-0C41-A28A-E638359917C3}" dt="2023-02-02T04:36:34.135" v="73" actId="26606"/>
          <ac:spMkLst>
            <pc:docMk/>
            <pc:sldMk cId="2231391475" sldId="259"/>
            <ac:spMk id="18" creationId="{68BDBE5C-BBE9-4E89-BEE5-DEB6EAB8702D}"/>
          </ac:spMkLst>
        </pc:spChg>
        <pc:spChg chg="add del">
          <ac:chgData name="Irfan Ud-Din" userId="ee04383a-3b49-4780-98b3-1937345d585e" providerId="ADAL" clId="{523A1860-A5CB-0C41-A28A-E638359917C3}" dt="2023-02-02T04:36:34.135" v="73" actId="26606"/>
          <ac:spMkLst>
            <pc:docMk/>
            <pc:sldMk cId="2231391475" sldId="259"/>
            <ac:spMk id="22" creationId="{DFC4168B-AA75-4715-9B96-CF84B170A68B}"/>
          </ac:spMkLst>
        </pc:spChg>
        <pc:spChg chg="add">
          <ac:chgData name="Irfan Ud-Din" userId="ee04383a-3b49-4780-98b3-1937345d585e" providerId="ADAL" clId="{523A1860-A5CB-0C41-A28A-E638359917C3}" dt="2023-02-02T04:36:34.186" v="74" actId="26606"/>
          <ac:spMkLst>
            <pc:docMk/>
            <pc:sldMk cId="2231391475" sldId="259"/>
            <ac:spMk id="24" creationId="{0F6F1E82-F603-49E4-9641-09EEA984A343}"/>
          </ac:spMkLst>
        </pc:spChg>
        <pc:spChg chg="add">
          <ac:chgData name="Irfan Ud-Din" userId="ee04383a-3b49-4780-98b3-1937345d585e" providerId="ADAL" clId="{523A1860-A5CB-0C41-A28A-E638359917C3}" dt="2023-02-02T04:36:34.186" v="74" actId="26606"/>
          <ac:spMkLst>
            <pc:docMk/>
            <pc:sldMk cId="2231391475" sldId="259"/>
            <ac:spMk id="26" creationId="{9D1595AB-90F6-488F-B5E3-F8CFCC8FAA19}"/>
          </ac:spMkLst>
        </pc:spChg>
        <pc:graphicFrameChg chg="mod modGraphic">
          <ac:chgData name="Irfan Ud-Din" userId="ee04383a-3b49-4780-98b3-1937345d585e" providerId="ADAL" clId="{523A1860-A5CB-0C41-A28A-E638359917C3}" dt="2023-02-02T04:36:34.186" v="74" actId="26606"/>
          <ac:graphicFrameMkLst>
            <pc:docMk/>
            <pc:sldMk cId="2231391475" sldId="259"/>
            <ac:graphicFrameMk id="5" creationId="{C49CA28A-5732-2D35-4021-2A3962758EBE}"/>
          </ac:graphicFrameMkLst>
        </pc:graphicFrameChg>
        <pc:cxnChg chg="add del">
          <ac:chgData name="Irfan Ud-Din" userId="ee04383a-3b49-4780-98b3-1937345d585e" providerId="ADAL" clId="{523A1860-A5CB-0C41-A28A-E638359917C3}" dt="2023-02-02T04:36:34.186" v="74" actId="26606"/>
          <ac:cxnSpMkLst>
            <pc:docMk/>
            <pc:sldMk cId="2231391475" sldId="259"/>
            <ac:cxnSpMk id="11" creationId="{F15CCCF0-E573-463A-9760-1FDC0B2CFBD7}"/>
          </ac:cxnSpMkLst>
        </pc:cxnChg>
        <pc:cxnChg chg="add del">
          <ac:chgData name="Irfan Ud-Din" userId="ee04383a-3b49-4780-98b3-1937345d585e" providerId="ADAL" clId="{523A1860-A5CB-0C41-A28A-E638359917C3}" dt="2023-02-02T04:36:34.135" v="73" actId="26606"/>
          <ac:cxnSpMkLst>
            <pc:docMk/>
            <pc:sldMk cId="2231391475" sldId="259"/>
            <ac:cxnSpMk id="20" creationId="{2752F38C-F560-47AA-90AD-209F39C04150}"/>
          </ac:cxnSpMkLst>
        </pc:cxnChg>
        <pc:cxnChg chg="add">
          <ac:chgData name="Irfan Ud-Din" userId="ee04383a-3b49-4780-98b3-1937345d585e" providerId="ADAL" clId="{523A1860-A5CB-0C41-A28A-E638359917C3}" dt="2023-02-02T04:36:34.186" v="74" actId="26606"/>
          <ac:cxnSpMkLst>
            <pc:docMk/>
            <pc:sldMk cId="2231391475" sldId="259"/>
            <ac:cxnSpMk id="25" creationId="{C81CFD00-FC30-4AFB-A61F-3127B2C90F71}"/>
          </ac:cxnSpMkLst>
        </pc:cxnChg>
      </pc:sldChg>
      <pc:sldChg chg="del">
        <pc:chgData name="Irfan Ud-Din" userId="ee04383a-3b49-4780-98b3-1937345d585e" providerId="ADAL" clId="{523A1860-A5CB-0C41-A28A-E638359917C3}" dt="2023-02-02T04:36:54.990" v="75" actId="2696"/>
        <pc:sldMkLst>
          <pc:docMk/>
          <pc:sldMk cId="4117698261" sldId="261"/>
        </pc:sldMkLst>
      </pc:sldChg>
      <pc:sldChg chg="addSp delSp modSp mod setClrOvrMap">
        <pc:chgData name="Irfan Ud-Din" userId="ee04383a-3b49-4780-98b3-1937345d585e" providerId="ADAL" clId="{523A1860-A5CB-0C41-A28A-E638359917C3}" dt="2023-02-02T04:35:34.712" v="69" actId="26606"/>
        <pc:sldMkLst>
          <pc:docMk/>
          <pc:sldMk cId="919415794" sldId="262"/>
        </pc:sldMkLst>
        <pc:spChg chg="mod">
          <ac:chgData name="Irfan Ud-Din" userId="ee04383a-3b49-4780-98b3-1937345d585e" providerId="ADAL" clId="{523A1860-A5CB-0C41-A28A-E638359917C3}" dt="2023-02-02T04:35:34.712" v="69" actId="26606"/>
          <ac:spMkLst>
            <pc:docMk/>
            <pc:sldMk cId="919415794" sldId="262"/>
            <ac:spMk id="2" creationId="{7859B5DF-179D-9356-1258-12832BDDE6FF}"/>
          </ac:spMkLst>
        </pc:spChg>
        <pc:spChg chg="add del">
          <ac:chgData name="Irfan Ud-Din" userId="ee04383a-3b49-4780-98b3-1937345d585e" providerId="ADAL" clId="{523A1860-A5CB-0C41-A28A-E638359917C3}" dt="2023-02-02T04:35:34.712" v="69" actId="26606"/>
          <ac:spMkLst>
            <pc:docMk/>
            <pc:sldMk cId="919415794" sldId="262"/>
            <ac:spMk id="38" creationId="{39E3965E-AC41-4711-9D10-E25ABB132D86}"/>
          </ac:spMkLst>
        </pc:spChg>
        <pc:spChg chg="add del">
          <ac:chgData name="Irfan Ud-Din" userId="ee04383a-3b49-4780-98b3-1937345d585e" providerId="ADAL" clId="{523A1860-A5CB-0C41-A28A-E638359917C3}" dt="2023-02-02T04:35:34.712" v="69" actId="26606"/>
          <ac:spMkLst>
            <pc:docMk/>
            <pc:sldMk cId="919415794" sldId="262"/>
            <ac:spMk id="40" creationId="{2779F603-B669-4AD6-82F9-E09F76165B99}"/>
          </ac:spMkLst>
        </pc:spChg>
        <pc:spChg chg="add del">
          <ac:chgData name="Irfan Ud-Din" userId="ee04383a-3b49-4780-98b3-1937345d585e" providerId="ADAL" clId="{523A1860-A5CB-0C41-A28A-E638359917C3}" dt="2023-02-02T04:35:34.712" v="69" actId="26606"/>
          <ac:spMkLst>
            <pc:docMk/>
            <pc:sldMk cId="919415794" sldId="262"/>
            <ac:spMk id="43" creationId="{596FA172-921E-4C46-94E3-3FC0695A7AA8}"/>
          </ac:spMkLst>
        </pc:spChg>
        <pc:spChg chg="add del">
          <ac:chgData name="Irfan Ud-Din" userId="ee04383a-3b49-4780-98b3-1937345d585e" providerId="ADAL" clId="{523A1860-A5CB-0C41-A28A-E638359917C3}" dt="2023-02-02T04:35:11.883" v="60" actId="26606"/>
          <ac:spMkLst>
            <pc:docMk/>
            <pc:sldMk cId="919415794" sldId="262"/>
            <ac:spMk id="49" creationId="{39E3965E-AC41-4711-9D10-E25ABB132D86}"/>
          </ac:spMkLst>
        </pc:spChg>
        <pc:spChg chg="add del">
          <ac:chgData name="Irfan Ud-Din" userId="ee04383a-3b49-4780-98b3-1937345d585e" providerId="ADAL" clId="{523A1860-A5CB-0C41-A28A-E638359917C3}" dt="2023-02-02T04:35:11.883" v="60" actId="26606"/>
          <ac:spMkLst>
            <pc:docMk/>
            <pc:sldMk cId="919415794" sldId="262"/>
            <ac:spMk id="53" creationId="{A9286AD2-18A9-4868-A4E3-7A2097A20810}"/>
          </ac:spMkLst>
        </pc:spChg>
        <pc:spChg chg="add del">
          <ac:chgData name="Irfan Ud-Din" userId="ee04383a-3b49-4780-98b3-1937345d585e" providerId="ADAL" clId="{523A1860-A5CB-0C41-A28A-E638359917C3}" dt="2023-02-02T04:35:22.659" v="62" actId="26606"/>
          <ac:spMkLst>
            <pc:docMk/>
            <pc:sldMk cId="919415794" sldId="262"/>
            <ac:spMk id="57" creationId="{39E3965E-AC41-4711-9D10-E25ABB132D86}"/>
          </ac:spMkLst>
        </pc:spChg>
        <pc:spChg chg="add del">
          <ac:chgData name="Irfan Ud-Din" userId="ee04383a-3b49-4780-98b3-1937345d585e" providerId="ADAL" clId="{523A1860-A5CB-0C41-A28A-E638359917C3}" dt="2023-02-02T04:35:22.659" v="62" actId="26606"/>
          <ac:spMkLst>
            <pc:docMk/>
            <pc:sldMk cId="919415794" sldId="262"/>
            <ac:spMk id="59" creationId="{A9286AD2-18A9-4868-A4E3-7A2097A20810}"/>
          </ac:spMkLst>
        </pc:spChg>
        <pc:spChg chg="add del">
          <ac:chgData name="Irfan Ud-Din" userId="ee04383a-3b49-4780-98b3-1937345d585e" providerId="ADAL" clId="{523A1860-A5CB-0C41-A28A-E638359917C3}" dt="2023-02-02T04:35:24.967" v="64" actId="26606"/>
          <ac:spMkLst>
            <pc:docMk/>
            <pc:sldMk cId="919415794" sldId="262"/>
            <ac:spMk id="63" creationId="{39E3965E-AC41-4711-9D10-E25ABB132D86}"/>
          </ac:spMkLst>
        </pc:spChg>
        <pc:spChg chg="add del">
          <ac:chgData name="Irfan Ud-Din" userId="ee04383a-3b49-4780-98b3-1937345d585e" providerId="ADAL" clId="{523A1860-A5CB-0C41-A28A-E638359917C3}" dt="2023-02-02T04:35:24.967" v="64" actId="26606"/>
          <ac:spMkLst>
            <pc:docMk/>
            <pc:sldMk cId="919415794" sldId="262"/>
            <ac:spMk id="65" creationId="{6482F060-A4AF-4E0B-B364-7C6BA4AE9C03}"/>
          </ac:spMkLst>
        </pc:spChg>
        <pc:spChg chg="add del">
          <ac:chgData name="Irfan Ud-Din" userId="ee04383a-3b49-4780-98b3-1937345d585e" providerId="ADAL" clId="{523A1860-A5CB-0C41-A28A-E638359917C3}" dt="2023-02-02T04:35:27.190" v="66" actId="26606"/>
          <ac:spMkLst>
            <pc:docMk/>
            <pc:sldMk cId="919415794" sldId="262"/>
            <ac:spMk id="69" creationId="{39E3965E-AC41-4711-9D10-E25ABB132D86}"/>
          </ac:spMkLst>
        </pc:spChg>
        <pc:spChg chg="add del">
          <ac:chgData name="Irfan Ud-Din" userId="ee04383a-3b49-4780-98b3-1937345d585e" providerId="ADAL" clId="{523A1860-A5CB-0C41-A28A-E638359917C3}" dt="2023-02-02T04:35:27.190" v="66" actId="26606"/>
          <ac:spMkLst>
            <pc:docMk/>
            <pc:sldMk cId="919415794" sldId="262"/>
            <ac:spMk id="71" creationId="{2FDF0794-1B86-42B2-B8C7-F60123E638ED}"/>
          </ac:spMkLst>
        </pc:spChg>
        <pc:spChg chg="add del">
          <ac:chgData name="Irfan Ud-Din" userId="ee04383a-3b49-4780-98b3-1937345d585e" providerId="ADAL" clId="{523A1860-A5CB-0C41-A28A-E638359917C3}" dt="2023-02-02T04:35:27.190" v="66" actId="26606"/>
          <ac:spMkLst>
            <pc:docMk/>
            <pc:sldMk cId="919415794" sldId="262"/>
            <ac:spMk id="73" creationId="{EEFC1EB0-DB92-4E98-B3A9-0CD6FA5A8B62}"/>
          </ac:spMkLst>
        </pc:spChg>
        <pc:spChg chg="add del">
          <ac:chgData name="Irfan Ud-Din" userId="ee04383a-3b49-4780-98b3-1937345d585e" providerId="ADAL" clId="{523A1860-A5CB-0C41-A28A-E638359917C3}" dt="2023-02-02T04:35:34.683" v="68" actId="26606"/>
          <ac:spMkLst>
            <pc:docMk/>
            <pc:sldMk cId="919415794" sldId="262"/>
            <ac:spMk id="76" creationId="{39E3965E-AC41-4711-9D10-E25ABB132D86}"/>
          </ac:spMkLst>
        </pc:spChg>
        <pc:spChg chg="add del">
          <ac:chgData name="Irfan Ud-Din" userId="ee04383a-3b49-4780-98b3-1937345d585e" providerId="ADAL" clId="{523A1860-A5CB-0C41-A28A-E638359917C3}" dt="2023-02-02T04:35:34.683" v="68" actId="26606"/>
          <ac:spMkLst>
            <pc:docMk/>
            <pc:sldMk cId="919415794" sldId="262"/>
            <ac:spMk id="78" creationId="{2FDF0794-1B86-42B2-B8C7-F60123E638ED}"/>
          </ac:spMkLst>
        </pc:spChg>
        <pc:spChg chg="add del">
          <ac:chgData name="Irfan Ud-Din" userId="ee04383a-3b49-4780-98b3-1937345d585e" providerId="ADAL" clId="{523A1860-A5CB-0C41-A28A-E638359917C3}" dt="2023-02-02T04:35:34.683" v="68" actId="26606"/>
          <ac:spMkLst>
            <pc:docMk/>
            <pc:sldMk cId="919415794" sldId="262"/>
            <ac:spMk id="80" creationId="{EEFC1EB0-DB92-4E98-B3A9-0CD6FA5A8B62}"/>
          </ac:spMkLst>
        </pc:spChg>
        <pc:spChg chg="add">
          <ac:chgData name="Irfan Ud-Din" userId="ee04383a-3b49-4780-98b3-1937345d585e" providerId="ADAL" clId="{523A1860-A5CB-0C41-A28A-E638359917C3}" dt="2023-02-02T04:35:34.712" v="69" actId="26606"/>
          <ac:spMkLst>
            <pc:docMk/>
            <pc:sldMk cId="919415794" sldId="262"/>
            <ac:spMk id="83" creationId="{39E3965E-AC41-4711-9D10-E25ABB132D86}"/>
          </ac:spMkLst>
        </pc:spChg>
        <pc:spChg chg="add">
          <ac:chgData name="Irfan Ud-Din" userId="ee04383a-3b49-4780-98b3-1937345d585e" providerId="ADAL" clId="{523A1860-A5CB-0C41-A28A-E638359917C3}" dt="2023-02-02T04:35:34.712" v="69" actId="26606"/>
          <ac:spMkLst>
            <pc:docMk/>
            <pc:sldMk cId="919415794" sldId="262"/>
            <ac:spMk id="85" creationId="{A9286AD2-18A9-4868-A4E3-7A2097A20810}"/>
          </ac:spMkLst>
        </pc:spChg>
        <pc:picChg chg="del">
          <ac:chgData name="Irfan Ud-Din" userId="ee04383a-3b49-4780-98b3-1937345d585e" providerId="ADAL" clId="{523A1860-A5CB-0C41-A28A-E638359917C3}" dt="2023-02-02T04:35:05.684" v="58" actId="478"/>
          <ac:picMkLst>
            <pc:docMk/>
            <pc:sldMk cId="919415794" sldId="262"/>
            <ac:picMk id="42" creationId="{848E9B19-F298-260B-C4ED-DF2D444BFE47}"/>
          </ac:picMkLst>
        </pc:picChg>
        <pc:picChg chg="add del">
          <ac:chgData name="Irfan Ud-Din" userId="ee04383a-3b49-4780-98b3-1937345d585e" providerId="ADAL" clId="{523A1860-A5CB-0C41-A28A-E638359917C3}" dt="2023-02-02T04:35:11.883" v="60" actId="26606"/>
          <ac:picMkLst>
            <pc:docMk/>
            <pc:sldMk cId="919415794" sldId="262"/>
            <ac:picMk id="45" creationId="{90319C2F-FF44-1152-929E-96031DAEE90B}"/>
          </ac:picMkLst>
        </pc:picChg>
        <pc:picChg chg="add del">
          <ac:chgData name="Irfan Ud-Din" userId="ee04383a-3b49-4780-98b3-1937345d585e" providerId="ADAL" clId="{523A1860-A5CB-0C41-A28A-E638359917C3}" dt="2023-02-02T04:35:22.659" v="62" actId="26606"/>
          <ac:picMkLst>
            <pc:docMk/>
            <pc:sldMk cId="919415794" sldId="262"/>
            <ac:picMk id="60" creationId="{7E9ACC6E-1380-3FE2-FBAA-75C3FE7C8726}"/>
          </ac:picMkLst>
        </pc:picChg>
        <pc:picChg chg="add del">
          <ac:chgData name="Irfan Ud-Din" userId="ee04383a-3b49-4780-98b3-1937345d585e" providerId="ADAL" clId="{523A1860-A5CB-0C41-A28A-E638359917C3}" dt="2023-02-02T04:35:24.967" v="64" actId="26606"/>
          <ac:picMkLst>
            <pc:docMk/>
            <pc:sldMk cId="919415794" sldId="262"/>
            <ac:picMk id="67" creationId="{B66B82E4-097D-2ABC-7922-8A29D522E642}"/>
          </ac:picMkLst>
        </pc:picChg>
        <pc:picChg chg="add del">
          <ac:chgData name="Irfan Ud-Din" userId="ee04383a-3b49-4780-98b3-1937345d585e" providerId="ADAL" clId="{523A1860-A5CB-0C41-A28A-E638359917C3}" dt="2023-02-02T04:35:27.190" v="66" actId="26606"/>
          <ac:picMkLst>
            <pc:docMk/>
            <pc:sldMk cId="919415794" sldId="262"/>
            <ac:picMk id="72" creationId="{02B92F14-EDB1-D727-E344-7CD8382F4624}"/>
          </ac:picMkLst>
        </pc:picChg>
        <pc:picChg chg="add del">
          <ac:chgData name="Irfan Ud-Din" userId="ee04383a-3b49-4780-98b3-1937345d585e" providerId="ADAL" clId="{523A1860-A5CB-0C41-A28A-E638359917C3}" dt="2023-02-02T04:35:34.683" v="68" actId="26606"/>
          <ac:picMkLst>
            <pc:docMk/>
            <pc:sldMk cId="919415794" sldId="262"/>
            <ac:picMk id="79" creationId="{1EF68AE8-65ED-5E49-13A0-70191C134BF8}"/>
          </ac:picMkLst>
        </pc:picChg>
        <pc:picChg chg="add">
          <ac:chgData name="Irfan Ud-Din" userId="ee04383a-3b49-4780-98b3-1937345d585e" providerId="ADAL" clId="{523A1860-A5CB-0C41-A28A-E638359917C3}" dt="2023-02-02T04:35:34.712" v="69" actId="26606"/>
          <ac:picMkLst>
            <pc:docMk/>
            <pc:sldMk cId="919415794" sldId="262"/>
            <ac:picMk id="86" creationId="{7E9ACC6E-1380-3FE2-FBAA-75C3FE7C8726}"/>
          </ac:picMkLst>
        </pc:picChg>
        <pc:cxnChg chg="add del">
          <ac:chgData name="Irfan Ud-Din" userId="ee04383a-3b49-4780-98b3-1937345d585e" providerId="ADAL" clId="{523A1860-A5CB-0C41-A28A-E638359917C3}" dt="2023-02-02T04:35:34.712" v="69" actId="26606"/>
          <ac:cxnSpMkLst>
            <pc:docMk/>
            <pc:sldMk cId="919415794" sldId="262"/>
            <ac:cxnSpMk id="39" creationId="{1F5DC8C3-BA5F-4EED-BB9A-A14272BD82A1}"/>
          </ac:cxnSpMkLst>
        </pc:cxnChg>
        <pc:cxnChg chg="add del">
          <ac:chgData name="Irfan Ud-Din" userId="ee04383a-3b49-4780-98b3-1937345d585e" providerId="ADAL" clId="{523A1860-A5CB-0C41-A28A-E638359917C3}" dt="2023-02-02T04:35:34.712" v="69" actId="26606"/>
          <ac:cxnSpMkLst>
            <pc:docMk/>
            <pc:sldMk cId="919415794" sldId="262"/>
            <ac:cxnSpMk id="41" creationId="{7ABFD994-C2DC-4E7D-9411-C7FF7813EF47}"/>
          </ac:cxnSpMkLst>
        </pc:cxnChg>
        <pc:cxnChg chg="add del">
          <ac:chgData name="Irfan Ud-Din" userId="ee04383a-3b49-4780-98b3-1937345d585e" providerId="ADAL" clId="{523A1860-A5CB-0C41-A28A-E638359917C3}" dt="2023-02-02T04:35:11.883" v="60" actId="26606"/>
          <ac:cxnSpMkLst>
            <pc:docMk/>
            <pc:sldMk cId="919415794" sldId="262"/>
            <ac:cxnSpMk id="51" creationId="{1F5DC8C3-BA5F-4EED-BB9A-A14272BD82A1}"/>
          </ac:cxnSpMkLst>
        </pc:cxnChg>
        <pc:cxnChg chg="add del">
          <ac:chgData name="Irfan Ud-Din" userId="ee04383a-3b49-4780-98b3-1937345d585e" providerId="ADAL" clId="{523A1860-A5CB-0C41-A28A-E638359917C3}" dt="2023-02-02T04:35:11.883" v="60" actId="26606"/>
          <ac:cxnSpMkLst>
            <pc:docMk/>
            <pc:sldMk cId="919415794" sldId="262"/>
            <ac:cxnSpMk id="55" creationId="{E7A7CD63-7EC3-44F3-95D0-595C4019FF24}"/>
          </ac:cxnSpMkLst>
        </pc:cxnChg>
        <pc:cxnChg chg="add del">
          <ac:chgData name="Irfan Ud-Din" userId="ee04383a-3b49-4780-98b3-1937345d585e" providerId="ADAL" clId="{523A1860-A5CB-0C41-A28A-E638359917C3}" dt="2023-02-02T04:35:22.659" v="62" actId="26606"/>
          <ac:cxnSpMkLst>
            <pc:docMk/>
            <pc:sldMk cId="919415794" sldId="262"/>
            <ac:cxnSpMk id="58" creationId="{1F5DC8C3-BA5F-4EED-BB9A-A14272BD82A1}"/>
          </ac:cxnSpMkLst>
        </pc:cxnChg>
        <pc:cxnChg chg="add del">
          <ac:chgData name="Irfan Ud-Din" userId="ee04383a-3b49-4780-98b3-1937345d585e" providerId="ADAL" clId="{523A1860-A5CB-0C41-A28A-E638359917C3}" dt="2023-02-02T04:35:22.659" v="62" actId="26606"/>
          <ac:cxnSpMkLst>
            <pc:docMk/>
            <pc:sldMk cId="919415794" sldId="262"/>
            <ac:cxnSpMk id="61" creationId="{E7A7CD63-7EC3-44F3-95D0-595C4019FF24}"/>
          </ac:cxnSpMkLst>
        </pc:cxnChg>
        <pc:cxnChg chg="add del">
          <ac:chgData name="Irfan Ud-Din" userId="ee04383a-3b49-4780-98b3-1937345d585e" providerId="ADAL" clId="{523A1860-A5CB-0C41-A28A-E638359917C3}" dt="2023-02-02T04:35:24.967" v="64" actId="26606"/>
          <ac:cxnSpMkLst>
            <pc:docMk/>
            <pc:sldMk cId="919415794" sldId="262"/>
            <ac:cxnSpMk id="64" creationId="{1F5DC8C3-BA5F-4EED-BB9A-A14272BD82A1}"/>
          </ac:cxnSpMkLst>
        </pc:cxnChg>
        <pc:cxnChg chg="add del">
          <ac:chgData name="Irfan Ud-Din" userId="ee04383a-3b49-4780-98b3-1937345d585e" providerId="ADAL" clId="{523A1860-A5CB-0C41-A28A-E638359917C3}" dt="2023-02-02T04:35:24.967" v="64" actId="26606"/>
          <ac:cxnSpMkLst>
            <pc:docMk/>
            <pc:sldMk cId="919415794" sldId="262"/>
            <ac:cxnSpMk id="66" creationId="{B9EB6DAA-2F0C-43D5-A577-15D5D2C4E3F5}"/>
          </ac:cxnSpMkLst>
        </pc:cxnChg>
        <pc:cxnChg chg="add del">
          <ac:chgData name="Irfan Ud-Din" userId="ee04383a-3b49-4780-98b3-1937345d585e" providerId="ADAL" clId="{523A1860-A5CB-0C41-A28A-E638359917C3}" dt="2023-02-02T04:35:27.190" v="66" actId="26606"/>
          <ac:cxnSpMkLst>
            <pc:docMk/>
            <pc:sldMk cId="919415794" sldId="262"/>
            <ac:cxnSpMk id="70" creationId="{1F5DC8C3-BA5F-4EED-BB9A-A14272BD82A1}"/>
          </ac:cxnSpMkLst>
        </pc:cxnChg>
        <pc:cxnChg chg="add del">
          <ac:chgData name="Irfan Ud-Din" userId="ee04383a-3b49-4780-98b3-1937345d585e" providerId="ADAL" clId="{523A1860-A5CB-0C41-A28A-E638359917C3}" dt="2023-02-02T04:35:27.190" v="66" actId="26606"/>
          <ac:cxnSpMkLst>
            <pc:docMk/>
            <pc:sldMk cId="919415794" sldId="262"/>
            <ac:cxnSpMk id="74" creationId="{96D07482-83A3-4451-943C-B46961082957}"/>
          </ac:cxnSpMkLst>
        </pc:cxnChg>
        <pc:cxnChg chg="add del">
          <ac:chgData name="Irfan Ud-Din" userId="ee04383a-3b49-4780-98b3-1937345d585e" providerId="ADAL" clId="{523A1860-A5CB-0C41-A28A-E638359917C3}" dt="2023-02-02T04:35:34.683" v="68" actId="26606"/>
          <ac:cxnSpMkLst>
            <pc:docMk/>
            <pc:sldMk cId="919415794" sldId="262"/>
            <ac:cxnSpMk id="77" creationId="{1F5DC8C3-BA5F-4EED-BB9A-A14272BD82A1}"/>
          </ac:cxnSpMkLst>
        </pc:cxnChg>
        <pc:cxnChg chg="add del">
          <ac:chgData name="Irfan Ud-Din" userId="ee04383a-3b49-4780-98b3-1937345d585e" providerId="ADAL" clId="{523A1860-A5CB-0C41-A28A-E638359917C3}" dt="2023-02-02T04:35:34.683" v="68" actId="26606"/>
          <ac:cxnSpMkLst>
            <pc:docMk/>
            <pc:sldMk cId="919415794" sldId="262"/>
            <ac:cxnSpMk id="81" creationId="{96D07482-83A3-4451-943C-B46961082957}"/>
          </ac:cxnSpMkLst>
        </pc:cxnChg>
        <pc:cxnChg chg="add">
          <ac:chgData name="Irfan Ud-Din" userId="ee04383a-3b49-4780-98b3-1937345d585e" providerId="ADAL" clId="{523A1860-A5CB-0C41-A28A-E638359917C3}" dt="2023-02-02T04:35:34.712" v="69" actId="26606"/>
          <ac:cxnSpMkLst>
            <pc:docMk/>
            <pc:sldMk cId="919415794" sldId="262"/>
            <ac:cxnSpMk id="84" creationId="{1F5DC8C3-BA5F-4EED-BB9A-A14272BD82A1}"/>
          </ac:cxnSpMkLst>
        </pc:cxnChg>
        <pc:cxnChg chg="add">
          <ac:chgData name="Irfan Ud-Din" userId="ee04383a-3b49-4780-98b3-1937345d585e" providerId="ADAL" clId="{523A1860-A5CB-0C41-A28A-E638359917C3}" dt="2023-02-02T04:35:34.712" v="69" actId="26606"/>
          <ac:cxnSpMkLst>
            <pc:docMk/>
            <pc:sldMk cId="919415794" sldId="262"/>
            <ac:cxnSpMk id="87" creationId="{E7A7CD63-7EC3-44F3-95D0-595C4019FF24}"/>
          </ac:cxnSpMkLst>
        </pc:cxnChg>
      </pc:sldChg>
    </pc:docChg>
  </pc:docChgLst>
  <pc:docChgLst>
    <pc:chgData name="Irfan Ud-Din" userId="ee04383a-3b49-4780-98b3-1937345d585e" providerId="ADAL" clId="{CBF742A2-02D7-6040-ACB0-A6AC3CF60292}"/>
    <pc:docChg chg="undo custSel addSld delSld modSld sldOrd">
      <pc:chgData name="Irfan Ud-Din" userId="ee04383a-3b49-4780-98b3-1937345d585e" providerId="ADAL" clId="{CBF742A2-02D7-6040-ACB0-A6AC3CF60292}" dt="2023-02-01T05:12:37.471" v="66" actId="27636"/>
      <pc:docMkLst>
        <pc:docMk/>
      </pc:docMkLst>
      <pc:sldChg chg="addSp delSp modSp mod ord">
        <pc:chgData name="Irfan Ud-Din" userId="ee04383a-3b49-4780-98b3-1937345d585e" providerId="ADAL" clId="{CBF742A2-02D7-6040-ACB0-A6AC3CF60292}" dt="2023-02-01T05:12:37.471" v="66" actId="27636"/>
        <pc:sldMkLst>
          <pc:docMk/>
          <pc:sldMk cId="827441363" sldId="256"/>
        </pc:sldMkLst>
        <pc:spChg chg="mod">
          <ac:chgData name="Irfan Ud-Din" userId="ee04383a-3b49-4780-98b3-1937345d585e" providerId="ADAL" clId="{CBF742A2-02D7-6040-ACB0-A6AC3CF60292}" dt="2023-02-01T05:12:37.471" v="66" actId="27636"/>
          <ac:spMkLst>
            <pc:docMk/>
            <pc:sldMk cId="827441363" sldId="256"/>
            <ac:spMk id="2" creationId="{C668F749-36A2-F63F-A1F4-85D6CFF49865}"/>
          </ac:spMkLst>
        </pc:spChg>
        <pc:spChg chg="mo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3" creationId="{BA9B59F3-58CB-E0A6-96AB-863BEAF928F3}"/>
          </ac:spMkLst>
        </pc:spChg>
        <pc:spChg chg="del">
          <ac:chgData name="Irfan Ud-Din" userId="ee04383a-3b49-4780-98b3-1937345d585e" providerId="ADAL" clId="{CBF742A2-02D7-6040-ACB0-A6AC3CF60292}" dt="2023-02-01T05:11:37.923" v="47" actId="26606"/>
          <ac:spMkLst>
            <pc:docMk/>
            <pc:sldMk cId="827441363" sldId="256"/>
            <ac:spMk id="20" creationId="{A9286AD2-18A9-4868-A4E3-7A2097A20810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27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601" v="54" actId="26606"/>
          <ac:spMkLst>
            <pc:docMk/>
            <pc:sldMk cId="827441363" sldId="256"/>
            <ac:spMk id="31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6" creationId="{B4D0E555-16F6-44D0-BF56-AF5FF5BDE9D6}"/>
          </ac:spMkLst>
        </pc:spChg>
        <pc:spChg chg="add del">
          <ac:chgData name="Irfan Ud-Din" userId="ee04383a-3b49-4780-98b3-1937345d585e" providerId="ADAL" clId="{CBF742A2-02D7-6040-ACB0-A6AC3CF60292}" dt="2023-02-01T05:11:47.328" v="51" actId="26606"/>
          <ac:spMkLst>
            <pc:docMk/>
            <pc:sldMk cId="827441363" sldId="256"/>
            <ac:spMk id="38" creationId="{8117041D-1A7B-4ECA-AB68-3CFDB6726B8E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2" creationId="{33428ACC-71EC-4171-9527-10983BA6B41D}"/>
          </ac:spMkLst>
        </pc:spChg>
        <pc:spChg chg="add del">
          <ac:chgData name="Irfan Ud-Din" userId="ee04383a-3b49-4780-98b3-1937345d585e" providerId="ADAL" clId="{CBF742A2-02D7-6040-ACB0-A6AC3CF60292}" dt="2023-02-01T05:11:51.592" v="53" actId="26606"/>
          <ac:spMkLst>
            <pc:docMk/>
            <pc:sldMk cId="827441363" sldId="256"/>
            <ac:spMk id="44" creationId="{8D4480B4-953D-41FA-9052-09AB3A026947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6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4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3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2:33.741" v="63" actId="26606"/>
          <ac:spMkLst>
            <pc:docMk/>
            <pc:sldMk cId="827441363" sldId="256"/>
            <ac:spMk id="57" creationId="{596FA172-921E-4C46-94E3-3FC0695A7AA8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59" creationId="{EE362070-691D-44DB-98D4-BC61774B0E61}"/>
          </ac:spMkLst>
        </pc:spChg>
        <pc:spChg chg="add">
          <ac:chgData name="Irfan Ud-Din" userId="ee04383a-3b49-4780-98b3-1937345d585e" providerId="ADAL" clId="{CBF742A2-02D7-6040-ACB0-A6AC3CF60292}" dt="2023-02-01T05:12:33.750" v="64" actId="26606"/>
          <ac:spMkLst>
            <pc:docMk/>
            <pc:sldMk cId="827441363" sldId="256"/>
            <ac:spMk id="61" creationId="{32DB1480-5B24-4B37-B70E-C74945DD914E}"/>
          </ac:spMkLst>
        </pc:spChg>
        <pc:picChg chg="mod">
          <ac:chgData name="Irfan Ud-Din" userId="ee04383a-3b49-4780-98b3-1937345d585e" providerId="ADAL" clId="{CBF742A2-02D7-6040-ACB0-A6AC3CF60292}" dt="2023-02-01T05:12:33.750" v="64" actId="26606"/>
          <ac:picMkLst>
            <pc:docMk/>
            <pc:sldMk cId="827441363" sldId="256"/>
            <ac:picMk id="4" creationId="{6D9A92E2-79B6-145B-CFD2-6883BBDDD333}"/>
          </ac:picMkLst>
        </pc:picChg>
        <pc:cxnChg chg="del">
          <ac:chgData name="Irfan Ud-Din" userId="ee04383a-3b49-4780-98b3-1937345d585e" providerId="ADAL" clId="{CBF742A2-02D7-6040-ACB0-A6AC3CF60292}" dt="2023-02-01T05:11:37.923" v="47" actId="26606"/>
          <ac:cxnSpMkLst>
            <pc:docMk/>
            <pc:sldMk cId="827441363" sldId="256"/>
            <ac:cxnSpMk id="22" creationId="{E7A7CD63-7EC3-44F3-95D0-595C4019FF24}"/>
          </ac:cxnSpMkLst>
        </pc:cxnChg>
        <pc:cxnChg chg="add del">
          <ac:chgData name="Irfan Ud-Din" userId="ee04383a-3b49-4780-98b3-1937345d585e" providerId="ADAL" clId="{CBF742A2-02D7-6040-ACB0-A6AC3CF60292}" dt="2023-02-01T05:11:51.601" v="54" actId="26606"/>
          <ac:cxnSpMkLst>
            <pc:docMk/>
            <pc:sldMk cId="827441363" sldId="256"/>
            <ac:cxnSpMk id="29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1:47.328" v="51" actId="26606"/>
          <ac:cxnSpMkLst>
            <pc:docMk/>
            <pc:sldMk cId="827441363" sldId="256"/>
            <ac:cxnSpMk id="40" creationId="{ABCD2462-4C1E-401A-AC2D-F799A138B245}"/>
          </ac:cxnSpMkLst>
        </pc:cxnChg>
        <pc:cxnChg chg="add del">
          <ac:chgData name="Irfan Ud-Din" userId="ee04383a-3b49-4780-98b3-1937345d585e" providerId="ADAL" clId="{CBF742A2-02D7-6040-ACB0-A6AC3CF60292}" dt="2023-02-01T05:11:51.592" v="53" actId="26606"/>
          <ac:cxnSpMkLst>
            <pc:docMk/>
            <pc:sldMk cId="827441363" sldId="256"/>
            <ac:cxnSpMk id="43" creationId="{BA22713B-ABB6-4391-97F9-0449A2B9B664}"/>
          </ac:cxnSpMkLst>
        </pc:cxnChg>
        <pc:cxnChg chg="add del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47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2:33.741" v="63" actId="26606"/>
          <ac:cxnSpMkLst>
            <pc:docMk/>
            <pc:sldMk cId="827441363" sldId="256"/>
            <ac:cxnSpMk id="55" creationId="{7ABFD994-C2DC-4E7D-9411-C7FF7813EF47}"/>
          </ac:cxnSpMkLst>
        </pc:cxnChg>
        <pc:cxnChg chg="add">
          <ac:chgData name="Irfan Ud-Din" userId="ee04383a-3b49-4780-98b3-1937345d585e" providerId="ADAL" clId="{CBF742A2-02D7-6040-ACB0-A6AC3CF60292}" dt="2023-02-01T05:12:33.750" v="64" actId="26606"/>
          <ac:cxnSpMkLst>
            <pc:docMk/>
            <pc:sldMk cId="827441363" sldId="256"/>
            <ac:cxnSpMk id="60" creationId="{5A7EFE9C-DAE7-4ECA-BDB2-34E2534B8AB7}"/>
          </ac:cxnSpMkLst>
        </pc:cxnChg>
      </pc:sldChg>
      <pc:sldChg chg="addSp delSp modSp new mod setBg">
        <pc:chgData name="Irfan Ud-Din" userId="ee04383a-3b49-4780-98b3-1937345d585e" providerId="ADAL" clId="{CBF742A2-02D7-6040-ACB0-A6AC3CF60292}" dt="2023-02-01T05:05:29.499" v="15" actId="14100"/>
        <pc:sldMkLst>
          <pc:docMk/>
          <pc:sldMk cId="4117698261" sldId="261"/>
        </pc:sldMkLst>
        <pc:spChg chg="del mod or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2" creationId="{F0AB356F-B4CC-E4B3-E66F-42D5F6D296B5}"/>
          </ac:spMkLst>
        </pc:spChg>
        <pc:spChg chg="del">
          <ac:chgData name="Irfan Ud-Din" userId="ee04383a-3b49-4780-98b3-1937345d585e" providerId="ADAL" clId="{CBF742A2-02D7-6040-ACB0-A6AC3CF60292}" dt="2023-02-01T05:04:57.413" v="1"/>
          <ac:spMkLst>
            <pc:docMk/>
            <pc:sldMk cId="4117698261" sldId="261"/>
            <ac:spMk id="3" creationId="{E2E67AC7-9E67-30DA-64A1-DFB28F74347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9" creationId="{4B71EC76-4D9D-446C-E163-190333240E2C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2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06.038" v="5" actId="26606"/>
          <ac:spMkLst>
            <pc:docMk/>
            <pc:sldMk cId="4117698261" sldId="261"/>
            <ac:spMk id="14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11.709" v="7" actId="26606"/>
          <ac:spMkLst>
            <pc:docMk/>
            <pc:sldMk cId="4117698261" sldId="261"/>
            <ac:spMk id="19" creationId="{007891EC-4501-44ED-A8C8-B11B6DB767AB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2" creationId="{990D0034-F768-41E7-85D4-F38C4DE85770}"/>
          </ac:spMkLst>
        </pc:spChg>
        <pc:spChg chg="add del">
          <ac:chgData name="Irfan Ud-Din" userId="ee04383a-3b49-4780-98b3-1937345d585e" providerId="ADAL" clId="{CBF742A2-02D7-6040-ACB0-A6AC3CF60292}" dt="2023-02-01T05:05:13.911" v="9" actId="26606"/>
          <ac:spMkLst>
            <pc:docMk/>
            <pc:sldMk cId="4117698261" sldId="261"/>
            <ac:spMk id="24" creationId="{AF922DF1-47B8-0A00-5A80-B2E7A2816154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6" creationId="{873ECEC8-0F24-45B8-950F-35FC94BCEAC8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8" creationId="{0B86A156-8D42-AB4E-72D3-E156F599F9A6}"/>
          </ac:spMkLst>
        </pc:spChg>
        <pc:spChg chg="add del">
          <ac:chgData name="Irfan Ud-Din" userId="ee04383a-3b49-4780-98b3-1937345d585e" providerId="ADAL" clId="{CBF742A2-02D7-6040-ACB0-A6AC3CF60292}" dt="2023-02-01T05:05:20.969" v="11" actId="26606"/>
          <ac:spMkLst>
            <pc:docMk/>
            <pc:sldMk cId="4117698261" sldId="261"/>
            <ac:spMk id="29" creationId="{8B53612E-ADB2-4457-9688-89506397AF28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1" creationId="{0AB6E427-3F73-4C06-A5D5-AE52C3883B50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2" creationId="{D8C9BDAA-0390-4B39-9B5C-BC95E5120DA4}"/>
          </ac:spMkLst>
        </pc:spChg>
        <pc:spChg chg="add del">
          <ac:chgData name="Irfan Ud-Din" userId="ee04383a-3b49-4780-98b3-1937345d585e" providerId="ADAL" clId="{CBF742A2-02D7-6040-ACB0-A6AC3CF60292}" dt="2023-02-01T05:05:23.127" v="13" actId="26606"/>
          <ac:spMkLst>
            <pc:docMk/>
            <pc:sldMk cId="4117698261" sldId="261"/>
            <ac:spMk id="34" creationId="{4B71EC76-4D9D-446C-E163-190333240E2C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6" creationId="{A8E9C91B-7EAD-4562-AB0E-DFB9663AECE3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7" creationId="{41497DE5-0939-4D1D-9350-0C5E1B209C68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8" creationId="{5CCC70ED-6C63-4537-B7EB-51990D6C0A6F}"/>
          </ac:spMkLst>
        </pc:spChg>
        <pc:spChg chg="add">
          <ac:chgData name="Irfan Ud-Din" userId="ee04383a-3b49-4780-98b3-1937345d585e" providerId="ADAL" clId="{CBF742A2-02D7-6040-ACB0-A6AC3CF60292}" dt="2023-02-01T05:05:23.134" v="14" actId="26606"/>
          <ac:spMkLst>
            <pc:docMk/>
            <pc:sldMk cId="4117698261" sldId="261"/>
            <ac:spMk id="39" creationId="{B76E24C1-2968-40DC-A36E-F6B85F0F0752}"/>
          </ac:spMkLst>
        </pc:spChg>
        <pc:picChg chg="add mod">
          <ac:chgData name="Irfan Ud-Din" userId="ee04383a-3b49-4780-98b3-1937345d585e" providerId="ADAL" clId="{CBF742A2-02D7-6040-ACB0-A6AC3CF60292}" dt="2023-02-01T05:05:29.499" v="15" actId="14100"/>
          <ac:picMkLst>
            <pc:docMk/>
            <pc:sldMk cId="4117698261" sldId="261"/>
            <ac:picMk id="5" creationId="{74B7881C-70E6-6B77-8947-358C5163D68C}"/>
          </ac:picMkLst>
        </pc:picChg>
        <pc:cxnChg chg="add del">
          <ac:chgData name="Irfan Ud-Din" userId="ee04383a-3b49-4780-98b3-1937345d585e" providerId="ADAL" clId="{CBF742A2-02D7-6040-ACB0-A6AC3CF60292}" dt="2023-02-01T05:05:06.038" v="5" actId="26606"/>
          <ac:cxnSpMkLst>
            <pc:docMk/>
            <pc:sldMk cId="4117698261" sldId="261"/>
            <ac:cxnSpMk id="16" creationId="{E04A321A-A039-4720-87B4-66A4210E0D57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18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05:11.709" v="7" actId="26606"/>
          <ac:cxnSpMkLst>
            <pc:docMk/>
            <pc:sldMk cId="4117698261" sldId="261"/>
            <ac:cxnSpMk id="20" creationId="{34E5597F-CE67-4085-9548-E6A8036DA3BB}"/>
          </ac:cxnSpMkLst>
        </pc:cxnChg>
        <pc:cxnChg chg="add del">
          <ac:chgData name="Irfan Ud-Din" userId="ee04383a-3b49-4780-98b3-1937345d585e" providerId="ADAL" clId="{CBF742A2-02D7-6040-ACB0-A6AC3CF60292}" dt="2023-02-01T05:05:13.911" v="9" actId="26606"/>
          <ac:cxnSpMkLst>
            <pc:docMk/>
            <pc:sldMk cId="4117698261" sldId="261"/>
            <ac:cxnSpMk id="23" creationId="{5A0A5CF6-407C-4691-8122-49DF69D0020D}"/>
          </ac:cxnSpMkLst>
        </pc:cxnChg>
        <pc:cxnChg chg="add del">
          <ac:chgData name="Irfan Ud-Din" userId="ee04383a-3b49-4780-98b3-1937345d585e" providerId="ADAL" clId="{CBF742A2-02D7-6040-ACB0-A6AC3CF60292}" dt="2023-02-01T05:05:20.969" v="11" actId="26606"/>
          <ac:cxnSpMkLst>
            <pc:docMk/>
            <pc:sldMk cId="4117698261" sldId="261"/>
            <ac:cxnSpMk id="27" creationId="{89EB8C68-FF1B-4849-867B-32D29B19F102}"/>
          </ac:cxnSpMkLst>
        </pc:cxnChg>
        <pc:cxnChg chg="add del">
          <ac:chgData name="Irfan Ud-Din" userId="ee04383a-3b49-4780-98b3-1937345d585e" providerId="ADAL" clId="{CBF742A2-02D7-6040-ACB0-A6AC3CF60292}" dt="2023-02-01T05:05:23.127" v="13" actId="26606"/>
          <ac:cxnSpMkLst>
            <pc:docMk/>
            <pc:sldMk cId="4117698261" sldId="261"/>
            <ac:cxnSpMk id="33" creationId="{E04A321A-A039-4720-87B4-66A4210E0D57}"/>
          </ac:cxnSpMkLst>
        </pc:cxnChg>
      </pc:sldChg>
      <pc:sldChg chg="new del">
        <pc:chgData name="Irfan Ud-Din" userId="ee04383a-3b49-4780-98b3-1937345d585e" providerId="ADAL" clId="{CBF742A2-02D7-6040-ACB0-A6AC3CF60292}" dt="2023-02-01T05:10:03.375" v="17" actId="680"/>
        <pc:sldMkLst>
          <pc:docMk/>
          <pc:sldMk cId="556114940" sldId="262"/>
        </pc:sldMkLst>
      </pc:sldChg>
      <pc:sldChg chg="addSp delSp modSp new mod setBg">
        <pc:chgData name="Irfan Ud-Din" userId="ee04383a-3b49-4780-98b3-1937345d585e" providerId="ADAL" clId="{CBF742A2-02D7-6040-ACB0-A6AC3CF60292}" dt="2023-02-01T05:10:35.468" v="37" actId="26606"/>
        <pc:sldMkLst>
          <pc:docMk/>
          <pc:sldMk cId="919415794" sldId="262"/>
        </pc:sldMkLst>
        <pc:spChg chg="mo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2" creationId="{7859B5DF-179D-9356-1258-12832BDDE6FF}"/>
          </ac:spMkLst>
        </pc:spChg>
        <pc:spChg chg="add del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" creationId="{FF06163F-C44F-88A1-8320-F804BDB2B73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9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3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4" creationId="{2779F603-B669-4AD6-82F9-E09F76165B99}"/>
          </ac:spMkLst>
        </pc:spChg>
        <pc:spChg chg="add del">
          <ac:chgData name="Irfan Ud-Din" userId="ee04383a-3b49-4780-98b3-1937345d585e" providerId="ADAL" clId="{CBF742A2-02D7-6040-ACB0-A6AC3CF60292}" dt="2023-02-01T05:10:22.855" v="28" actId="26606"/>
          <ac:spMkLst>
            <pc:docMk/>
            <pc:sldMk cId="919415794" sldId="262"/>
            <ac:spMk id="15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6.095" v="30" actId="26606"/>
          <ac:spMkLst>
            <pc:docMk/>
            <pc:sldMk cId="919415794" sldId="262"/>
            <ac:spMk id="18" creationId="{596FA172-921E-4C46-94E3-3FC0695A7AA8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0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3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28.077" v="32" actId="26606"/>
          <ac:spMkLst>
            <pc:docMk/>
            <pc:sldMk cId="919415794" sldId="262"/>
            <ac:spMk id="24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6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29" creationId="{D5B012D8-7F27-4758-9AC6-C889B154BD73}"/>
          </ac:spMkLst>
        </pc:spChg>
        <pc:spChg chg="add del">
          <ac:chgData name="Irfan Ud-Din" userId="ee04383a-3b49-4780-98b3-1937345d585e" providerId="ADAL" clId="{CBF742A2-02D7-6040-ACB0-A6AC3CF60292}" dt="2023-02-01T05:10:33.101" v="34" actId="26606"/>
          <ac:spMkLst>
            <pc:docMk/>
            <pc:sldMk cId="919415794" sldId="262"/>
            <ac:spMk id="30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2" creationId="{39E3965E-AC41-4711-9D10-E25ABB132D86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5" creationId="{4063B759-00FC-46D1-9898-8E8625268FAF}"/>
          </ac:spMkLst>
        </pc:spChg>
        <pc:spChg chg="add del">
          <ac:chgData name="Irfan Ud-Din" userId="ee04383a-3b49-4780-98b3-1937345d585e" providerId="ADAL" clId="{CBF742A2-02D7-6040-ACB0-A6AC3CF60292}" dt="2023-02-01T05:10:35.452" v="36" actId="26606"/>
          <ac:spMkLst>
            <pc:docMk/>
            <pc:sldMk cId="919415794" sldId="262"/>
            <ac:spMk id="36" creationId="{D5B012D8-7F27-4758-9AC6-C889B154BD73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38" creationId="{39E3965E-AC41-4711-9D10-E25ABB132D86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0" creationId="{2779F603-B669-4AD6-82F9-E09F76165B99}"/>
          </ac:spMkLst>
        </pc:spChg>
        <pc:spChg chg="add">
          <ac:chgData name="Irfan Ud-Din" userId="ee04383a-3b49-4780-98b3-1937345d585e" providerId="ADAL" clId="{CBF742A2-02D7-6040-ACB0-A6AC3CF60292}" dt="2023-02-01T05:10:35.468" v="37" actId="26606"/>
          <ac:spMkLst>
            <pc:docMk/>
            <pc:sldMk cId="919415794" sldId="262"/>
            <ac:spMk id="43" creationId="{596FA172-921E-4C46-94E3-3FC0695A7AA8}"/>
          </ac:spMkLst>
        </pc:spChg>
        <pc:picChg chg="add del">
          <ac:chgData name="Irfan Ud-Din" userId="ee04383a-3b49-4780-98b3-1937345d585e" providerId="ADAL" clId="{CBF742A2-02D7-6040-ACB0-A6AC3CF60292}" dt="2023-02-01T05:10:22.855" v="28" actId="26606"/>
          <ac:picMkLst>
            <pc:docMk/>
            <pc:sldMk cId="919415794" sldId="262"/>
            <ac:picMk id="5" creationId="{94680A0D-4404-1A04-A328-5B22929EFF8D}"/>
          </ac:picMkLst>
        </pc:picChg>
        <pc:picChg chg="add del">
          <ac:chgData name="Irfan Ud-Din" userId="ee04383a-3b49-4780-98b3-1937345d585e" providerId="ADAL" clId="{CBF742A2-02D7-6040-ACB0-A6AC3CF60292}" dt="2023-02-01T05:10:26.095" v="30" actId="26606"/>
          <ac:picMkLst>
            <pc:docMk/>
            <pc:sldMk cId="919415794" sldId="262"/>
            <ac:picMk id="7" creationId="{848E9B19-F298-260B-C4ED-DF2D444BFE47}"/>
          </ac:picMkLst>
        </pc:picChg>
        <pc:picChg chg="add del">
          <ac:chgData name="Irfan Ud-Din" userId="ee04383a-3b49-4780-98b3-1937345d585e" providerId="ADAL" clId="{CBF742A2-02D7-6040-ACB0-A6AC3CF60292}" dt="2023-02-01T05:10:28.077" v="32" actId="26606"/>
          <ac:picMkLst>
            <pc:docMk/>
            <pc:sldMk cId="919415794" sldId="262"/>
            <ac:picMk id="22" creationId="{0C1F77DB-AF3B-56FA-19A7-4496E5E78156}"/>
          </ac:picMkLst>
        </pc:picChg>
        <pc:picChg chg="add del">
          <ac:chgData name="Irfan Ud-Din" userId="ee04383a-3b49-4780-98b3-1937345d585e" providerId="ADAL" clId="{CBF742A2-02D7-6040-ACB0-A6AC3CF60292}" dt="2023-02-01T05:10:33.101" v="34" actId="26606"/>
          <ac:picMkLst>
            <pc:docMk/>
            <pc:sldMk cId="919415794" sldId="262"/>
            <ac:picMk id="28" creationId="{62F6385A-3F0A-3292-CAFE-46835DBB3E1F}"/>
          </ac:picMkLst>
        </pc:picChg>
        <pc:picChg chg="add del">
          <ac:chgData name="Irfan Ud-Din" userId="ee04383a-3b49-4780-98b3-1937345d585e" providerId="ADAL" clId="{CBF742A2-02D7-6040-ACB0-A6AC3CF60292}" dt="2023-02-01T05:10:35.452" v="36" actId="26606"/>
          <ac:picMkLst>
            <pc:docMk/>
            <pc:sldMk cId="919415794" sldId="262"/>
            <ac:picMk id="34" creationId="{94680A0D-4404-1A04-A328-5B22929EFF8D}"/>
          </ac:picMkLst>
        </pc:picChg>
        <pc:picChg chg="add">
          <ac:chgData name="Irfan Ud-Din" userId="ee04383a-3b49-4780-98b3-1937345d585e" providerId="ADAL" clId="{CBF742A2-02D7-6040-ACB0-A6AC3CF60292}" dt="2023-02-01T05:10:35.468" v="37" actId="26606"/>
          <ac:picMkLst>
            <pc:docMk/>
            <pc:sldMk cId="919415794" sldId="262"/>
            <ac:picMk id="42" creationId="{848E9B19-F298-260B-C4ED-DF2D444BFE47}"/>
          </ac:picMkLst>
        </pc:picChg>
        <pc:cxnChg chg="add del">
          <ac:chgData name="Irfan Ud-Din" userId="ee04383a-3b49-4780-98b3-1937345d585e" providerId="ADAL" clId="{CBF742A2-02D7-6040-ACB0-A6AC3CF60292}" dt="2023-02-01T05:10:22.855" v="28" actId="26606"/>
          <ac:cxnSpMkLst>
            <pc:docMk/>
            <pc:sldMk cId="919415794" sldId="262"/>
            <ac:cxnSpMk id="1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2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26.095" v="30" actId="26606"/>
          <ac:cxnSpMkLst>
            <pc:docMk/>
            <pc:sldMk cId="919415794" sldId="262"/>
            <ac:cxnSpMk id="16" creationId="{7ABFD994-C2DC-4E7D-9411-C7FF7813EF47}"/>
          </ac:cxnSpMkLst>
        </pc:cxnChg>
        <pc:cxnChg chg="add del">
          <ac:chgData name="Irfan Ud-Din" userId="ee04383a-3b49-4780-98b3-1937345d585e" providerId="ADAL" clId="{CBF742A2-02D7-6040-ACB0-A6AC3CF60292}" dt="2023-02-01T05:10:28.077" v="32" actId="26606"/>
          <ac:cxnSpMkLst>
            <pc:docMk/>
            <pc:sldMk cId="919415794" sldId="262"/>
            <ac:cxnSpMk id="21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3.101" v="34" actId="26606"/>
          <ac:cxnSpMkLst>
            <pc:docMk/>
            <pc:sldMk cId="919415794" sldId="262"/>
            <ac:cxnSpMk id="27" creationId="{1F5DC8C3-BA5F-4EED-BB9A-A14272BD82A1}"/>
          </ac:cxnSpMkLst>
        </pc:cxnChg>
        <pc:cxnChg chg="add del">
          <ac:chgData name="Irfan Ud-Din" userId="ee04383a-3b49-4780-98b3-1937345d585e" providerId="ADAL" clId="{CBF742A2-02D7-6040-ACB0-A6AC3CF60292}" dt="2023-02-01T05:10:35.452" v="36" actId="26606"/>
          <ac:cxnSpMkLst>
            <pc:docMk/>
            <pc:sldMk cId="919415794" sldId="262"/>
            <ac:cxnSpMk id="33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39" creationId="{1F5DC8C3-BA5F-4EED-BB9A-A14272BD82A1}"/>
          </ac:cxnSpMkLst>
        </pc:cxnChg>
        <pc:cxnChg chg="add">
          <ac:chgData name="Irfan Ud-Din" userId="ee04383a-3b49-4780-98b3-1937345d585e" providerId="ADAL" clId="{CBF742A2-02D7-6040-ACB0-A6AC3CF60292}" dt="2023-02-01T05:10:35.468" v="37" actId="26606"/>
          <ac:cxnSpMkLst>
            <pc:docMk/>
            <pc:sldMk cId="919415794" sldId="262"/>
            <ac:cxnSpMk id="41" creationId="{7ABFD994-C2DC-4E7D-9411-C7FF7813EF47}"/>
          </ac:cxnSpMkLst>
        </pc:cxnChg>
      </pc:sldChg>
    </pc:docChg>
  </pc:docChgLst>
  <pc:docChgLst>
    <pc:chgData name="Irfan Ud-Din" userId="ee04383a-3b49-4780-98b3-1937345d585e" providerId="ADAL" clId="{143DABB1-B6BB-7D4C-A41B-4DBA3B1922F8}"/>
    <pc:docChg chg="undo custSel addSld delSld modSld">
      <pc:chgData name="Irfan Ud-Din" userId="ee04383a-3b49-4780-98b3-1937345d585e" providerId="ADAL" clId="{143DABB1-B6BB-7D4C-A41B-4DBA3B1922F8}" dt="2023-02-03T16:50:19.710" v="271" actId="2696"/>
      <pc:docMkLst>
        <pc:docMk/>
      </pc:docMkLst>
      <pc:sldChg chg="addSp delSp modSp mod setBg setClrOvrMap">
        <pc:chgData name="Irfan Ud-Din" userId="ee04383a-3b49-4780-98b3-1937345d585e" providerId="ADAL" clId="{143DABB1-B6BB-7D4C-A41B-4DBA3B1922F8}" dt="2023-02-03T16:31:09.127" v="124" actId="26606"/>
        <pc:sldMkLst>
          <pc:docMk/>
          <pc:sldMk cId="2601164125" sldId="257"/>
        </pc:sldMkLst>
        <pc:spChg chg="mod">
          <ac:chgData name="Irfan Ud-Din" userId="ee04383a-3b49-4780-98b3-1937345d585e" providerId="ADAL" clId="{143DABB1-B6BB-7D4C-A41B-4DBA3B1922F8}" dt="2023-02-03T16:31:09.127" v="124" actId="26606"/>
          <ac:spMkLst>
            <pc:docMk/>
            <pc:sldMk cId="2601164125" sldId="257"/>
            <ac:spMk id="2" creationId="{AB6388A7-D422-41A3-42AC-D5A023E81F86}"/>
          </ac:spMkLst>
        </pc:spChg>
        <pc:spChg chg="add del">
          <ac:chgData name="Irfan Ud-Din" userId="ee04383a-3b49-4780-98b3-1937345d585e" providerId="ADAL" clId="{143DABB1-B6BB-7D4C-A41B-4DBA3B1922F8}" dt="2023-02-03T16:29:01.477" v="2" actId="26606"/>
          <ac:spMkLst>
            <pc:docMk/>
            <pc:sldMk cId="2601164125" sldId="257"/>
            <ac:spMk id="19" creationId="{13BCCAE5-A35B-4B66-A4A7-E23C34A403A4}"/>
          </ac:spMkLst>
        </pc:spChg>
        <pc:spChg chg="add del">
          <ac:chgData name="Irfan Ud-Din" userId="ee04383a-3b49-4780-98b3-1937345d585e" providerId="ADAL" clId="{143DABB1-B6BB-7D4C-A41B-4DBA3B1922F8}" dt="2023-02-03T16:29:01.477" v="2" actId="26606"/>
          <ac:spMkLst>
            <pc:docMk/>
            <pc:sldMk cId="2601164125" sldId="257"/>
            <ac:spMk id="23" creationId="{FEC9799F-A0B8-45B9-8164-71F2838922CE}"/>
          </ac:spMkLst>
        </pc:spChg>
        <pc:spChg chg="add del">
          <ac:chgData name="Irfan Ud-Din" userId="ee04383a-3b49-4780-98b3-1937345d585e" providerId="ADAL" clId="{143DABB1-B6BB-7D4C-A41B-4DBA3B1922F8}" dt="2023-02-03T16:29:01.203" v="1" actId="26606"/>
          <ac:spMkLst>
            <pc:docMk/>
            <pc:sldMk cId="2601164125" sldId="257"/>
            <ac:spMk id="30" creationId="{13BCCAE5-A35B-4B66-A4A7-E23C34A403A4}"/>
          </ac:spMkLst>
        </pc:spChg>
        <pc:spChg chg="add del">
          <ac:chgData name="Irfan Ud-Din" userId="ee04383a-3b49-4780-98b3-1937345d585e" providerId="ADAL" clId="{143DABB1-B6BB-7D4C-A41B-4DBA3B1922F8}" dt="2023-02-03T16:29:01.203" v="1" actId="26606"/>
          <ac:spMkLst>
            <pc:docMk/>
            <pc:sldMk cId="2601164125" sldId="257"/>
            <ac:spMk id="34" creationId="{0B2EDFE5-9478-4774-9D3D-FEC7DC7082EF}"/>
          </ac:spMkLst>
        </pc:spChg>
        <pc:spChg chg="add del">
          <ac:chgData name="Irfan Ud-Din" userId="ee04383a-3b49-4780-98b3-1937345d585e" providerId="ADAL" clId="{143DABB1-B6BB-7D4C-A41B-4DBA3B1922F8}" dt="2023-02-03T16:31:09.127" v="124" actId="26606"/>
          <ac:spMkLst>
            <pc:docMk/>
            <pc:sldMk cId="2601164125" sldId="257"/>
            <ac:spMk id="36" creationId="{13BCCAE5-A35B-4B66-A4A7-E23C34A403A4}"/>
          </ac:spMkLst>
        </pc:spChg>
        <pc:spChg chg="add del">
          <ac:chgData name="Irfan Ud-Din" userId="ee04383a-3b49-4780-98b3-1937345d585e" providerId="ADAL" clId="{143DABB1-B6BB-7D4C-A41B-4DBA3B1922F8}" dt="2023-02-03T16:31:09.127" v="124" actId="26606"/>
          <ac:spMkLst>
            <pc:docMk/>
            <pc:sldMk cId="2601164125" sldId="257"/>
            <ac:spMk id="38" creationId="{CB06839E-D8C3-4A74-BA2B-3B97E7B2CDB5}"/>
          </ac:spMkLst>
        </pc:spChg>
        <pc:spChg chg="add del">
          <ac:chgData name="Irfan Ud-Din" userId="ee04383a-3b49-4780-98b3-1937345d585e" providerId="ADAL" clId="{143DABB1-B6BB-7D4C-A41B-4DBA3B1922F8}" dt="2023-02-03T16:31:05.100" v="121" actId="26606"/>
          <ac:spMkLst>
            <pc:docMk/>
            <pc:sldMk cId="2601164125" sldId="257"/>
            <ac:spMk id="43" creationId="{0F6F1E82-F603-49E4-9641-09EEA984A343}"/>
          </ac:spMkLst>
        </pc:spChg>
        <pc:spChg chg="add del">
          <ac:chgData name="Irfan Ud-Din" userId="ee04383a-3b49-4780-98b3-1937345d585e" providerId="ADAL" clId="{143DABB1-B6BB-7D4C-A41B-4DBA3B1922F8}" dt="2023-02-03T16:31:05.100" v="121" actId="26606"/>
          <ac:spMkLst>
            <pc:docMk/>
            <pc:sldMk cId="2601164125" sldId="257"/>
            <ac:spMk id="47" creationId="{9D1595AB-90F6-488F-B5E3-F8CFCC8FAA19}"/>
          </ac:spMkLst>
        </pc:spChg>
        <pc:spChg chg="add del">
          <ac:chgData name="Irfan Ud-Din" userId="ee04383a-3b49-4780-98b3-1937345d585e" providerId="ADAL" clId="{143DABB1-B6BB-7D4C-A41B-4DBA3B1922F8}" dt="2023-02-03T16:31:08.923" v="123" actId="26606"/>
          <ac:spMkLst>
            <pc:docMk/>
            <pc:sldMk cId="2601164125" sldId="257"/>
            <ac:spMk id="49" creationId="{EE1530B0-6F96-46C0-8B3E-3215CB756BE4}"/>
          </ac:spMkLst>
        </pc:spChg>
        <pc:spChg chg="add del">
          <ac:chgData name="Irfan Ud-Din" userId="ee04383a-3b49-4780-98b3-1937345d585e" providerId="ADAL" clId="{143DABB1-B6BB-7D4C-A41B-4DBA3B1922F8}" dt="2023-02-03T16:31:08.923" v="123" actId="26606"/>
          <ac:spMkLst>
            <pc:docMk/>
            <pc:sldMk cId="2601164125" sldId="257"/>
            <ac:spMk id="50" creationId="{754910CF-1B56-45D3-960A-E89F7B3B9131}"/>
          </ac:spMkLst>
        </pc:spChg>
        <pc:spChg chg="add">
          <ac:chgData name="Irfan Ud-Din" userId="ee04383a-3b49-4780-98b3-1937345d585e" providerId="ADAL" clId="{143DABB1-B6BB-7D4C-A41B-4DBA3B1922F8}" dt="2023-02-03T16:31:09.127" v="124" actId="26606"/>
          <ac:spMkLst>
            <pc:docMk/>
            <pc:sldMk cId="2601164125" sldId="257"/>
            <ac:spMk id="52" creationId="{EE1530B0-6F96-46C0-8B3E-3215CB756BE4}"/>
          </ac:spMkLst>
        </pc:spChg>
        <pc:spChg chg="add">
          <ac:chgData name="Irfan Ud-Din" userId="ee04383a-3b49-4780-98b3-1937345d585e" providerId="ADAL" clId="{143DABB1-B6BB-7D4C-A41B-4DBA3B1922F8}" dt="2023-02-03T16:31:09.127" v="124" actId="26606"/>
          <ac:spMkLst>
            <pc:docMk/>
            <pc:sldMk cId="2601164125" sldId="257"/>
            <ac:spMk id="53" creationId="{754910CF-1B56-45D3-960A-E89F7B3B9131}"/>
          </ac:spMkLst>
        </pc:spChg>
        <pc:graphicFrameChg chg="mod ord modGraphic">
          <ac:chgData name="Irfan Ud-Din" userId="ee04383a-3b49-4780-98b3-1937345d585e" providerId="ADAL" clId="{143DABB1-B6BB-7D4C-A41B-4DBA3B1922F8}" dt="2023-02-03T16:31:09.127" v="124" actId="26606"/>
          <ac:graphicFrameMkLst>
            <pc:docMk/>
            <pc:sldMk cId="2601164125" sldId="257"/>
            <ac:graphicFrameMk id="25" creationId="{EE0A57F2-BF2D-19CE-3021-564210D08317}"/>
          </ac:graphicFrameMkLst>
        </pc:graphicFrameChg>
        <pc:picChg chg="del mod">
          <ac:chgData name="Irfan Ud-Din" userId="ee04383a-3b49-4780-98b3-1937345d585e" providerId="ADAL" clId="{143DABB1-B6BB-7D4C-A41B-4DBA3B1922F8}" dt="2023-02-03T16:29:06.699" v="3" actId="478"/>
          <ac:picMkLst>
            <pc:docMk/>
            <pc:sldMk cId="2601164125" sldId="257"/>
            <ac:picMk id="7" creationId="{E23D4554-C265-D82E-8F7D-5693E6565FA4}"/>
          </ac:picMkLst>
        </pc:picChg>
        <pc:cxnChg chg="add del">
          <ac:chgData name="Irfan Ud-Din" userId="ee04383a-3b49-4780-98b3-1937345d585e" providerId="ADAL" clId="{143DABB1-B6BB-7D4C-A41B-4DBA3B1922F8}" dt="2023-02-03T16:29:01.477" v="2" actId="26606"/>
          <ac:cxnSpMkLst>
            <pc:docMk/>
            <pc:sldMk cId="2601164125" sldId="257"/>
            <ac:cxnSpMk id="21" creationId="{6987BDFB-DE64-4B56-B44F-45FAE19FA94E}"/>
          </ac:cxnSpMkLst>
        </pc:cxnChg>
        <pc:cxnChg chg="add del">
          <ac:chgData name="Irfan Ud-Din" userId="ee04383a-3b49-4780-98b3-1937345d585e" providerId="ADAL" clId="{143DABB1-B6BB-7D4C-A41B-4DBA3B1922F8}" dt="2023-02-03T16:29:01.203" v="1" actId="26606"/>
          <ac:cxnSpMkLst>
            <pc:docMk/>
            <pc:sldMk cId="2601164125" sldId="257"/>
            <ac:cxnSpMk id="32" creationId="{6987BDFB-DE64-4B56-B44F-45FAE19FA94E}"/>
          </ac:cxnSpMkLst>
        </pc:cxnChg>
        <pc:cxnChg chg="add del">
          <ac:chgData name="Irfan Ud-Din" userId="ee04383a-3b49-4780-98b3-1937345d585e" providerId="ADAL" clId="{143DABB1-B6BB-7D4C-A41B-4DBA3B1922F8}" dt="2023-02-03T16:31:09.127" v="124" actId="26606"/>
          <ac:cxnSpMkLst>
            <pc:docMk/>
            <pc:sldMk cId="2601164125" sldId="257"/>
            <ac:cxnSpMk id="37" creationId="{6987BDFB-DE64-4B56-B44F-45FAE19FA94E}"/>
          </ac:cxnSpMkLst>
        </pc:cxnChg>
        <pc:cxnChg chg="add del">
          <ac:chgData name="Irfan Ud-Din" userId="ee04383a-3b49-4780-98b3-1937345d585e" providerId="ADAL" clId="{143DABB1-B6BB-7D4C-A41B-4DBA3B1922F8}" dt="2023-02-03T16:31:05.100" v="121" actId="26606"/>
          <ac:cxnSpMkLst>
            <pc:docMk/>
            <pc:sldMk cId="2601164125" sldId="257"/>
            <ac:cxnSpMk id="45" creationId="{C81CFD00-FC30-4AFB-A61F-3127B2C90F71}"/>
          </ac:cxnSpMkLst>
        </pc:cxnChg>
      </pc:sldChg>
      <pc:sldChg chg="addSp delSp modSp del mod">
        <pc:chgData name="Irfan Ud-Din" userId="ee04383a-3b49-4780-98b3-1937345d585e" providerId="ADAL" clId="{143DABB1-B6BB-7D4C-A41B-4DBA3B1922F8}" dt="2023-02-03T16:34:26.074" v="130" actId="2696"/>
        <pc:sldMkLst>
          <pc:docMk/>
          <pc:sldMk cId="1277845436" sldId="260"/>
        </pc:sldMkLst>
        <pc:spChg chg="add mod">
          <ac:chgData name="Irfan Ud-Din" userId="ee04383a-3b49-4780-98b3-1937345d585e" providerId="ADAL" clId="{143DABB1-B6BB-7D4C-A41B-4DBA3B1922F8}" dt="2023-02-03T16:32:23.346" v="127"/>
          <ac:spMkLst>
            <pc:docMk/>
            <pc:sldMk cId="1277845436" sldId="260"/>
            <ac:spMk id="4" creationId="{BD420ED6-C48C-2A43-8BDB-42F2F56F0501}"/>
          </ac:spMkLst>
        </pc:spChg>
        <pc:spChg chg="del">
          <ac:chgData name="Irfan Ud-Din" userId="ee04383a-3b49-4780-98b3-1937345d585e" providerId="ADAL" clId="{143DABB1-B6BB-7D4C-A41B-4DBA3B1922F8}" dt="2023-02-03T16:31:23.561" v="125" actId="26606"/>
          <ac:spMkLst>
            <pc:docMk/>
            <pc:sldMk cId="1277845436" sldId="260"/>
            <ac:spMk id="9" creationId="{EE1530B0-6F96-46C0-8B3E-3215CB756BE4}"/>
          </ac:spMkLst>
        </pc:spChg>
        <pc:spChg chg="del">
          <ac:chgData name="Irfan Ud-Din" userId="ee04383a-3b49-4780-98b3-1937345d585e" providerId="ADAL" clId="{143DABB1-B6BB-7D4C-A41B-4DBA3B1922F8}" dt="2023-02-03T16:31:23.561" v="125" actId="26606"/>
          <ac:spMkLst>
            <pc:docMk/>
            <pc:sldMk cId="1277845436" sldId="260"/>
            <ac:spMk id="11" creationId="{754910CF-1B56-45D3-960A-E89F7B3B9131}"/>
          </ac:spMkLst>
        </pc:spChg>
        <pc:spChg chg="add">
          <ac:chgData name="Irfan Ud-Din" userId="ee04383a-3b49-4780-98b3-1937345d585e" providerId="ADAL" clId="{143DABB1-B6BB-7D4C-A41B-4DBA3B1922F8}" dt="2023-02-03T16:31:23.561" v="125" actId="26606"/>
          <ac:spMkLst>
            <pc:docMk/>
            <pc:sldMk cId="1277845436" sldId="260"/>
            <ac:spMk id="16" creationId="{EE1530B0-6F96-46C0-8B3E-3215CB756BE4}"/>
          </ac:spMkLst>
        </pc:spChg>
        <pc:spChg chg="add">
          <ac:chgData name="Irfan Ud-Din" userId="ee04383a-3b49-4780-98b3-1937345d585e" providerId="ADAL" clId="{143DABB1-B6BB-7D4C-A41B-4DBA3B1922F8}" dt="2023-02-03T16:31:23.561" v="125" actId="26606"/>
          <ac:spMkLst>
            <pc:docMk/>
            <pc:sldMk cId="1277845436" sldId="260"/>
            <ac:spMk id="18" creationId="{754910CF-1B56-45D3-960A-E89F7B3B9131}"/>
          </ac:spMkLst>
        </pc:spChg>
        <pc:graphicFrameChg chg="del mod modGraphic">
          <ac:chgData name="Irfan Ud-Din" userId="ee04383a-3b49-4780-98b3-1937345d585e" providerId="ADAL" clId="{143DABB1-B6BB-7D4C-A41B-4DBA3B1922F8}" dt="2023-02-03T16:31:57.025" v="126" actId="478"/>
          <ac:graphicFrameMkLst>
            <pc:docMk/>
            <pc:sldMk cId="1277845436" sldId="260"/>
            <ac:graphicFrameMk id="5" creationId="{85DB813B-BFAA-A395-EC9F-4B69727DDE84}"/>
          </ac:graphicFrameMkLst>
        </pc:graphicFrameChg>
      </pc:sldChg>
      <pc:sldChg chg="addSp delSp modSp new mod setBg setClrOvrMap">
        <pc:chgData name="Irfan Ud-Din" userId="ee04383a-3b49-4780-98b3-1937345d585e" providerId="ADAL" clId="{143DABB1-B6BB-7D4C-A41B-4DBA3B1922F8}" dt="2023-02-03T16:49:40.023" v="270" actId="26606"/>
        <pc:sldMkLst>
          <pc:docMk/>
          <pc:sldMk cId="1443966587" sldId="263"/>
        </pc:sldMkLst>
        <pc:spChg chg="mod">
          <ac:chgData name="Irfan Ud-Din" userId="ee04383a-3b49-4780-98b3-1937345d585e" providerId="ADAL" clId="{143DABB1-B6BB-7D4C-A41B-4DBA3B1922F8}" dt="2023-02-03T16:49:39.933" v="269" actId="26606"/>
          <ac:spMkLst>
            <pc:docMk/>
            <pc:sldMk cId="1443966587" sldId="263"/>
            <ac:spMk id="2" creationId="{52FB3263-2F8C-81E1-7645-82CF42A9DF24}"/>
          </ac:spMkLst>
        </pc:spChg>
        <pc:spChg chg="add del mod">
          <ac:chgData name="Irfan Ud-Din" userId="ee04383a-3b49-4780-98b3-1937345d585e" providerId="ADAL" clId="{143DABB1-B6BB-7D4C-A41B-4DBA3B1922F8}" dt="2023-02-03T16:49:40.023" v="270" actId="26606"/>
          <ac:spMkLst>
            <pc:docMk/>
            <pc:sldMk cId="1443966587" sldId="263"/>
            <ac:spMk id="3" creationId="{83B0BAFC-A5A2-9D89-50EB-021546FA242B}"/>
          </ac:spMkLst>
        </pc:spChg>
        <pc:spChg chg="add del">
          <ac:chgData name="Irfan Ud-Din" userId="ee04383a-3b49-4780-98b3-1937345d585e" providerId="ADAL" clId="{143DABB1-B6BB-7D4C-A41B-4DBA3B1922F8}" dt="2023-02-03T16:49:03.711" v="259" actId="26606"/>
          <ac:spMkLst>
            <pc:docMk/>
            <pc:sldMk cId="1443966587" sldId="263"/>
            <ac:spMk id="6" creationId="{08CB54FC-0B2A-4107-9A70-958B90B76585}"/>
          </ac:spMkLst>
        </pc:spChg>
        <pc:spChg chg="add del">
          <ac:chgData name="Irfan Ud-Din" userId="ee04383a-3b49-4780-98b3-1937345d585e" providerId="ADAL" clId="{143DABB1-B6BB-7D4C-A41B-4DBA3B1922F8}" dt="2023-02-03T16:47:57.413" v="231" actId="26606"/>
          <ac:spMkLst>
            <pc:docMk/>
            <pc:sldMk cId="1443966587" sldId="263"/>
            <ac:spMk id="9" creationId="{67B74F2B-9534-4540-96B0-5C8E958B940F}"/>
          </ac:spMkLst>
        </pc:spChg>
        <pc:spChg chg="add del">
          <ac:chgData name="Irfan Ud-Din" userId="ee04383a-3b49-4780-98b3-1937345d585e" providerId="ADAL" clId="{143DABB1-B6BB-7D4C-A41B-4DBA3B1922F8}" dt="2023-02-03T16:48:03.089" v="237" actId="26606"/>
          <ac:spMkLst>
            <pc:docMk/>
            <pc:sldMk cId="1443966587" sldId="263"/>
            <ac:spMk id="10" creationId="{13BCCAE5-A35B-4B66-A4A7-E23C34A403A4}"/>
          </ac:spMkLst>
        </pc:spChg>
        <pc:spChg chg="add del">
          <ac:chgData name="Irfan Ud-Din" userId="ee04383a-3b49-4780-98b3-1937345d585e" providerId="ADAL" clId="{143DABB1-B6BB-7D4C-A41B-4DBA3B1922F8}" dt="2023-02-03T16:47:59.446" v="233" actId="26606"/>
          <ac:spMkLst>
            <pc:docMk/>
            <pc:sldMk cId="1443966587" sldId="263"/>
            <ac:spMk id="13" creationId="{67B74F2B-9534-4540-96B0-5C8E958B940F}"/>
          </ac:spMkLst>
        </pc:spChg>
        <pc:spChg chg="add del">
          <ac:chgData name="Irfan Ud-Din" userId="ee04383a-3b49-4780-98b3-1937345d585e" providerId="ADAL" clId="{143DABB1-B6BB-7D4C-A41B-4DBA3B1922F8}" dt="2023-02-03T16:48:01.343" v="235" actId="26606"/>
          <ac:spMkLst>
            <pc:docMk/>
            <pc:sldMk cId="1443966587" sldId="263"/>
            <ac:spMk id="17" creationId="{67B74F2B-9534-4540-96B0-5C8E958B940F}"/>
          </ac:spMkLst>
        </pc:spChg>
        <pc:spChg chg="add del">
          <ac:chgData name="Irfan Ud-Din" userId="ee04383a-3b49-4780-98b3-1937345d585e" providerId="ADAL" clId="{143DABB1-B6BB-7D4C-A41B-4DBA3B1922F8}" dt="2023-02-03T16:49:03.711" v="259" actId="26606"/>
          <ac:spMkLst>
            <pc:docMk/>
            <pc:sldMk cId="1443966587" sldId="263"/>
            <ac:spMk id="20" creationId="{9AA76026-5689-4584-8D93-D71D739E61B5}"/>
          </ac:spMkLst>
        </pc:spChg>
        <pc:spChg chg="add del">
          <ac:chgData name="Irfan Ud-Din" userId="ee04383a-3b49-4780-98b3-1937345d585e" providerId="ADAL" clId="{143DABB1-B6BB-7D4C-A41B-4DBA3B1922F8}" dt="2023-02-03T16:48:03.089" v="237" actId="26606"/>
          <ac:spMkLst>
            <pc:docMk/>
            <pc:sldMk cId="1443966587" sldId="263"/>
            <ac:spMk id="21" creationId="{0B2EDFE5-9478-4774-9D3D-FEC7DC7082EF}"/>
          </ac:spMkLst>
        </pc:spChg>
        <pc:spChg chg="add del">
          <ac:chgData name="Irfan Ud-Din" userId="ee04383a-3b49-4780-98b3-1937345d585e" providerId="ADAL" clId="{143DABB1-B6BB-7D4C-A41B-4DBA3B1922F8}" dt="2023-02-03T16:48:07.388" v="239" actId="26606"/>
          <ac:spMkLst>
            <pc:docMk/>
            <pc:sldMk cId="1443966587" sldId="263"/>
            <ac:spMk id="23" creationId="{08CB54FC-0B2A-4107-9A70-958B90B76585}"/>
          </ac:spMkLst>
        </pc:spChg>
        <pc:spChg chg="add del">
          <ac:chgData name="Irfan Ud-Din" userId="ee04383a-3b49-4780-98b3-1937345d585e" providerId="ADAL" clId="{143DABB1-B6BB-7D4C-A41B-4DBA3B1922F8}" dt="2023-02-03T16:48:07.388" v="239" actId="26606"/>
          <ac:spMkLst>
            <pc:docMk/>
            <pc:sldMk cId="1443966587" sldId="263"/>
            <ac:spMk id="26" creationId="{9AA76026-5689-4584-8D93-D71D739E61B5}"/>
          </ac:spMkLst>
        </pc:spChg>
        <pc:spChg chg="add del">
          <ac:chgData name="Irfan Ud-Din" userId="ee04383a-3b49-4780-98b3-1937345d585e" providerId="ADAL" clId="{143DABB1-B6BB-7D4C-A41B-4DBA3B1922F8}" dt="2023-02-03T16:49:28.670" v="265" actId="26606"/>
          <ac:spMkLst>
            <pc:docMk/>
            <pc:sldMk cId="1443966587" sldId="263"/>
            <ac:spMk id="27" creationId="{E844E128-FF69-4E9F-8327-6B504B3C5AE1}"/>
          </ac:spMkLst>
        </pc:spChg>
        <pc:spChg chg="add del">
          <ac:chgData name="Irfan Ud-Din" userId="ee04383a-3b49-4780-98b3-1937345d585e" providerId="ADAL" clId="{143DABB1-B6BB-7D4C-A41B-4DBA3B1922F8}" dt="2023-02-03T16:49:39.933" v="269" actId="26606"/>
          <ac:spMkLst>
            <pc:docMk/>
            <pc:sldMk cId="1443966587" sldId="263"/>
            <ac:spMk id="35" creationId="{E844E128-FF69-4E9F-8327-6B504B3C5AE1}"/>
          </ac:spMkLst>
        </pc:spChg>
        <pc:spChg chg="add del">
          <ac:chgData name="Irfan Ud-Din" userId="ee04383a-3b49-4780-98b3-1937345d585e" providerId="ADAL" clId="{143DABB1-B6BB-7D4C-A41B-4DBA3B1922F8}" dt="2023-02-03T16:49:39.933" v="269" actId="26606"/>
          <ac:spMkLst>
            <pc:docMk/>
            <pc:sldMk cId="1443966587" sldId="263"/>
            <ac:spMk id="38" creationId="{83B0BAFC-A5A2-9D89-50EB-021546FA242B}"/>
          </ac:spMkLst>
        </pc:spChg>
        <pc:graphicFrameChg chg="add del">
          <ac:chgData name="Irfan Ud-Din" userId="ee04383a-3b49-4780-98b3-1937345d585e" providerId="ADAL" clId="{143DABB1-B6BB-7D4C-A41B-4DBA3B1922F8}" dt="2023-02-03T16:49:08.342" v="261" actId="26606"/>
          <ac:graphicFrameMkLst>
            <pc:docMk/>
            <pc:sldMk cId="1443966587" sldId="263"/>
            <ac:graphicFrameMk id="22" creationId="{758A4799-E812-1D39-7568-BD549D0AC5A6}"/>
          </ac:graphicFrameMkLst>
        </pc:graphicFrameChg>
        <pc:graphicFrameChg chg="add del">
          <ac:chgData name="Irfan Ud-Din" userId="ee04383a-3b49-4780-98b3-1937345d585e" providerId="ADAL" clId="{143DABB1-B6BB-7D4C-A41B-4DBA3B1922F8}" dt="2023-02-03T16:48:14.967" v="241" actId="26606"/>
          <ac:graphicFrameMkLst>
            <pc:docMk/>
            <pc:sldMk cId="1443966587" sldId="263"/>
            <ac:graphicFrameMk id="28" creationId="{107CFF98-F79F-44EB-49CF-D57F68E9EC25}"/>
          </ac:graphicFrameMkLst>
        </pc:graphicFrameChg>
        <pc:graphicFrameChg chg="add del">
          <ac:chgData name="Irfan Ud-Din" userId="ee04383a-3b49-4780-98b3-1937345d585e" providerId="ADAL" clId="{143DABB1-B6BB-7D4C-A41B-4DBA3B1922F8}" dt="2023-02-03T16:48:20.034" v="243" actId="26606"/>
          <ac:graphicFrameMkLst>
            <pc:docMk/>
            <pc:sldMk cId="1443966587" sldId="263"/>
            <ac:graphicFrameMk id="30" creationId="{0A9F98E3-2710-127D-AA23-BD0EDCC3937C}"/>
          </ac:graphicFrameMkLst>
        </pc:graphicFrameChg>
        <pc:graphicFrameChg chg="add del">
          <ac:chgData name="Irfan Ud-Din" userId="ee04383a-3b49-4780-98b3-1937345d585e" providerId="ADAL" clId="{143DABB1-B6BB-7D4C-A41B-4DBA3B1922F8}" dt="2023-02-03T16:49:36.034" v="267" actId="26606"/>
          <ac:graphicFrameMkLst>
            <pc:docMk/>
            <pc:sldMk cId="1443966587" sldId="263"/>
            <ac:graphicFrameMk id="33" creationId="{BFA67FDD-C711-773B-529D-4F30D1E72722}"/>
          </ac:graphicFrameMkLst>
        </pc:graphicFrameChg>
        <pc:graphicFrameChg chg="add">
          <ac:chgData name="Irfan Ud-Din" userId="ee04383a-3b49-4780-98b3-1937345d585e" providerId="ADAL" clId="{143DABB1-B6BB-7D4C-A41B-4DBA3B1922F8}" dt="2023-02-03T16:49:40.023" v="270" actId="26606"/>
          <ac:graphicFrameMkLst>
            <pc:docMk/>
            <pc:sldMk cId="1443966587" sldId="263"/>
            <ac:graphicFrameMk id="40" creationId="{BFA67FDD-C711-773B-529D-4F30D1E72722}"/>
          </ac:graphicFrameMkLst>
        </pc:graphicFrameChg>
        <pc:picChg chg="add del">
          <ac:chgData name="Irfan Ud-Din" userId="ee04383a-3b49-4780-98b3-1937345d585e" providerId="ADAL" clId="{143DABB1-B6BB-7D4C-A41B-4DBA3B1922F8}" dt="2023-02-03T16:47:57.413" v="231" actId="26606"/>
          <ac:picMkLst>
            <pc:docMk/>
            <pc:sldMk cId="1443966587" sldId="263"/>
            <ac:picMk id="5" creationId="{41EFF74B-B7CD-E9D7-9263-B47F953B8DEA}"/>
          </ac:picMkLst>
        </pc:picChg>
        <pc:picChg chg="add del">
          <ac:chgData name="Irfan Ud-Din" userId="ee04383a-3b49-4780-98b3-1937345d585e" providerId="ADAL" clId="{143DABB1-B6BB-7D4C-A41B-4DBA3B1922F8}" dt="2023-02-03T16:48:03.089" v="237" actId="26606"/>
          <ac:picMkLst>
            <pc:docMk/>
            <pc:sldMk cId="1443966587" sldId="263"/>
            <ac:picMk id="7" creationId="{114DD2B2-C6C7-0FCF-7A6A-DFCB770B4CCA}"/>
          </ac:picMkLst>
        </pc:picChg>
        <pc:picChg chg="add del">
          <ac:chgData name="Irfan Ud-Din" userId="ee04383a-3b49-4780-98b3-1937345d585e" providerId="ADAL" clId="{143DABB1-B6BB-7D4C-A41B-4DBA3B1922F8}" dt="2023-02-03T16:49:03.711" v="259" actId="26606"/>
          <ac:picMkLst>
            <pc:docMk/>
            <pc:sldMk cId="1443966587" sldId="263"/>
            <ac:picMk id="8" creationId="{F17DC4C1-FB48-65FD-0D79-C231AC4428F8}"/>
          </ac:picMkLst>
        </pc:picChg>
        <pc:picChg chg="add del">
          <ac:chgData name="Irfan Ud-Din" userId="ee04383a-3b49-4780-98b3-1937345d585e" providerId="ADAL" clId="{143DABB1-B6BB-7D4C-A41B-4DBA3B1922F8}" dt="2023-02-03T16:47:59.446" v="233" actId="26606"/>
          <ac:picMkLst>
            <pc:docMk/>
            <pc:sldMk cId="1443966587" sldId="263"/>
            <ac:picMk id="14" creationId="{0317084F-AD40-44A4-7E02-469CD85F4F85}"/>
          </ac:picMkLst>
        </pc:picChg>
        <pc:picChg chg="add del">
          <ac:chgData name="Irfan Ud-Din" userId="ee04383a-3b49-4780-98b3-1937345d585e" providerId="ADAL" clId="{143DABB1-B6BB-7D4C-A41B-4DBA3B1922F8}" dt="2023-02-03T16:48:01.343" v="235" actId="26606"/>
          <ac:picMkLst>
            <pc:docMk/>
            <pc:sldMk cId="1443966587" sldId="263"/>
            <ac:picMk id="18" creationId="{0A65D82E-B4E8-2365-24AE-28EFC423ADEA}"/>
          </ac:picMkLst>
        </pc:picChg>
        <pc:picChg chg="add del">
          <ac:chgData name="Irfan Ud-Din" userId="ee04383a-3b49-4780-98b3-1937345d585e" providerId="ADAL" clId="{143DABB1-B6BB-7D4C-A41B-4DBA3B1922F8}" dt="2023-02-03T16:48:07.388" v="239" actId="26606"/>
          <ac:picMkLst>
            <pc:docMk/>
            <pc:sldMk cId="1443966587" sldId="263"/>
            <ac:picMk id="24" creationId="{2767178F-A0B2-799A-AF33-BCD2EF772FA5}"/>
          </ac:picMkLst>
        </pc:picChg>
        <pc:picChg chg="add del">
          <ac:chgData name="Irfan Ud-Din" userId="ee04383a-3b49-4780-98b3-1937345d585e" providerId="ADAL" clId="{143DABB1-B6BB-7D4C-A41B-4DBA3B1922F8}" dt="2023-02-03T16:49:28.670" v="265" actId="26606"/>
          <ac:picMkLst>
            <pc:docMk/>
            <pc:sldMk cId="1443966587" sldId="263"/>
            <ac:picMk id="29" creationId="{79AA8DA4-9348-CAE1-7B0E-D26C8B432A29}"/>
          </ac:picMkLst>
        </pc:picChg>
        <pc:picChg chg="add del">
          <ac:chgData name="Irfan Ud-Din" userId="ee04383a-3b49-4780-98b3-1937345d585e" providerId="ADAL" clId="{143DABB1-B6BB-7D4C-A41B-4DBA3B1922F8}" dt="2023-02-03T16:49:39.933" v="269" actId="26606"/>
          <ac:picMkLst>
            <pc:docMk/>
            <pc:sldMk cId="1443966587" sldId="263"/>
            <ac:picMk id="36" creationId="{79AA8DA4-9348-CAE1-7B0E-D26C8B432A29}"/>
          </ac:picMkLst>
        </pc:picChg>
        <pc:cxnChg chg="add del">
          <ac:chgData name="Irfan Ud-Din" userId="ee04383a-3b49-4780-98b3-1937345d585e" providerId="ADAL" clId="{143DABB1-B6BB-7D4C-A41B-4DBA3B1922F8}" dt="2023-02-03T16:47:57.413" v="231" actId="26606"/>
          <ac:cxnSpMkLst>
            <pc:docMk/>
            <pc:sldMk cId="1443966587" sldId="263"/>
            <ac:cxnSpMk id="11" creationId="{33BECB2B-2CFA-412C-880F-C4B60974936F}"/>
          </ac:cxnSpMkLst>
        </pc:cxnChg>
        <pc:cxnChg chg="add del">
          <ac:chgData name="Irfan Ud-Din" userId="ee04383a-3b49-4780-98b3-1937345d585e" providerId="ADAL" clId="{143DABB1-B6BB-7D4C-A41B-4DBA3B1922F8}" dt="2023-02-03T16:48:03.089" v="237" actId="26606"/>
          <ac:cxnSpMkLst>
            <pc:docMk/>
            <pc:sldMk cId="1443966587" sldId="263"/>
            <ac:cxnSpMk id="12" creationId="{6987BDFB-DE64-4B56-B44F-45FAE19FA94E}"/>
          </ac:cxnSpMkLst>
        </pc:cxnChg>
        <pc:cxnChg chg="add del">
          <ac:chgData name="Irfan Ud-Din" userId="ee04383a-3b49-4780-98b3-1937345d585e" providerId="ADAL" clId="{143DABB1-B6BB-7D4C-A41B-4DBA3B1922F8}" dt="2023-02-03T16:47:59.446" v="233" actId="26606"/>
          <ac:cxnSpMkLst>
            <pc:docMk/>
            <pc:sldMk cId="1443966587" sldId="263"/>
            <ac:cxnSpMk id="15" creationId="{33BECB2B-2CFA-412C-880F-C4B60974936F}"/>
          </ac:cxnSpMkLst>
        </pc:cxnChg>
        <pc:cxnChg chg="add del">
          <ac:chgData name="Irfan Ud-Din" userId="ee04383a-3b49-4780-98b3-1937345d585e" providerId="ADAL" clId="{143DABB1-B6BB-7D4C-A41B-4DBA3B1922F8}" dt="2023-02-03T16:49:03.711" v="259" actId="26606"/>
          <ac:cxnSpMkLst>
            <pc:docMk/>
            <pc:sldMk cId="1443966587" sldId="263"/>
            <ac:cxnSpMk id="16" creationId="{7855A9B5-1710-4B19-B0F1-CDFDD4ED5B7E}"/>
          </ac:cxnSpMkLst>
        </pc:cxnChg>
        <pc:cxnChg chg="add del">
          <ac:chgData name="Irfan Ud-Din" userId="ee04383a-3b49-4780-98b3-1937345d585e" providerId="ADAL" clId="{143DABB1-B6BB-7D4C-A41B-4DBA3B1922F8}" dt="2023-02-03T16:48:01.343" v="235" actId="26606"/>
          <ac:cxnSpMkLst>
            <pc:docMk/>
            <pc:sldMk cId="1443966587" sldId="263"/>
            <ac:cxnSpMk id="19" creationId="{33BECB2B-2CFA-412C-880F-C4B60974936F}"/>
          </ac:cxnSpMkLst>
        </pc:cxnChg>
        <pc:cxnChg chg="add del">
          <ac:chgData name="Irfan Ud-Din" userId="ee04383a-3b49-4780-98b3-1937345d585e" providerId="ADAL" clId="{143DABB1-B6BB-7D4C-A41B-4DBA3B1922F8}" dt="2023-02-03T16:48:07.388" v="239" actId="26606"/>
          <ac:cxnSpMkLst>
            <pc:docMk/>
            <pc:sldMk cId="1443966587" sldId="263"/>
            <ac:cxnSpMk id="25" creationId="{7855A9B5-1710-4B19-B0F1-CDFDD4ED5B7E}"/>
          </ac:cxnSpMkLst>
        </pc:cxnChg>
        <pc:cxnChg chg="add del">
          <ac:chgData name="Irfan Ud-Din" userId="ee04383a-3b49-4780-98b3-1937345d585e" providerId="ADAL" clId="{143DABB1-B6BB-7D4C-A41B-4DBA3B1922F8}" dt="2023-02-03T16:49:28.670" v="265" actId="26606"/>
          <ac:cxnSpMkLst>
            <pc:docMk/>
            <pc:sldMk cId="1443966587" sldId="263"/>
            <ac:cxnSpMk id="31" creationId="{055CEADF-09EA-423C-8C45-F94AF44D5AF0}"/>
          </ac:cxnSpMkLst>
        </pc:cxnChg>
        <pc:cxnChg chg="add del">
          <ac:chgData name="Irfan Ud-Din" userId="ee04383a-3b49-4780-98b3-1937345d585e" providerId="ADAL" clId="{143DABB1-B6BB-7D4C-A41B-4DBA3B1922F8}" dt="2023-02-03T16:49:39.933" v="269" actId="26606"/>
          <ac:cxnSpMkLst>
            <pc:docMk/>
            <pc:sldMk cId="1443966587" sldId="263"/>
            <ac:cxnSpMk id="37" creationId="{055CEADF-09EA-423C-8C45-F94AF44D5AF0}"/>
          </ac:cxnSpMkLst>
        </pc:cxnChg>
      </pc:sldChg>
      <pc:sldChg chg="new del">
        <pc:chgData name="Irfan Ud-Din" userId="ee04383a-3b49-4780-98b3-1937345d585e" providerId="ADAL" clId="{143DABB1-B6BB-7D4C-A41B-4DBA3B1922F8}" dt="2023-02-03T16:50:19.710" v="271" actId="2696"/>
        <pc:sldMkLst>
          <pc:docMk/>
          <pc:sldMk cId="2847292503" sldId="264"/>
        </pc:sldMkLst>
      </pc:sldChg>
    </pc:docChg>
  </pc:docChgLst>
  <pc:docChgLst>
    <pc:chgData name="Irfan Ud-Din" userId="ee04383a-3b49-4780-98b3-1937345d585e" providerId="ADAL" clId="{06705D98-DD89-D14A-9D20-6E14AB1A2401}"/>
    <pc:docChg chg="addSld modSld">
      <pc:chgData name="Irfan Ud-Din" userId="ee04383a-3b49-4780-98b3-1937345d585e" providerId="ADAL" clId="{06705D98-DD89-D14A-9D20-6E14AB1A2401}" dt="2023-04-26T16:09:17.524" v="85" actId="403"/>
      <pc:docMkLst>
        <pc:docMk/>
      </pc:docMkLst>
      <pc:sldChg chg="modSp new mod">
        <pc:chgData name="Irfan Ud-Din" userId="ee04383a-3b49-4780-98b3-1937345d585e" providerId="ADAL" clId="{06705D98-DD89-D14A-9D20-6E14AB1A2401}" dt="2023-04-26T16:09:17.524" v="85" actId="403"/>
        <pc:sldMkLst>
          <pc:docMk/>
          <pc:sldMk cId="415824669" sldId="264"/>
        </pc:sldMkLst>
        <pc:spChg chg="mod">
          <ac:chgData name="Irfan Ud-Din" userId="ee04383a-3b49-4780-98b3-1937345d585e" providerId="ADAL" clId="{06705D98-DD89-D14A-9D20-6E14AB1A2401}" dt="2023-04-26T16:08:44.195" v="15" actId="20577"/>
          <ac:spMkLst>
            <pc:docMk/>
            <pc:sldMk cId="415824669" sldId="264"/>
            <ac:spMk id="2" creationId="{99385333-CC24-2FDF-3374-F2A918D6565A}"/>
          </ac:spMkLst>
        </pc:spChg>
        <pc:spChg chg="mod">
          <ac:chgData name="Irfan Ud-Din" userId="ee04383a-3b49-4780-98b3-1937345d585e" providerId="ADAL" clId="{06705D98-DD89-D14A-9D20-6E14AB1A2401}" dt="2023-04-26T16:09:17.524" v="85" actId="403"/>
          <ac:spMkLst>
            <pc:docMk/>
            <pc:sldMk cId="415824669" sldId="264"/>
            <ac:spMk id="3" creationId="{33CD35C3-E49C-D3F1-D3AD-09AA7FD77E0F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szeliski.org/Book/" TargetMode="Externa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szeliski.org/Book/" TargetMode="External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mailto:irfanuddin@kust.edu.pk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744917-F33F-4A1C-A230-5A767906F01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ED2E60-723F-4585-BB0C-AD1B6A465EE0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D84EC70-3483-4A01-B331-B8D0AF086A3D}" type="parTrans" cxnId="{30F0076E-C3E0-438A-94B2-D0C683BD2005}">
      <dgm:prSet/>
      <dgm:spPr/>
      <dgm:t>
        <a:bodyPr/>
        <a:lstStyle/>
        <a:p>
          <a:endParaRPr lang="en-US"/>
        </a:p>
      </dgm:t>
    </dgm:pt>
    <dgm:pt modelId="{F58C145B-99EC-45C9-B1C6-233D99366328}" type="sibTrans" cxnId="{30F0076E-C3E0-438A-94B2-D0C683BD2005}">
      <dgm:prSet/>
      <dgm:spPr/>
      <dgm:t>
        <a:bodyPr/>
        <a:lstStyle/>
        <a:p>
          <a:endParaRPr lang="en-US"/>
        </a:p>
      </dgm:t>
    </dgm:pt>
    <dgm:pt modelId="{CBB0C99C-6867-4E48-A7EF-0640D9E01CFF}">
      <dgm:prSet/>
      <dgm:spPr/>
      <dgm:t>
        <a:bodyPr/>
        <a:lstStyle/>
        <a:p>
          <a:r>
            <a:rPr lang="en-US"/>
            <a:t>Image formation</a:t>
          </a:r>
          <a:endParaRPr lang="en-US" dirty="0"/>
        </a:p>
      </dgm:t>
    </dgm:pt>
    <dgm:pt modelId="{9125A88C-B57B-44B4-982A-A840DB1F52F1}" type="parTrans" cxnId="{AA93909D-5590-4096-99AD-0D4138277344}">
      <dgm:prSet/>
      <dgm:spPr/>
      <dgm:t>
        <a:bodyPr/>
        <a:lstStyle/>
        <a:p>
          <a:endParaRPr lang="en-US"/>
        </a:p>
      </dgm:t>
    </dgm:pt>
    <dgm:pt modelId="{C91C20FE-26DB-4DE2-A9A2-4B95FBFFEA93}" type="sibTrans" cxnId="{AA93909D-5590-4096-99AD-0D4138277344}">
      <dgm:prSet/>
      <dgm:spPr/>
      <dgm:t>
        <a:bodyPr/>
        <a:lstStyle/>
        <a:p>
          <a:endParaRPr lang="en-US"/>
        </a:p>
      </dgm:t>
    </dgm:pt>
    <dgm:pt modelId="{161DD0FF-88E1-408C-AAF2-1947E71675A0}">
      <dgm:prSet/>
      <dgm:spPr/>
      <dgm:t>
        <a:bodyPr/>
        <a:lstStyle/>
        <a:p>
          <a:r>
            <a:rPr lang="en-US"/>
            <a:t>Image Processing</a:t>
          </a:r>
          <a:endParaRPr lang="en-US" dirty="0"/>
        </a:p>
      </dgm:t>
    </dgm:pt>
    <dgm:pt modelId="{A8766BC6-22C3-426B-9DDD-7F362758E661}" type="parTrans" cxnId="{AE446A07-5A71-4960-992A-18932BAD3CD1}">
      <dgm:prSet/>
      <dgm:spPr/>
      <dgm:t>
        <a:bodyPr/>
        <a:lstStyle/>
        <a:p>
          <a:endParaRPr lang="en-US"/>
        </a:p>
      </dgm:t>
    </dgm:pt>
    <dgm:pt modelId="{80C29AE8-1E4C-4CBB-A671-A9B893A9D91B}" type="sibTrans" cxnId="{AE446A07-5A71-4960-992A-18932BAD3CD1}">
      <dgm:prSet/>
      <dgm:spPr/>
      <dgm:t>
        <a:bodyPr/>
        <a:lstStyle/>
        <a:p>
          <a:endParaRPr lang="en-US"/>
        </a:p>
      </dgm:t>
    </dgm:pt>
    <dgm:pt modelId="{69187DB7-43CB-40F0-A622-5A34CBFB9092}">
      <dgm:prSet/>
      <dgm:spPr/>
      <dgm:t>
        <a:bodyPr/>
        <a:lstStyle/>
        <a:p>
          <a:r>
            <a:rPr lang="en-US"/>
            <a:t>Model fitting and optimization</a:t>
          </a:r>
          <a:endParaRPr lang="en-US" dirty="0"/>
        </a:p>
      </dgm:t>
    </dgm:pt>
    <dgm:pt modelId="{44156475-C341-4492-8684-F832E1880ABF}" type="parTrans" cxnId="{EE150FC0-ED50-4871-AECE-EA75BD877688}">
      <dgm:prSet/>
      <dgm:spPr/>
      <dgm:t>
        <a:bodyPr/>
        <a:lstStyle/>
        <a:p>
          <a:endParaRPr lang="en-US"/>
        </a:p>
      </dgm:t>
    </dgm:pt>
    <dgm:pt modelId="{D04AC8BA-0774-4050-A885-2394A3C628C3}" type="sibTrans" cxnId="{EE150FC0-ED50-4871-AECE-EA75BD877688}">
      <dgm:prSet/>
      <dgm:spPr/>
      <dgm:t>
        <a:bodyPr/>
        <a:lstStyle/>
        <a:p>
          <a:endParaRPr lang="en-US"/>
        </a:p>
      </dgm:t>
    </dgm:pt>
    <dgm:pt modelId="{C3CA0FF9-E8FA-4351-9F9F-1AE8A80E9662}">
      <dgm:prSet/>
      <dgm:spPr/>
      <dgm:t>
        <a:bodyPr/>
        <a:lstStyle/>
        <a:p>
          <a:r>
            <a:rPr lang="en-US"/>
            <a:t>Deep Learning</a:t>
          </a:r>
          <a:endParaRPr lang="en-US" dirty="0"/>
        </a:p>
      </dgm:t>
    </dgm:pt>
    <dgm:pt modelId="{0B4DCCC0-8730-4F59-9941-0F54ADD21F83}" type="parTrans" cxnId="{81BD7691-A79C-4C7C-B47F-5D0B325A9D46}">
      <dgm:prSet/>
      <dgm:spPr/>
      <dgm:t>
        <a:bodyPr/>
        <a:lstStyle/>
        <a:p>
          <a:endParaRPr lang="en-US"/>
        </a:p>
      </dgm:t>
    </dgm:pt>
    <dgm:pt modelId="{CE83500F-6097-41F4-80F7-37C47B597AFB}" type="sibTrans" cxnId="{81BD7691-A79C-4C7C-B47F-5D0B325A9D46}">
      <dgm:prSet/>
      <dgm:spPr/>
      <dgm:t>
        <a:bodyPr/>
        <a:lstStyle/>
        <a:p>
          <a:endParaRPr lang="en-US"/>
        </a:p>
      </dgm:t>
    </dgm:pt>
    <dgm:pt modelId="{9D02F928-2B74-4E8D-9870-D25CF0239942}">
      <dgm:prSet/>
      <dgm:spPr/>
      <dgm:t>
        <a:bodyPr/>
        <a:lstStyle/>
        <a:p>
          <a:r>
            <a:rPr lang="en-US"/>
            <a:t>Recognition</a:t>
          </a:r>
          <a:endParaRPr lang="en-US" dirty="0"/>
        </a:p>
      </dgm:t>
    </dgm:pt>
    <dgm:pt modelId="{010F30B0-5933-4606-80CE-C7E3C618CC4F}" type="parTrans" cxnId="{0FDE33AD-EBB1-45B8-925C-6E07B0820DDC}">
      <dgm:prSet/>
      <dgm:spPr/>
      <dgm:t>
        <a:bodyPr/>
        <a:lstStyle/>
        <a:p>
          <a:endParaRPr lang="en-US"/>
        </a:p>
      </dgm:t>
    </dgm:pt>
    <dgm:pt modelId="{58215A44-6DF8-47D8-A2EF-5E0F3E793CD2}" type="sibTrans" cxnId="{0FDE33AD-EBB1-45B8-925C-6E07B0820DDC}">
      <dgm:prSet/>
      <dgm:spPr/>
      <dgm:t>
        <a:bodyPr/>
        <a:lstStyle/>
        <a:p>
          <a:endParaRPr lang="en-US"/>
        </a:p>
      </dgm:t>
    </dgm:pt>
    <dgm:pt modelId="{92C31FFA-8B12-4201-92DF-6182B3CB9310}">
      <dgm:prSet/>
      <dgm:spPr/>
      <dgm:t>
        <a:bodyPr/>
        <a:lstStyle/>
        <a:p>
          <a:r>
            <a:rPr lang="en-US" dirty="0"/>
            <a:t>Motion estimation</a:t>
          </a:r>
        </a:p>
      </dgm:t>
    </dgm:pt>
    <dgm:pt modelId="{19B9E76E-2AC5-4D90-8EA6-037A6EB9D571}" type="parTrans" cxnId="{717A4B60-7D27-4C15-BBA4-91C9266CAC5C}">
      <dgm:prSet/>
      <dgm:spPr/>
      <dgm:t>
        <a:bodyPr/>
        <a:lstStyle/>
        <a:p>
          <a:endParaRPr lang="en-US"/>
        </a:p>
      </dgm:t>
    </dgm:pt>
    <dgm:pt modelId="{2FD761BA-9444-4C4F-8042-40F6F075F635}" type="sibTrans" cxnId="{717A4B60-7D27-4C15-BBA4-91C9266CAC5C}">
      <dgm:prSet/>
      <dgm:spPr/>
      <dgm:t>
        <a:bodyPr/>
        <a:lstStyle/>
        <a:p>
          <a:endParaRPr lang="en-US"/>
        </a:p>
      </dgm:t>
    </dgm:pt>
    <dgm:pt modelId="{84FD7245-F9C5-BD4A-9FDF-05578575CC1D}" type="pres">
      <dgm:prSet presAssocID="{83744917-F33F-4A1C-A230-5A767906F01E}" presName="linear" presStyleCnt="0">
        <dgm:presLayoutVars>
          <dgm:dir/>
          <dgm:animLvl val="lvl"/>
          <dgm:resizeHandles val="exact"/>
        </dgm:presLayoutVars>
      </dgm:prSet>
      <dgm:spPr/>
    </dgm:pt>
    <dgm:pt modelId="{D1D77633-527D-1D4C-BE63-2420A378074C}" type="pres">
      <dgm:prSet presAssocID="{A8ED2E60-723F-4585-BB0C-AD1B6A465EE0}" presName="parentLin" presStyleCnt="0"/>
      <dgm:spPr/>
    </dgm:pt>
    <dgm:pt modelId="{D5DC2736-6184-E043-B643-3775A095D0D0}" type="pres">
      <dgm:prSet presAssocID="{A8ED2E60-723F-4585-BB0C-AD1B6A465EE0}" presName="parentLeftMargin" presStyleLbl="node1" presStyleIdx="0" presStyleCnt="7"/>
      <dgm:spPr/>
    </dgm:pt>
    <dgm:pt modelId="{F2291B93-03B5-EA4C-93EA-923B4F41DB1C}" type="pres">
      <dgm:prSet presAssocID="{A8ED2E60-723F-4585-BB0C-AD1B6A465EE0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F3B3BAF-A62A-D94F-8D3C-B11693624B69}" type="pres">
      <dgm:prSet presAssocID="{A8ED2E60-723F-4585-BB0C-AD1B6A465EE0}" presName="negativeSpace" presStyleCnt="0"/>
      <dgm:spPr/>
    </dgm:pt>
    <dgm:pt modelId="{68FC2830-ACDC-6646-A87B-76C48A48890A}" type="pres">
      <dgm:prSet presAssocID="{A8ED2E60-723F-4585-BB0C-AD1B6A465EE0}" presName="childText" presStyleLbl="conFgAcc1" presStyleIdx="0" presStyleCnt="7">
        <dgm:presLayoutVars>
          <dgm:bulletEnabled val="1"/>
        </dgm:presLayoutVars>
      </dgm:prSet>
      <dgm:spPr/>
    </dgm:pt>
    <dgm:pt modelId="{1C7F7E4A-9053-5D47-8125-FE196EE7D58F}" type="pres">
      <dgm:prSet presAssocID="{F58C145B-99EC-45C9-B1C6-233D99366328}" presName="spaceBetweenRectangles" presStyleCnt="0"/>
      <dgm:spPr/>
    </dgm:pt>
    <dgm:pt modelId="{53BDF571-0E56-074F-A42C-03FA3C3D5A2F}" type="pres">
      <dgm:prSet presAssocID="{CBB0C99C-6867-4E48-A7EF-0640D9E01CFF}" presName="parentLin" presStyleCnt="0"/>
      <dgm:spPr/>
    </dgm:pt>
    <dgm:pt modelId="{0ED11A05-56DE-A641-913D-0831A8654B9C}" type="pres">
      <dgm:prSet presAssocID="{CBB0C99C-6867-4E48-A7EF-0640D9E01CFF}" presName="parentLeftMargin" presStyleLbl="node1" presStyleIdx="0" presStyleCnt="7"/>
      <dgm:spPr/>
    </dgm:pt>
    <dgm:pt modelId="{3A33F599-223A-B646-9ADE-302781D19010}" type="pres">
      <dgm:prSet presAssocID="{CBB0C99C-6867-4E48-A7EF-0640D9E01CF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F8C3362-A246-C840-B535-F34A80CE2664}" type="pres">
      <dgm:prSet presAssocID="{CBB0C99C-6867-4E48-A7EF-0640D9E01CFF}" presName="negativeSpace" presStyleCnt="0"/>
      <dgm:spPr/>
    </dgm:pt>
    <dgm:pt modelId="{4E9DF7A3-2EBF-1347-88AF-A544CE487C9F}" type="pres">
      <dgm:prSet presAssocID="{CBB0C99C-6867-4E48-A7EF-0640D9E01CFF}" presName="childText" presStyleLbl="conFgAcc1" presStyleIdx="1" presStyleCnt="7">
        <dgm:presLayoutVars>
          <dgm:bulletEnabled val="1"/>
        </dgm:presLayoutVars>
      </dgm:prSet>
      <dgm:spPr/>
    </dgm:pt>
    <dgm:pt modelId="{0DFDCB9D-F6D3-D34C-B18F-546036AE015C}" type="pres">
      <dgm:prSet presAssocID="{C91C20FE-26DB-4DE2-A9A2-4B95FBFFEA93}" presName="spaceBetweenRectangles" presStyleCnt="0"/>
      <dgm:spPr/>
    </dgm:pt>
    <dgm:pt modelId="{2FCFE646-2CBD-CC4B-B002-C20208BCEA26}" type="pres">
      <dgm:prSet presAssocID="{161DD0FF-88E1-408C-AAF2-1947E71675A0}" presName="parentLin" presStyleCnt="0"/>
      <dgm:spPr/>
    </dgm:pt>
    <dgm:pt modelId="{5DC21D7C-CF8D-6B42-9154-3FE38FF45B1A}" type="pres">
      <dgm:prSet presAssocID="{161DD0FF-88E1-408C-AAF2-1947E71675A0}" presName="parentLeftMargin" presStyleLbl="node1" presStyleIdx="1" presStyleCnt="7"/>
      <dgm:spPr/>
    </dgm:pt>
    <dgm:pt modelId="{072DC7F4-EE78-A747-A58A-D72D0D605C15}" type="pres">
      <dgm:prSet presAssocID="{161DD0FF-88E1-408C-AAF2-1947E71675A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8514B61-E6FD-9E41-9830-03B7B9195F72}" type="pres">
      <dgm:prSet presAssocID="{161DD0FF-88E1-408C-AAF2-1947E71675A0}" presName="negativeSpace" presStyleCnt="0"/>
      <dgm:spPr/>
    </dgm:pt>
    <dgm:pt modelId="{1CF4F6DF-5D22-5044-816B-7D77390FC09D}" type="pres">
      <dgm:prSet presAssocID="{161DD0FF-88E1-408C-AAF2-1947E71675A0}" presName="childText" presStyleLbl="conFgAcc1" presStyleIdx="2" presStyleCnt="7">
        <dgm:presLayoutVars>
          <dgm:bulletEnabled val="1"/>
        </dgm:presLayoutVars>
      </dgm:prSet>
      <dgm:spPr/>
    </dgm:pt>
    <dgm:pt modelId="{054EE72F-A9C1-8648-8CEB-13A313E32933}" type="pres">
      <dgm:prSet presAssocID="{80C29AE8-1E4C-4CBB-A671-A9B893A9D91B}" presName="spaceBetweenRectangles" presStyleCnt="0"/>
      <dgm:spPr/>
    </dgm:pt>
    <dgm:pt modelId="{DEB2F5E8-09E4-494B-BB09-6431C77654A2}" type="pres">
      <dgm:prSet presAssocID="{69187DB7-43CB-40F0-A622-5A34CBFB9092}" presName="parentLin" presStyleCnt="0"/>
      <dgm:spPr/>
    </dgm:pt>
    <dgm:pt modelId="{2DD46E6B-D8E0-834B-8C7A-B54C65BB21C7}" type="pres">
      <dgm:prSet presAssocID="{69187DB7-43CB-40F0-A622-5A34CBFB9092}" presName="parentLeftMargin" presStyleLbl="node1" presStyleIdx="2" presStyleCnt="7"/>
      <dgm:spPr/>
    </dgm:pt>
    <dgm:pt modelId="{C7FD7D17-1ED7-CA4B-9B6C-59CD00BD20D2}" type="pres">
      <dgm:prSet presAssocID="{69187DB7-43CB-40F0-A622-5A34CBFB909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B4071C4-3296-F846-AF63-2604FC6A8C0E}" type="pres">
      <dgm:prSet presAssocID="{69187DB7-43CB-40F0-A622-5A34CBFB9092}" presName="negativeSpace" presStyleCnt="0"/>
      <dgm:spPr/>
    </dgm:pt>
    <dgm:pt modelId="{AD27CE17-B8E2-B94C-9BAA-083E19257244}" type="pres">
      <dgm:prSet presAssocID="{69187DB7-43CB-40F0-A622-5A34CBFB9092}" presName="childText" presStyleLbl="conFgAcc1" presStyleIdx="3" presStyleCnt="7">
        <dgm:presLayoutVars>
          <dgm:bulletEnabled val="1"/>
        </dgm:presLayoutVars>
      </dgm:prSet>
      <dgm:spPr/>
    </dgm:pt>
    <dgm:pt modelId="{51D13E13-C42C-DF45-B63F-448E7C8B12A3}" type="pres">
      <dgm:prSet presAssocID="{D04AC8BA-0774-4050-A885-2394A3C628C3}" presName="spaceBetweenRectangles" presStyleCnt="0"/>
      <dgm:spPr/>
    </dgm:pt>
    <dgm:pt modelId="{5B2CA521-12FA-E543-B5E0-8A107D29CF4F}" type="pres">
      <dgm:prSet presAssocID="{C3CA0FF9-E8FA-4351-9F9F-1AE8A80E9662}" presName="parentLin" presStyleCnt="0"/>
      <dgm:spPr/>
    </dgm:pt>
    <dgm:pt modelId="{ADED9862-C4C3-7948-97BF-CFCFF339DE58}" type="pres">
      <dgm:prSet presAssocID="{C3CA0FF9-E8FA-4351-9F9F-1AE8A80E9662}" presName="parentLeftMargin" presStyleLbl="node1" presStyleIdx="3" presStyleCnt="7"/>
      <dgm:spPr/>
    </dgm:pt>
    <dgm:pt modelId="{F8B24DA3-5222-6B4C-B993-32D4AEDE91C0}" type="pres">
      <dgm:prSet presAssocID="{C3CA0FF9-E8FA-4351-9F9F-1AE8A80E966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745F188-E5F8-A64D-B5FA-CFA16F53EB5E}" type="pres">
      <dgm:prSet presAssocID="{C3CA0FF9-E8FA-4351-9F9F-1AE8A80E9662}" presName="negativeSpace" presStyleCnt="0"/>
      <dgm:spPr/>
    </dgm:pt>
    <dgm:pt modelId="{BC6E27F2-EB4C-FC48-8E4D-97ED6E483781}" type="pres">
      <dgm:prSet presAssocID="{C3CA0FF9-E8FA-4351-9F9F-1AE8A80E9662}" presName="childText" presStyleLbl="conFgAcc1" presStyleIdx="4" presStyleCnt="7">
        <dgm:presLayoutVars>
          <dgm:bulletEnabled val="1"/>
        </dgm:presLayoutVars>
      </dgm:prSet>
      <dgm:spPr/>
    </dgm:pt>
    <dgm:pt modelId="{D8A81022-6A46-4641-861A-CC332E162F52}" type="pres">
      <dgm:prSet presAssocID="{CE83500F-6097-41F4-80F7-37C47B597AFB}" presName="spaceBetweenRectangles" presStyleCnt="0"/>
      <dgm:spPr/>
    </dgm:pt>
    <dgm:pt modelId="{EAB6A3B7-44DC-2645-BC22-CAF7CB0A749D}" type="pres">
      <dgm:prSet presAssocID="{9D02F928-2B74-4E8D-9870-D25CF0239942}" presName="parentLin" presStyleCnt="0"/>
      <dgm:spPr/>
    </dgm:pt>
    <dgm:pt modelId="{1DCCE4C6-557F-874C-BFD2-F0BCCBFAC55B}" type="pres">
      <dgm:prSet presAssocID="{9D02F928-2B74-4E8D-9870-D25CF0239942}" presName="parentLeftMargin" presStyleLbl="node1" presStyleIdx="4" presStyleCnt="7"/>
      <dgm:spPr/>
    </dgm:pt>
    <dgm:pt modelId="{5A6609AB-2C9C-E448-ADB0-D48697FB75E6}" type="pres">
      <dgm:prSet presAssocID="{9D02F928-2B74-4E8D-9870-D25CF023994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4788C7F-44C0-CF41-A8F8-31DA51A60C01}" type="pres">
      <dgm:prSet presAssocID="{9D02F928-2B74-4E8D-9870-D25CF0239942}" presName="negativeSpace" presStyleCnt="0"/>
      <dgm:spPr/>
    </dgm:pt>
    <dgm:pt modelId="{3A7BF944-EADC-EA4C-A8D4-62CE04A7767B}" type="pres">
      <dgm:prSet presAssocID="{9D02F928-2B74-4E8D-9870-D25CF0239942}" presName="childText" presStyleLbl="conFgAcc1" presStyleIdx="5" presStyleCnt="7">
        <dgm:presLayoutVars>
          <dgm:bulletEnabled val="1"/>
        </dgm:presLayoutVars>
      </dgm:prSet>
      <dgm:spPr/>
    </dgm:pt>
    <dgm:pt modelId="{B20245BA-35D1-3144-8C68-C4CAE750E134}" type="pres">
      <dgm:prSet presAssocID="{58215A44-6DF8-47D8-A2EF-5E0F3E793CD2}" presName="spaceBetweenRectangles" presStyleCnt="0"/>
      <dgm:spPr/>
    </dgm:pt>
    <dgm:pt modelId="{D831A0AF-3B7E-7242-86FA-1BA8A5EF59C7}" type="pres">
      <dgm:prSet presAssocID="{92C31FFA-8B12-4201-92DF-6182B3CB9310}" presName="parentLin" presStyleCnt="0"/>
      <dgm:spPr/>
    </dgm:pt>
    <dgm:pt modelId="{4B46F726-3CE0-9A47-AC7F-3D322F1B6CEF}" type="pres">
      <dgm:prSet presAssocID="{92C31FFA-8B12-4201-92DF-6182B3CB9310}" presName="parentLeftMargin" presStyleLbl="node1" presStyleIdx="5" presStyleCnt="7"/>
      <dgm:spPr/>
    </dgm:pt>
    <dgm:pt modelId="{ABC05469-B11E-D246-A60A-E60EA304ED25}" type="pres">
      <dgm:prSet presAssocID="{92C31FFA-8B12-4201-92DF-6182B3CB931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1A0B6B2-0F14-914B-A2F8-D9A2CEC94D28}" type="pres">
      <dgm:prSet presAssocID="{92C31FFA-8B12-4201-92DF-6182B3CB9310}" presName="negativeSpace" presStyleCnt="0"/>
      <dgm:spPr/>
    </dgm:pt>
    <dgm:pt modelId="{73E088A7-BA55-454C-B88F-855B91EB2EEB}" type="pres">
      <dgm:prSet presAssocID="{92C31FFA-8B12-4201-92DF-6182B3CB931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AE446A07-5A71-4960-992A-18932BAD3CD1}" srcId="{83744917-F33F-4A1C-A230-5A767906F01E}" destId="{161DD0FF-88E1-408C-AAF2-1947E71675A0}" srcOrd="2" destOrd="0" parTransId="{A8766BC6-22C3-426B-9DDD-7F362758E661}" sibTransId="{80C29AE8-1E4C-4CBB-A671-A9B893A9D91B}"/>
    <dgm:cxn modelId="{ECFD2712-04A2-494E-95D3-362906686041}" type="presOf" srcId="{92C31FFA-8B12-4201-92DF-6182B3CB9310}" destId="{4B46F726-3CE0-9A47-AC7F-3D322F1B6CEF}" srcOrd="0" destOrd="0" presId="urn:microsoft.com/office/officeart/2005/8/layout/list1"/>
    <dgm:cxn modelId="{0ACFC623-F6FD-524B-9095-0EE22B204DFE}" type="presOf" srcId="{CBB0C99C-6867-4E48-A7EF-0640D9E01CFF}" destId="{0ED11A05-56DE-A641-913D-0831A8654B9C}" srcOrd="0" destOrd="0" presId="urn:microsoft.com/office/officeart/2005/8/layout/list1"/>
    <dgm:cxn modelId="{7B34E42F-47BC-4F40-BBF4-61383BBFC845}" type="presOf" srcId="{C3CA0FF9-E8FA-4351-9F9F-1AE8A80E9662}" destId="{F8B24DA3-5222-6B4C-B993-32D4AEDE91C0}" srcOrd="1" destOrd="0" presId="urn:microsoft.com/office/officeart/2005/8/layout/list1"/>
    <dgm:cxn modelId="{50D7863D-E6D8-034F-9F76-843CB6F9086A}" type="presOf" srcId="{9D02F928-2B74-4E8D-9870-D25CF0239942}" destId="{1DCCE4C6-557F-874C-BFD2-F0BCCBFAC55B}" srcOrd="0" destOrd="0" presId="urn:microsoft.com/office/officeart/2005/8/layout/list1"/>
    <dgm:cxn modelId="{717A4B60-7D27-4C15-BBA4-91C9266CAC5C}" srcId="{83744917-F33F-4A1C-A230-5A767906F01E}" destId="{92C31FFA-8B12-4201-92DF-6182B3CB9310}" srcOrd="6" destOrd="0" parTransId="{19B9E76E-2AC5-4D90-8EA6-037A6EB9D571}" sibTransId="{2FD761BA-9444-4C4F-8042-40F6F075F635}"/>
    <dgm:cxn modelId="{1D3EE560-7BC1-4847-AA8D-C8AE56540295}" type="presOf" srcId="{69187DB7-43CB-40F0-A622-5A34CBFB9092}" destId="{2DD46E6B-D8E0-834B-8C7A-B54C65BB21C7}" srcOrd="0" destOrd="0" presId="urn:microsoft.com/office/officeart/2005/8/layout/list1"/>
    <dgm:cxn modelId="{F8A4A961-E5F8-1C4D-8F2B-309EFC95D22F}" type="presOf" srcId="{CBB0C99C-6867-4E48-A7EF-0640D9E01CFF}" destId="{3A33F599-223A-B646-9ADE-302781D19010}" srcOrd="1" destOrd="0" presId="urn:microsoft.com/office/officeart/2005/8/layout/list1"/>
    <dgm:cxn modelId="{30F0076E-C3E0-438A-94B2-D0C683BD2005}" srcId="{83744917-F33F-4A1C-A230-5A767906F01E}" destId="{A8ED2E60-723F-4585-BB0C-AD1B6A465EE0}" srcOrd="0" destOrd="0" parTransId="{6D84EC70-3483-4A01-B331-B8D0AF086A3D}" sibTransId="{F58C145B-99EC-45C9-B1C6-233D99366328}"/>
    <dgm:cxn modelId="{C2C81574-0125-9149-86C6-47B41DB2BB00}" type="presOf" srcId="{C3CA0FF9-E8FA-4351-9F9F-1AE8A80E9662}" destId="{ADED9862-C4C3-7948-97BF-CFCFF339DE58}" srcOrd="0" destOrd="0" presId="urn:microsoft.com/office/officeart/2005/8/layout/list1"/>
    <dgm:cxn modelId="{06B4AD7E-FCD6-9D48-A3D0-CE1DBF7237EE}" type="presOf" srcId="{83744917-F33F-4A1C-A230-5A767906F01E}" destId="{84FD7245-F9C5-BD4A-9FDF-05578575CC1D}" srcOrd="0" destOrd="0" presId="urn:microsoft.com/office/officeart/2005/8/layout/list1"/>
    <dgm:cxn modelId="{81BD7691-A79C-4C7C-B47F-5D0B325A9D46}" srcId="{83744917-F33F-4A1C-A230-5A767906F01E}" destId="{C3CA0FF9-E8FA-4351-9F9F-1AE8A80E9662}" srcOrd="4" destOrd="0" parTransId="{0B4DCCC0-8730-4F59-9941-0F54ADD21F83}" sibTransId="{CE83500F-6097-41F4-80F7-37C47B597AFB}"/>
    <dgm:cxn modelId="{AA93909D-5590-4096-99AD-0D4138277344}" srcId="{83744917-F33F-4A1C-A230-5A767906F01E}" destId="{CBB0C99C-6867-4E48-A7EF-0640D9E01CFF}" srcOrd="1" destOrd="0" parTransId="{9125A88C-B57B-44B4-982A-A840DB1F52F1}" sibTransId="{C91C20FE-26DB-4DE2-A9A2-4B95FBFFEA93}"/>
    <dgm:cxn modelId="{6699F6A7-19DE-C848-87A2-436AD927F811}" type="presOf" srcId="{161DD0FF-88E1-408C-AAF2-1947E71675A0}" destId="{072DC7F4-EE78-A747-A58A-D72D0D605C15}" srcOrd="1" destOrd="0" presId="urn:microsoft.com/office/officeart/2005/8/layout/list1"/>
    <dgm:cxn modelId="{0FDE33AD-EBB1-45B8-925C-6E07B0820DDC}" srcId="{83744917-F33F-4A1C-A230-5A767906F01E}" destId="{9D02F928-2B74-4E8D-9870-D25CF0239942}" srcOrd="5" destOrd="0" parTransId="{010F30B0-5933-4606-80CE-C7E3C618CC4F}" sibTransId="{58215A44-6DF8-47D8-A2EF-5E0F3E793CD2}"/>
    <dgm:cxn modelId="{1C85ADBE-1D0A-2C43-B5D2-29DB52CB274E}" type="presOf" srcId="{92C31FFA-8B12-4201-92DF-6182B3CB9310}" destId="{ABC05469-B11E-D246-A60A-E60EA304ED25}" srcOrd="1" destOrd="0" presId="urn:microsoft.com/office/officeart/2005/8/layout/list1"/>
    <dgm:cxn modelId="{EE150FC0-ED50-4871-AECE-EA75BD877688}" srcId="{83744917-F33F-4A1C-A230-5A767906F01E}" destId="{69187DB7-43CB-40F0-A622-5A34CBFB9092}" srcOrd="3" destOrd="0" parTransId="{44156475-C341-4492-8684-F832E1880ABF}" sibTransId="{D04AC8BA-0774-4050-A885-2394A3C628C3}"/>
    <dgm:cxn modelId="{BF20CCC2-B788-6643-97E2-DBA7549BC96A}" type="presOf" srcId="{9D02F928-2B74-4E8D-9870-D25CF0239942}" destId="{5A6609AB-2C9C-E448-ADB0-D48697FB75E6}" srcOrd="1" destOrd="0" presId="urn:microsoft.com/office/officeart/2005/8/layout/list1"/>
    <dgm:cxn modelId="{D8EABFC6-82E5-CD4E-A505-B718CC7B877A}" type="presOf" srcId="{A8ED2E60-723F-4585-BB0C-AD1B6A465EE0}" destId="{D5DC2736-6184-E043-B643-3775A095D0D0}" srcOrd="0" destOrd="0" presId="urn:microsoft.com/office/officeart/2005/8/layout/list1"/>
    <dgm:cxn modelId="{50CC86D0-D67F-7246-9E97-DF1E04643870}" type="presOf" srcId="{A8ED2E60-723F-4585-BB0C-AD1B6A465EE0}" destId="{F2291B93-03B5-EA4C-93EA-923B4F41DB1C}" srcOrd="1" destOrd="0" presId="urn:microsoft.com/office/officeart/2005/8/layout/list1"/>
    <dgm:cxn modelId="{E48189E4-D7A0-D746-AA40-ECF47A699831}" type="presOf" srcId="{69187DB7-43CB-40F0-A622-5A34CBFB9092}" destId="{C7FD7D17-1ED7-CA4B-9B6C-59CD00BD20D2}" srcOrd="1" destOrd="0" presId="urn:microsoft.com/office/officeart/2005/8/layout/list1"/>
    <dgm:cxn modelId="{3D3226F6-D9C9-4A4B-8A83-D048EF492026}" type="presOf" srcId="{161DD0FF-88E1-408C-AAF2-1947E71675A0}" destId="{5DC21D7C-CF8D-6B42-9154-3FE38FF45B1A}" srcOrd="0" destOrd="0" presId="urn:microsoft.com/office/officeart/2005/8/layout/list1"/>
    <dgm:cxn modelId="{E61D9757-5186-F94E-AAE8-1D82665D2B78}" type="presParOf" srcId="{84FD7245-F9C5-BD4A-9FDF-05578575CC1D}" destId="{D1D77633-527D-1D4C-BE63-2420A378074C}" srcOrd="0" destOrd="0" presId="urn:microsoft.com/office/officeart/2005/8/layout/list1"/>
    <dgm:cxn modelId="{84B208D8-9344-1A45-967B-877D3B3F3F26}" type="presParOf" srcId="{D1D77633-527D-1D4C-BE63-2420A378074C}" destId="{D5DC2736-6184-E043-B643-3775A095D0D0}" srcOrd="0" destOrd="0" presId="urn:microsoft.com/office/officeart/2005/8/layout/list1"/>
    <dgm:cxn modelId="{2580EBFB-ECD6-2444-9546-D329EFDCB3B6}" type="presParOf" srcId="{D1D77633-527D-1D4C-BE63-2420A378074C}" destId="{F2291B93-03B5-EA4C-93EA-923B4F41DB1C}" srcOrd="1" destOrd="0" presId="urn:microsoft.com/office/officeart/2005/8/layout/list1"/>
    <dgm:cxn modelId="{71907797-B22E-9648-BA85-9A0AE0293777}" type="presParOf" srcId="{84FD7245-F9C5-BD4A-9FDF-05578575CC1D}" destId="{0F3B3BAF-A62A-D94F-8D3C-B11693624B69}" srcOrd="1" destOrd="0" presId="urn:microsoft.com/office/officeart/2005/8/layout/list1"/>
    <dgm:cxn modelId="{F45CC4BF-D4E8-5141-8264-CDDB4AD5DA39}" type="presParOf" srcId="{84FD7245-F9C5-BD4A-9FDF-05578575CC1D}" destId="{68FC2830-ACDC-6646-A87B-76C48A48890A}" srcOrd="2" destOrd="0" presId="urn:microsoft.com/office/officeart/2005/8/layout/list1"/>
    <dgm:cxn modelId="{7A162205-BADF-7746-9C0E-9A101388E59F}" type="presParOf" srcId="{84FD7245-F9C5-BD4A-9FDF-05578575CC1D}" destId="{1C7F7E4A-9053-5D47-8125-FE196EE7D58F}" srcOrd="3" destOrd="0" presId="urn:microsoft.com/office/officeart/2005/8/layout/list1"/>
    <dgm:cxn modelId="{2992B6F1-B892-4C43-BFFE-BD868DCA9C97}" type="presParOf" srcId="{84FD7245-F9C5-BD4A-9FDF-05578575CC1D}" destId="{53BDF571-0E56-074F-A42C-03FA3C3D5A2F}" srcOrd="4" destOrd="0" presId="urn:microsoft.com/office/officeart/2005/8/layout/list1"/>
    <dgm:cxn modelId="{E43D407F-00D5-274C-ABE5-C2379C843775}" type="presParOf" srcId="{53BDF571-0E56-074F-A42C-03FA3C3D5A2F}" destId="{0ED11A05-56DE-A641-913D-0831A8654B9C}" srcOrd="0" destOrd="0" presId="urn:microsoft.com/office/officeart/2005/8/layout/list1"/>
    <dgm:cxn modelId="{0D75BA18-F137-7949-9254-C41E4A5CA183}" type="presParOf" srcId="{53BDF571-0E56-074F-A42C-03FA3C3D5A2F}" destId="{3A33F599-223A-B646-9ADE-302781D19010}" srcOrd="1" destOrd="0" presId="urn:microsoft.com/office/officeart/2005/8/layout/list1"/>
    <dgm:cxn modelId="{177301DE-831F-D04C-A235-3AA4FC18D052}" type="presParOf" srcId="{84FD7245-F9C5-BD4A-9FDF-05578575CC1D}" destId="{0F8C3362-A246-C840-B535-F34A80CE2664}" srcOrd="5" destOrd="0" presId="urn:microsoft.com/office/officeart/2005/8/layout/list1"/>
    <dgm:cxn modelId="{C0D6E367-C5A7-D744-A09F-E97922F1FD93}" type="presParOf" srcId="{84FD7245-F9C5-BD4A-9FDF-05578575CC1D}" destId="{4E9DF7A3-2EBF-1347-88AF-A544CE487C9F}" srcOrd="6" destOrd="0" presId="urn:microsoft.com/office/officeart/2005/8/layout/list1"/>
    <dgm:cxn modelId="{51FB425A-73DF-6849-8344-AEBDC386F02B}" type="presParOf" srcId="{84FD7245-F9C5-BD4A-9FDF-05578575CC1D}" destId="{0DFDCB9D-F6D3-D34C-B18F-546036AE015C}" srcOrd="7" destOrd="0" presId="urn:microsoft.com/office/officeart/2005/8/layout/list1"/>
    <dgm:cxn modelId="{B0A0E436-3D86-3D4C-B635-5545E5B70467}" type="presParOf" srcId="{84FD7245-F9C5-BD4A-9FDF-05578575CC1D}" destId="{2FCFE646-2CBD-CC4B-B002-C20208BCEA26}" srcOrd="8" destOrd="0" presId="urn:microsoft.com/office/officeart/2005/8/layout/list1"/>
    <dgm:cxn modelId="{708A3C43-D8A7-624F-8885-15D4D03B2AF1}" type="presParOf" srcId="{2FCFE646-2CBD-CC4B-B002-C20208BCEA26}" destId="{5DC21D7C-CF8D-6B42-9154-3FE38FF45B1A}" srcOrd="0" destOrd="0" presId="urn:microsoft.com/office/officeart/2005/8/layout/list1"/>
    <dgm:cxn modelId="{02FE343E-D6E0-1547-A6B4-499F56A126E9}" type="presParOf" srcId="{2FCFE646-2CBD-CC4B-B002-C20208BCEA26}" destId="{072DC7F4-EE78-A747-A58A-D72D0D605C15}" srcOrd="1" destOrd="0" presId="urn:microsoft.com/office/officeart/2005/8/layout/list1"/>
    <dgm:cxn modelId="{46DE6D69-5239-3B42-B485-525F5504C5B3}" type="presParOf" srcId="{84FD7245-F9C5-BD4A-9FDF-05578575CC1D}" destId="{C8514B61-E6FD-9E41-9830-03B7B9195F72}" srcOrd="9" destOrd="0" presId="urn:microsoft.com/office/officeart/2005/8/layout/list1"/>
    <dgm:cxn modelId="{E58A9045-DD94-9F48-9BF5-822A5F371DBC}" type="presParOf" srcId="{84FD7245-F9C5-BD4A-9FDF-05578575CC1D}" destId="{1CF4F6DF-5D22-5044-816B-7D77390FC09D}" srcOrd="10" destOrd="0" presId="urn:microsoft.com/office/officeart/2005/8/layout/list1"/>
    <dgm:cxn modelId="{2D0E8C73-AB99-6A40-AF34-B2D7C58634B9}" type="presParOf" srcId="{84FD7245-F9C5-BD4A-9FDF-05578575CC1D}" destId="{054EE72F-A9C1-8648-8CEB-13A313E32933}" srcOrd="11" destOrd="0" presId="urn:microsoft.com/office/officeart/2005/8/layout/list1"/>
    <dgm:cxn modelId="{42D4682C-6AD3-5848-8BE4-80121EA38CD9}" type="presParOf" srcId="{84FD7245-F9C5-BD4A-9FDF-05578575CC1D}" destId="{DEB2F5E8-09E4-494B-BB09-6431C77654A2}" srcOrd="12" destOrd="0" presId="urn:microsoft.com/office/officeart/2005/8/layout/list1"/>
    <dgm:cxn modelId="{1F59E6D6-B5D8-FB4A-AB45-39835D3EC205}" type="presParOf" srcId="{DEB2F5E8-09E4-494B-BB09-6431C77654A2}" destId="{2DD46E6B-D8E0-834B-8C7A-B54C65BB21C7}" srcOrd="0" destOrd="0" presId="urn:microsoft.com/office/officeart/2005/8/layout/list1"/>
    <dgm:cxn modelId="{7F876A83-AA56-674C-B808-B176DC60794D}" type="presParOf" srcId="{DEB2F5E8-09E4-494B-BB09-6431C77654A2}" destId="{C7FD7D17-1ED7-CA4B-9B6C-59CD00BD20D2}" srcOrd="1" destOrd="0" presId="urn:microsoft.com/office/officeart/2005/8/layout/list1"/>
    <dgm:cxn modelId="{4D4B2A31-BABC-F744-82AA-F3F401BA5684}" type="presParOf" srcId="{84FD7245-F9C5-BD4A-9FDF-05578575CC1D}" destId="{3B4071C4-3296-F846-AF63-2604FC6A8C0E}" srcOrd="13" destOrd="0" presId="urn:microsoft.com/office/officeart/2005/8/layout/list1"/>
    <dgm:cxn modelId="{B456C4B6-10ED-7E4B-88C3-EAFBA3F2CEDF}" type="presParOf" srcId="{84FD7245-F9C5-BD4A-9FDF-05578575CC1D}" destId="{AD27CE17-B8E2-B94C-9BAA-083E19257244}" srcOrd="14" destOrd="0" presId="urn:microsoft.com/office/officeart/2005/8/layout/list1"/>
    <dgm:cxn modelId="{4384C30E-ADA4-1944-97A2-BE04F29F5F25}" type="presParOf" srcId="{84FD7245-F9C5-BD4A-9FDF-05578575CC1D}" destId="{51D13E13-C42C-DF45-B63F-448E7C8B12A3}" srcOrd="15" destOrd="0" presId="urn:microsoft.com/office/officeart/2005/8/layout/list1"/>
    <dgm:cxn modelId="{7CD5EE43-2364-9E4F-B1CC-FBA15695E119}" type="presParOf" srcId="{84FD7245-F9C5-BD4A-9FDF-05578575CC1D}" destId="{5B2CA521-12FA-E543-B5E0-8A107D29CF4F}" srcOrd="16" destOrd="0" presId="urn:microsoft.com/office/officeart/2005/8/layout/list1"/>
    <dgm:cxn modelId="{FCDBD4AE-B4F7-654C-BB31-B3EBBD9C994E}" type="presParOf" srcId="{5B2CA521-12FA-E543-B5E0-8A107D29CF4F}" destId="{ADED9862-C4C3-7948-97BF-CFCFF339DE58}" srcOrd="0" destOrd="0" presId="urn:microsoft.com/office/officeart/2005/8/layout/list1"/>
    <dgm:cxn modelId="{97FDA5BE-678F-BB4B-87F8-68A10A1D483D}" type="presParOf" srcId="{5B2CA521-12FA-E543-B5E0-8A107D29CF4F}" destId="{F8B24DA3-5222-6B4C-B993-32D4AEDE91C0}" srcOrd="1" destOrd="0" presId="urn:microsoft.com/office/officeart/2005/8/layout/list1"/>
    <dgm:cxn modelId="{63BB4A12-E55B-1C49-9775-C9A45131242E}" type="presParOf" srcId="{84FD7245-F9C5-BD4A-9FDF-05578575CC1D}" destId="{8745F188-E5F8-A64D-B5FA-CFA16F53EB5E}" srcOrd="17" destOrd="0" presId="urn:microsoft.com/office/officeart/2005/8/layout/list1"/>
    <dgm:cxn modelId="{6F92C41B-348E-F545-83DD-99254C820D05}" type="presParOf" srcId="{84FD7245-F9C5-BD4A-9FDF-05578575CC1D}" destId="{BC6E27F2-EB4C-FC48-8E4D-97ED6E483781}" srcOrd="18" destOrd="0" presId="urn:microsoft.com/office/officeart/2005/8/layout/list1"/>
    <dgm:cxn modelId="{5E89CD32-9174-C547-89BF-E41B44D8C525}" type="presParOf" srcId="{84FD7245-F9C5-BD4A-9FDF-05578575CC1D}" destId="{D8A81022-6A46-4641-861A-CC332E162F52}" srcOrd="19" destOrd="0" presId="urn:microsoft.com/office/officeart/2005/8/layout/list1"/>
    <dgm:cxn modelId="{689D7CB1-2CA2-624A-914A-666441F8346C}" type="presParOf" srcId="{84FD7245-F9C5-BD4A-9FDF-05578575CC1D}" destId="{EAB6A3B7-44DC-2645-BC22-CAF7CB0A749D}" srcOrd="20" destOrd="0" presId="urn:microsoft.com/office/officeart/2005/8/layout/list1"/>
    <dgm:cxn modelId="{C9FF772C-02C1-CE46-BFE0-671F9274BE92}" type="presParOf" srcId="{EAB6A3B7-44DC-2645-BC22-CAF7CB0A749D}" destId="{1DCCE4C6-557F-874C-BFD2-F0BCCBFAC55B}" srcOrd="0" destOrd="0" presId="urn:microsoft.com/office/officeart/2005/8/layout/list1"/>
    <dgm:cxn modelId="{C099AB7D-CA05-1E45-ABA4-F54E21331D09}" type="presParOf" srcId="{EAB6A3B7-44DC-2645-BC22-CAF7CB0A749D}" destId="{5A6609AB-2C9C-E448-ADB0-D48697FB75E6}" srcOrd="1" destOrd="0" presId="urn:microsoft.com/office/officeart/2005/8/layout/list1"/>
    <dgm:cxn modelId="{1943F04C-3592-0242-AEAD-587C64D36695}" type="presParOf" srcId="{84FD7245-F9C5-BD4A-9FDF-05578575CC1D}" destId="{74788C7F-44C0-CF41-A8F8-31DA51A60C01}" srcOrd="21" destOrd="0" presId="urn:microsoft.com/office/officeart/2005/8/layout/list1"/>
    <dgm:cxn modelId="{1B3E6640-D8DC-334E-BD59-98980485F404}" type="presParOf" srcId="{84FD7245-F9C5-BD4A-9FDF-05578575CC1D}" destId="{3A7BF944-EADC-EA4C-A8D4-62CE04A7767B}" srcOrd="22" destOrd="0" presId="urn:microsoft.com/office/officeart/2005/8/layout/list1"/>
    <dgm:cxn modelId="{70373567-7DCB-F74D-AB0F-B764D1460F04}" type="presParOf" srcId="{84FD7245-F9C5-BD4A-9FDF-05578575CC1D}" destId="{B20245BA-35D1-3144-8C68-C4CAE750E134}" srcOrd="23" destOrd="0" presId="urn:microsoft.com/office/officeart/2005/8/layout/list1"/>
    <dgm:cxn modelId="{624B75A8-0FA0-A24F-BA45-A0143D76A4CC}" type="presParOf" srcId="{84FD7245-F9C5-BD4A-9FDF-05578575CC1D}" destId="{D831A0AF-3B7E-7242-86FA-1BA8A5EF59C7}" srcOrd="24" destOrd="0" presId="urn:microsoft.com/office/officeart/2005/8/layout/list1"/>
    <dgm:cxn modelId="{A2A30F81-7114-3641-87DC-03F1F256B886}" type="presParOf" srcId="{D831A0AF-3B7E-7242-86FA-1BA8A5EF59C7}" destId="{4B46F726-3CE0-9A47-AC7F-3D322F1B6CEF}" srcOrd="0" destOrd="0" presId="urn:microsoft.com/office/officeart/2005/8/layout/list1"/>
    <dgm:cxn modelId="{BF30A20D-8E3C-2648-92C1-85EF5987E343}" type="presParOf" srcId="{D831A0AF-3B7E-7242-86FA-1BA8A5EF59C7}" destId="{ABC05469-B11E-D246-A60A-E60EA304ED25}" srcOrd="1" destOrd="0" presId="urn:microsoft.com/office/officeart/2005/8/layout/list1"/>
    <dgm:cxn modelId="{4AEA2300-6245-F841-99FD-DDE7FD31D759}" type="presParOf" srcId="{84FD7245-F9C5-BD4A-9FDF-05578575CC1D}" destId="{11A0B6B2-0F14-914B-A2F8-D9A2CEC94D28}" srcOrd="25" destOrd="0" presId="urn:microsoft.com/office/officeart/2005/8/layout/list1"/>
    <dgm:cxn modelId="{46E6A69B-39CD-9D48-989C-F01B42B6081D}" type="presParOf" srcId="{84FD7245-F9C5-BD4A-9FDF-05578575CC1D}" destId="{73E088A7-BA55-454C-B88F-855B91EB2EE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D262EE-6EDF-4EC9-97AB-8A83FCA24F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538D26-2787-4ADB-A47E-6F53AE37B203}">
      <dgm:prSet/>
      <dgm:spPr/>
      <dgm:t>
        <a:bodyPr/>
        <a:lstStyle/>
        <a:p>
          <a:r>
            <a:rPr lang="en-US"/>
            <a:t>Assignment 20%</a:t>
          </a:r>
        </a:p>
      </dgm:t>
    </dgm:pt>
    <dgm:pt modelId="{66E403D2-BBAC-4AFF-A9BB-2C1EB895906E}" type="parTrans" cxnId="{FC5F8228-EC15-4309-96F5-694588F8B3E7}">
      <dgm:prSet/>
      <dgm:spPr/>
      <dgm:t>
        <a:bodyPr/>
        <a:lstStyle/>
        <a:p>
          <a:endParaRPr lang="en-US"/>
        </a:p>
      </dgm:t>
    </dgm:pt>
    <dgm:pt modelId="{F2A45EC7-F1BC-4A14-B680-F9CDCEB3457F}" type="sibTrans" cxnId="{FC5F8228-EC15-4309-96F5-694588F8B3E7}">
      <dgm:prSet/>
      <dgm:spPr/>
      <dgm:t>
        <a:bodyPr/>
        <a:lstStyle/>
        <a:p>
          <a:endParaRPr lang="en-US"/>
        </a:p>
      </dgm:t>
    </dgm:pt>
    <dgm:pt modelId="{0CE4D457-088B-4B2C-97AC-AB02FC7D173B}">
      <dgm:prSet/>
      <dgm:spPr/>
      <dgm:t>
        <a:bodyPr/>
        <a:lstStyle/>
        <a:p>
          <a:r>
            <a:rPr lang="en-US"/>
            <a:t>Mid Term 30%</a:t>
          </a:r>
        </a:p>
      </dgm:t>
    </dgm:pt>
    <dgm:pt modelId="{3548DCC7-3502-4EB5-9CB2-EC86F8D3881E}" type="parTrans" cxnId="{01B9A804-C7A0-468B-A9CF-6A2AFAD3CF39}">
      <dgm:prSet/>
      <dgm:spPr/>
      <dgm:t>
        <a:bodyPr/>
        <a:lstStyle/>
        <a:p>
          <a:endParaRPr lang="en-US"/>
        </a:p>
      </dgm:t>
    </dgm:pt>
    <dgm:pt modelId="{F8CFF80A-F4B9-4A3F-A2C5-DE399221BEAA}" type="sibTrans" cxnId="{01B9A804-C7A0-468B-A9CF-6A2AFAD3CF39}">
      <dgm:prSet/>
      <dgm:spPr/>
      <dgm:t>
        <a:bodyPr/>
        <a:lstStyle/>
        <a:p>
          <a:endParaRPr lang="en-US"/>
        </a:p>
      </dgm:t>
    </dgm:pt>
    <dgm:pt modelId="{00F2F07F-4B9B-4D53-ABE0-E7807DFBCBD7}">
      <dgm:prSet/>
      <dgm:spPr/>
      <dgm:t>
        <a:bodyPr/>
        <a:lstStyle/>
        <a:p>
          <a:r>
            <a:rPr lang="en-US"/>
            <a:t>Final Exam 50%</a:t>
          </a:r>
        </a:p>
      </dgm:t>
    </dgm:pt>
    <dgm:pt modelId="{0B8682B7-1785-4E15-B1D7-A8C12BB738D7}" type="parTrans" cxnId="{4DB67CCE-5D6C-470C-83EF-F65F143DB8D2}">
      <dgm:prSet/>
      <dgm:spPr/>
      <dgm:t>
        <a:bodyPr/>
        <a:lstStyle/>
        <a:p>
          <a:endParaRPr lang="en-US"/>
        </a:p>
      </dgm:t>
    </dgm:pt>
    <dgm:pt modelId="{DA82F677-8150-4D57-904A-8287965DF18C}" type="sibTrans" cxnId="{4DB67CCE-5D6C-470C-83EF-F65F143DB8D2}">
      <dgm:prSet/>
      <dgm:spPr/>
      <dgm:t>
        <a:bodyPr/>
        <a:lstStyle/>
        <a:p>
          <a:endParaRPr lang="en-US"/>
        </a:p>
      </dgm:t>
    </dgm:pt>
    <dgm:pt modelId="{A452F50E-53E4-4889-8666-2991C755CBDF}">
      <dgm:prSet/>
      <dgm:spPr/>
      <dgm:t>
        <a:bodyPr/>
        <a:lstStyle/>
        <a:p>
          <a:r>
            <a:rPr lang="en-US"/>
            <a:t>75% attendance is required</a:t>
          </a:r>
        </a:p>
      </dgm:t>
    </dgm:pt>
    <dgm:pt modelId="{06D35BD4-D753-42D6-9970-F1F30273D07C}" type="parTrans" cxnId="{81829BDE-D1EA-44DD-9084-B3F31561E19A}">
      <dgm:prSet/>
      <dgm:spPr/>
      <dgm:t>
        <a:bodyPr/>
        <a:lstStyle/>
        <a:p>
          <a:endParaRPr lang="en-US"/>
        </a:p>
      </dgm:t>
    </dgm:pt>
    <dgm:pt modelId="{E96A9942-1E1B-49A2-AC3F-EC57176F2F80}" type="sibTrans" cxnId="{81829BDE-D1EA-44DD-9084-B3F31561E19A}">
      <dgm:prSet/>
      <dgm:spPr/>
      <dgm:t>
        <a:bodyPr/>
        <a:lstStyle/>
        <a:p>
          <a:endParaRPr lang="en-US"/>
        </a:p>
      </dgm:t>
    </dgm:pt>
    <dgm:pt modelId="{ABFDF82C-7D4E-AA44-A7FE-C8086F6C0D85}" type="pres">
      <dgm:prSet presAssocID="{14D262EE-6EDF-4EC9-97AB-8A83FCA24F85}" presName="linear" presStyleCnt="0">
        <dgm:presLayoutVars>
          <dgm:animLvl val="lvl"/>
          <dgm:resizeHandles val="exact"/>
        </dgm:presLayoutVars>
      </dgm:prSet>
      <dgm:spPr/>
    </dgm:pt>
    <dgm:pt modelId="{8B5F0DA0-1892-1641-8F76-60C2A2F6CD58}" type="pres">
      <dgm:prSet presAssocID="{28538D26-2787-4ADB-A47E-6F53AE37B2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B357ABE-97B0-6A41-BBC4-D69CB6365C14}" type="pres">
      <dgm:prSet presAssocID="{F2A45EC7-F1BC-4A14-B680-F9CDCEB3457F}" presName="spacer" presStyleCnt="0"/>
      <dgm:spPr/>
    </dgm:pt>
    <dgm:pt modelId="{85AA6865-08F1-754F-890E-02DE4923FDA5}" type="pres">
      <dgm:prSet presAssocID="{0CE4D457-088B-4B2C-97AC-AB02FC7D17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58DB42-17AD-B748-8D80-08BF82565976}" type="pres">
      <dgm:prSet presAssocID="{F8CFF80A-F4B9-4A3F-A2C5-DE399221BEAA}" presName="spacer" presStyleCnt="0"/>
      <dgm:spPr/>
    </dgm:pt>
    <dgm:pt modelId="{58526838-4165-0A43-B816-49F45E4112D6}" type="pres">
      <dgm:prSet presAssocID="{00F2F07F-4B9B-4D53-ABE0-E7807DFBCBD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C8FA36-CFFD-6C4C-8158-1CE6AF0ED294}" type="pres">
      <dgm:prSet presAssocID="{DA82F677-8150-4D57-904A-8287965DF18C}" presName="spacer" presStyleCnt="0"/>
      <dgm:spPr/>
    </dgm:pt>
    <dgm:pt modelId="{8B79E6DD-1095-BE43-AC9F-7F62D73F798C}" type="pres">
      <dgm:prSet presAssocID="{A452F50E-53E4-4889-8666-2991C755CBD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B9A804-C7A0-468B-A9CF-6A2AFAD3CF39}" srcId="{14D262EE-6EDF-4EC9-97AB-8A83FCA24F85}" destId="{0CE4D457-088B-4B2C-97AC-AB02FC7D173B}" srcOrd="1" destOrd="0" parTransId="{3548DCC7-3502-4EB5-9CB2-EC86F8D3881E}" sibTransId="{F8CFF80A-F4B9-4A3F-A2C5-DE399221BEAA}"/>
    <dgm:cxn modelId="{FC5F8228-EC15-4309-96F5-694588F8B3E7}" srcId="{14D262EE-6EDF-4EC9-97AB-8A83FCA24F85}" destId="{28538D26-2787-4ADB-A47E-6F53AE37B203}" srcOrd="0" destOrd="0" parTransId="{66E403D2-BBAC-4AFF-A9BB-2C1EB895906E}" sibTransId="{F2A45EC7-F1BC-4A14-B680-F9CDCEB3457F}"/>
    <dgm:cxn modelId="{D08F2F4F-DE76-CB4D-B2A1-0891D4C1AC4C}" type="presOf" srcId="{28538D26-2787-4ADB-A47E-6F53AE37B203}" destId="{8B5F0DA0-1892-1641-8F76-60C2A2F6CD58}" srcOrd="0" destOrd="0" presId="urn:microsoft.com/office/officeart/2005/8/layout/vList2"/>
    <dgm:cxn modelId="{C2B02361-909E-7A4C-B157-C2F3CE7C7493}" type="presOf" srcId="{00F2F07F-4B9B-4D53-ABE0-E7807DFBCBD7}" destId="{58526838-4165-0A43-B816-49F45E4112D6}" srcOrd="0" destOrd="0" presId="urn:microsoft.com/office/officeart/2005/8/layout/vList2"/>
    <dgm:cxn modelId="{B2FD9E6E-875A-184C-B1EC-2DBD671A9C1C}" type="presOf" srcId="{0CE4D457-088B-4B2C-97AC-AB02FC7D173B}" destId="{85AA6865-08F1-754F-890E-02DE4923FDA5}" srcOrd="0" destOrd="0" presId="urn:microsoft.com/office/officeart/2005/8/layout/vList2"/>
    <dgm:cxn modelId="{4DB67CCE-5D6C-470C-83EF-F65F143DB8D2}" srcId="{14D262EE-6EDF-4EC9-97AB-8A83FCA24F85}" destId="{00F2F07F-4B9B-4D53-ABE0-E7807DFBCBD7}" srcOrd="2" destOrd="0" parTransId="{0B8682B7-1785-4E15-B1D7-A8C12BB738D7}" sibTransId="{DA82F677-8150-4D57-904A-8287965DF18C}"/>
    <dgm:cxn modelId="{233562D7-1234-1141-B1AB-8A4C62FEEA89}" type="presOf" srcId="{14D262EE-6EDF-4EC9-97AB-8A83FCA24F85}" destId="{ABFDF82C-7D4E-AA44-A7FE-C8086F6C0D85}" srcOrd="0" destOrd="0" presId="urn:microsoft.com/office/officeart/2005/8/layout/vList2"/>
    <dgm:cxn modelId="{81829BDE-D1EA-44DD-9084-B3F31561E19A}" srcId="{14D262EE-6EDF-4EC9-97AB-8A83FCA24F85}" destId="{A452F50E-53E4-4889-8666-2991C755CBDF}" srcOrd="3" destOrd="0" parTransId="{06D35BD4-D753-42D6-9970-F1F30273D07C}" sibTransId="{E96A9942-1E1B-49A2-AC3F-EC57176F2F80}"/>
    <dgm:cxn modelId="{A0C6A0E0-68A9-DF4E-B0C1-9996DE14AEDB}" type="presOf" srcId="{A452F50E-53E4-4889-8666-2991C755CBDF}" destId="{8B79E6DD-1095-BE43-AC9F-7F62D73F798C}" srcOrd="0" destOrd="0" presId="urn:microsoft.com/office/officeart/2005/8/layout/vList2"/>
    <dgm:cxn modelId="{A2C97982-17CC-7E46-949E-C41C60851450}" type="presParOf" srcId="{ABFDF82C-7D4E-AA44-A7FE-C8086F6C0D85}" destId="{8B5F0DA0-1892-1641-8F76-60C2A2F6CD58}" srcOrd="0" destOrd="0" presId="urn:microsoft.com/office/officeart/2005/8/layout/vList2"/>
    <dgm:cxn modelId="{7D97FC43-9922-E749-822D-C84D04EF203F}" type="presParOf" srcId="{ABFDF82C-7D4E-AA44-A7FE-C8086F6C0D85}" destId="{9B357ABE-97B0-6A41-BBC4-D69CB6365C14}" srcOrd="1" destOrd="0" presId="urn:microsoft.com/office/officeart/2005/8/layout/vList2"/>
    <dgm:cxn modelId="{E1BDB621-61C6-2C47-A4FE-99403E44925C}" type="presParOf" srcId="{ABFDF82C-7D4E-AA44-A7FE-C8086F6C0D85}" destId="{85AA6865-08F1-754F-890E-02DE4923FDA5}" srcOrd="2" destOrd="0" presId="urn:microsoft.com/office/officeart/2005/8/layout/vList2"/>
    <dgm:cxn modelId="{E27D9CC4-A28B-AD4C-BC49-8FD25B9B7D27}" type="presParOf" srcId="{ABFDF82C-7D4E-AA44-A7FE-C8086F6C0D85}" destId="{AB58DB42-17AD-B748-8D80-08BF82565976}" srcOrd="3" destOrd="0" presId="urn:microsoft.com/office/officeart/2005/8/layout/vList2"/>
    <dgm:cxn modelId="{F8B50FA5-AD76-4243-9B5D-4225FC10A17D}" type="presParOf" srcId="{ABFDF82C-7D4E-AA44-A7FE-C8086F6C0D85}" destId="{58526838-4165-0A43-B816-49F45E4112D6}" srcOrd="4" destOrd="0" presId="urn:microsoft.com/office/officeart/2005/8/layout/vList2"/>
    <dgm:cxn modelId="{1A093B2C-26DA-8F44-8820-42349D6795D5}" type="presParOf" srcId="{ABFDF82C-7D4E-AA44-A7FE-C8086F6C0D85}" destId="{63C8FA36-CFFD-6C4C-8158-1CE6AF0ED294}" srcOrd="5" destOrd="0" presId="urn:microsoft.com/office/officeart/2005/8/layout/vList2"/>
    <dgm:cxn modelId="{9A1DE038-4819-3D46-9C30-0F2486374DEA}" type="presParOf" srcId="{ABFDF82C-7D4E-AA44-A7FE-C8086F6C0D85}" destId="{8B79E6DD-1095-BE43-AC9F-7F62D73F79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174382-623E-401B-B05E-2C34BCC502B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6319C3-7764-4096-B759-FB70BC251536}">
      <dgm:prSet/>
      <dgm:spPr/>
      <dgm:t>
        <a:bodyPr/>
        <a:lstStyle/>
        <a:p>
          <a:r>
            <a:rPr lang="en-GB" dirty="0"/>
            <a:t>Computer Vision: Algorithms and Applications by Richard </a:t>
          </a:r>
          <a:r>
            <a:rPr lang="en-GB" dirty="0" err="1"/>
            <a:t>Szeliski</a:t>
          </a:r>
          <a:r>
            <a:rPr lang="en-GB" dirty="0"/>
            <a:t>  </a:t>
          </a:r>
          <a:r>
            <a:rPr lang="en-GB" dirty="0">
              <a:hlinkClick xmlns:r="http://schemas.openxmlformats.org/officeDocument/2006/relationships" r:id="rId1"/>
            </a:rPr>
            <a:t>https://szeliski.org/Book/</a:t>
          </a:r>
          <a:endParaRPr lang="en-US" dirty="0"/>
        </a:p>
      </dgm:t>
    </dgm:pt>
    <dgm:pt modelId="{9F864A0B-3B1F-4FCD-A2C6-38E230BA051C}" type="parTrans" cxnId="{152F262B-BFE5-4157-892F-C26BF695AD42}">
      <dgm:prSet/>
      <dgm:spPr/>
      <dgm:t>
        <a:bodyPr/>
        <a:lstStyle/>
        <a:p>
          <a:endParaRPr lang="en-US"/>
        </a:p>
      </dgm:t>
    </dgm:pt>
    <dgm:pt modelId="{DFBC4DFC-4433-4935-8F85-7C26E4F98D72}" type="sibTrans" cxnId="{152F262B-BFE5-4157-892F-C26BF695AD42}">
      <dgm:prSet/>
      <dgm:spPr/>
      <dgm:t>
        <a:bodyPr/>
        <a:lstStyle/>
        <a:p>
          <a:endParaRPr lang="en-US"/>
        </a:p>
      </dgm:t>
    </dgm:pt>
    <dgm:pt modelId="{BDE181EA-A911-473C-A683-98F3695667B7}">
      <dgm:prSet/>
      <dgm:spPr/>
      <dgm:t>
        <a:bodyPr/>
        <a:lstStyle/>
        <a:p>
          <a:r>
            <a:rPr lang="en-GB"/>
            <a:t>Introduction to Computer Vision by Noah Snavely</a:t>
          </a:r>
          <a:endParaRPr lang="en-US"/>
        </a:p>
      </dgm:t>
    </dgm:pt>
    <dgm:pt modelId="{CE32E48B-E8DD-4DF1-99D1-60E52D12DA34}" type="parTrans" cxnId="{9292B473-A52A-4CBA-B31D-31F6166B5AB9}">
      <dgm:prSet/>
      <dgm:spPr/>
      <dgm:t>
        <a:bodyPr/>
        <a:lstStyle/>
        <a:p>
          <a:endParaRPr lang="en-US"/>
        </a:p>
      </dgm:t>
    </dgm:pt>
    <dgm:pt modelId="{9E5795B2-FB29-4332-A256-DDE26A950362}" type="sibTrans" cxnId="{9292B473-A52A-4CBA-B31D-31F6166B5AB9}">
      <dgm:prSet/>
      <dgm:spPr/>
      <dgm:t>
        <a:bodyPr/>
        <a:lstStyle/>
        <a:p>
          <a:endParaRPr lang="en-US"/>
        </a:p>
      </dgm:t>
    </dgm:pt>
    <dgm:pt modelId="{84856994-F9C8-409A-8E94-17BEF1174DF3}">
      <dgm:prSet/>
      <dgm:spPr/>
      <dgm:t>
        <a:bodyPr/>
        <a:lstStyle/>
        <a:p>
          <a:r>
            <a:rPr lang="en-GB"/>
            <a:t>PyImageSearch Gurus Course</a:t>
          </a:r>
          <a:endParaRPr lang="en-US"/>
        </a:p>
      </dgm:t>
    </dgm:pt>
    <dgm:pt modelId="{E839CE97-17A9-436B-9FC0-FAE1FBA04690}" type="parTrans" cxnId="{A3D8296D-6E72-4E4D-AE65-B76D3422CF92}">
      <dgm:prSet/>
      <dgm:spPr/>
      <dgm:t>
        <a:bodyPr/>
        <a:lstStyle/>
        <a:p>
          <a:endParaRPr lang="en-US"/>
        </a:p>
      </dgm:t>
    </dgm:pt>
    <dgm:pt modelId="{220C8C3E-53D6-40AF-B3DB-2BACD207E20B}" type="sibTrans" cxnId="{A3D8296D-6E72-4E4D-AE65-B76D3422CF92}">
      <dgm:prSet/>
      <dgm:spPr/>
      <dgm:t>
        <a:bodyPr/>
        <a:lstStyle/>
        <a:p>
          <a:endParaRPr lang="en-US"/>
        </a:p>
      </dgm:t>
    </dgm:pt>
    <dgm:pt modelId="{E43B1E9E-A9D4-469B-852B-75F15A8E6016}">
      <dgm:prSet/>
      <dgm:spPr/>
      <dgm:t>
        <a:bodyPr/>
        <a:lstStyle/>
        <a:p>
          <a:r>
            <a:rPr lang="en-GB"/>
            <a:t>Introduction to Computer Vision by Mubarak Shah</a:t>
          </a:r>
          <a:endParaRPr lang="en-US"/>
        </a:p>
      </dgm:t>
    </dgm:pt>
    <dgm:pt modelId="{FEE186F4-9C26-403E-B64D-4D8BD7DC83CC}" type="parTrans" cxnId="{8B031905-EE6E-456E-B80A-087ED3DF6B41}">
      <dgm:prSet/>
      <dgm:spPr/>
      <dgm:t>
        <a:bodyPr/>
        <a:lstStyle/>
        <a:p>
          <a:endParaRPr lang="en-US"/>
        </a:p>
      </dgm:t>
    </dgm:pt>
    <dgm:pt modelId="{B734F555-F387-4910-BDE5-02A747F811B9}" type="sibTrans" cxnId="{8B031905-EE6E-456E-B80A-087ED3DF6B41}">
      <dgm:prSet/>
      <dgm:spPr/>
      <dgm:t>
        <a:bodyPr/>
        <a:lstStyle/>
        <a:p>
          <a:endParaRPr lang="en-US"/>
        </a:p>
      </dgm:t>
    </dgm:pt>
    <dgm:pt modelId="{AAFD9099-D992-A745-8AC3-7EF688D1E3FB}" type="pres">
      <dgm:prSet presAssocID="{00174382-623E-401B-B05E-2C34BCC502B5}" presName="outerComposite" presStyleCnt="0">
        <dgm:presLayoutVars>
          <dgm:chMax val="5"/>
          <dgm:dir/>
          <dgm:resizeHandles val="exact"/>
        </dgm:presLayoutVars>
      </dgm:prSet>
      <dgm:spPr/>
    </dgm:pt>
    <dgm:pt modelId="{026ED66B-55BB-9841-ADB0-3EE6C1B36AA1}" type="pres">
      <dgm:prSet presAssocID="{00174382-623E-401B-B05E-2C34BCC502B5}" presName="dummyMaxCanvas" presStyleCnt="0">
        <dgm:presLayoutVars/>
      </dgm:prSet>
      <dgm:spPr/>
    </dgm:pt>
    <dgm:pt modelId="{8551D19F-DF2A-BA4E-B8D7-65E18CB25E55}" type="pres">
      <dgm:prSet presAssocID="{00174382-623E-401B-B05E-2C34BCC502B5}" presName="FourNodes_1" presStyleLbl="node1" presStyleIdx="0" presStyleCnt="4">
        <dgm:presLayoutVars>
          <dgm:bulletEnabled val="1"/>
        </dgm:presLayoutVars>
      </dgm:prSet>
      <dgm:spPr/>
    </dgm:pt>
    <dgm:pt modelId="{C2F06194-AD58-3142-82B7-1CD50B0CAF58}" type="pres">
      <dgm:prSet presAssocID="{00174382-623E-401B-B05E-2C34BCC502B5}" presName="FourNodes_2" presStyleLbl="node1" presStyleIdx="1" presStyleCnt="4">
        <dgm:presLayoutVars>
          <dgm:bulletEnabled val="1"/>
        </dgm:presLayoutVars>
      </dgm:prSet>
      <dgm:spPr/>
    </dgm:pt>
    <dgm:pt modelId="{D8DC4DA9-B133-C644-ABFC-65E7FED0E90C}" type="pres">
      <dgm:prSet presAssocID="{00174382-623E-401B-B05E-2C34BCC502B5}" presName="FourNodes_3" presStyleLbl="node1" presStyleIdx="2" presStyleCnt="4">
        <dgm:presLayoutVars>
          <dgm:bulletEnabled val="1"/>
        </dgm:presLayoutVars>
      </dgm:prSet>
      <dgm:spPr/>
    </dgm:pt>
    <dgm:pt modelId="{F1F5D21A-E971-524F-BEB3-0E1D87361B31}" type="pres">
      <dgm:prSet presAssocID="{00174382-623E-401B-B05E-2C34BCC502B5}" presName="FourNodes_4" presStyleLbl="node1" presStyleIdx="3" presStyleCnt="4">
        <dgm:presLayoutVars>
          <dgm:bulletEnabled val="1"/>
        </dgm:presLayoutVars>
      </dgm:prSet>
      <dgm:spPr/>
    </dgm:pt>
    <dgm:pt modelId="{7AD14913-2755-E643-9F8B-C4EBAEF19540}" type="pres">
      <dgm:prSet presAssocID="{00174382-623E-401B-B05E-2C34BCC502B5}" presName="FourConn_1-2" presStyleLbl="fgAccFollowNode1" presStyleIdx="0" presStyleCnt="3">
        <dgm:presLayoutVars>
          <dgm:bulletEnabled val="1"/>
        </dgm:presLayoutVars>
      </dgm:prSet>
      <dgm:spPr/>
    </dgm:pt>
    <dgm:pt modelId="{03F4BC2C-AA55-7A4C-A3D1-EE1C10D06F2E}" type="pres">
      <dgm:prSet presAssocID="{00174382-623E-401B-B05E-2C34BCC502B5}" presName="FourConn_2-3" presStyleLbl="fgAccFollowNode1" presStyleIdx="1" presStyleCnt="3">
        <dgm:presLayoutVars>
          <dgm:bulletEnabled val="1"/>
        </dgm:presLayoutVars>
      </dgm:prSet>
      <dgm:spPr/>
    </dgm:pt>
    <dgm:pt modelId="{27683F99-0CEC-C649-9EBC-708F0371FCFC}" type="pres">
      <dgm:prSet presAssocID="{00174382-623E-401B-B05E-2C34BCC502B5}" presName="FourConn_3-4" presStyleLbl="fgAccFollowNode1" presStyleIdx="2" presStyleCnt="3">
        <dgm:presLayoutVars>
          <dgm:bulletEnabled val="1"/>
        </dgm:presLayoutVars>
      </dgm:prSet>
      <dgm:spPr/>
    </dgm:pt>
    <dgm:pt modelId="{F3BEAAED-7E65-B740-A81E-0530459119D1}" type="pres">
      <dgm:prSet presAssocID="{00174382-623E-401B-B05E-2C34BCC502B5}" presName="FourNodes_1_text" presStyleLbl="node1" presStyleIdx="3" presStyleCnt="4">
        <dgm:presLayoutVars>
          <dgm:bulletEnabled val="1"/>
        </dgm:presLayoutVars>
      </dgm:prSet>
      <dgm:spPr/>
    </dgm:pt>
    <dgm:pt modelId="{33BC1541-0412-9D4A-867B-FEEFAF202BA0}" type="pres">
      <dgm:prSet presAssocID="{00174382-623E-401B-B05E-2C34BCC502B5}" presName="FourNodes_2_text" presStyleLbl="node1" presStyleIdx="3" presStyleCnt="4">
        <dgm:presLayoutVars>
          <dgm:bulletEnabled val="1"/>
        </dgm:presLayoutVars>
      </dgm:prSet>
      <dgm:spPr/>
    </dgm:pt>
    <dgm:pt modelId="{599CC618-E840-2D47-B09D-58FB1DA3966F}" type="pres">
      <dgm:prSet presAssocID="{00174382-623E-401B-B05E-2C34BCC502B5}" presName="FourNodes_3_text" presStyleLbl="node1" presStyleIdx="3" presStyleCnt="4">
        <dgm:presLayoutVars>
          <dgm:bulletEnabled val="1"/>
        </dgm:presLayoutVars>
      </dgm:prSet>
      <dgm:spPr/>
    </dgm:pt>
    <dgm:pt modelId="{7DDBA95B-709B-DA43-A27C-CD46B19DF0D4}" type="pres">
      <dgm:prSet presAssocID="{00174382-623E-401B-B05E-2C34BCC502B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B031905-EE6E-456E-B80A-087ED3DF6B41}" srcId="{00174382-623E-401B-B05E-2C34BCC502B5}" destId="{E43B1E9E-A9D4-469B-852B-75F15A8E6016}" srcOrd="3" destOrd="0" parTransId="{FEE186F4-9C26-403E-B64D-4D8BD7DC83CC}" sibTransId="{B734F555-F387-4910-BDE5-02A747F811B9}"/>
    <dgm:cxn modelId="{A3480A07-BDB8-7844-9148-DAA1EFD499EB}" type="presOf" srcId="{220C8C3E-53D6-40AF-B3DB-2BACD207E20B}" destId="{27683F99-0CEC-C649-9EBC-708F0371FCFC}" srcOrd="0" destOrd="0" presId="urn:microsoft.com/office/officeart/2005/8/layout/vProcess5"/>
    <dgm:cxn modelId="{152F262B-BFE5-4157-892F-C26BF695AD42}" srcId="{00174382-623E-401B-B05E-2C34BCC502B5}" destId="{456319C3-7764-4096-B759-FB70BC251536}" srcOrd="0" destOrd="0" parTransId="{9F864A0B-3B1F-4FCD-A2C6-38E230BA051C}" sibTransId="{DFBC4DFC-4433-4935-8F85-7C26E4F98D72}"/>
    <dgm:cxn modelId="{975F9E45-02FB-614C-A84C-07D3FD6A54D1}" type="presOf" srcId="{E43B1E9E-A9D4-469B-852B-75F15A8E6016}" destId="{F1F5D21A-E971-524F-BEB3-0E1D87361B31}" srcOrd="0" destOrd="0" presId="urn:microsoft.com/office/officeart/2005/8/layout/vProcess5"/>
    <dgm:cxn modelId="{F086865F-51A5-E648-A24B-CB667A43093C}" type="presOf" srcId="{00174382-623E-401B-B05E-2C34BCC502B5}" destId="{AAFD9099-D992-A745-8AC3-7EF688D1E3FB}" srcOrd="0" destOrd="0" presId="urn:microsoft.com/office/officeart/2005/8/layout/vProcess5"/>
    <dgm:cxn modelId="{A3D8296D-6E72-4E4D-AE65-B76D3422CF92}" srcId="{00174382-623E-401B-B05E-2C34BCC502B5}" destId="{84856994-F9C8-409A-8E94-17BEF1174DF3}" srcOrd="2" destOrd="0" parTransId="{E839CE97-17A9-436B-9FC0-FAE1FBA04690}" sibTransId="{220C8C3E-53D6-40AF-B3DB-2BACD207E20B}"/>
    <dgm:cxn modelId="{9292B473-A52A-4CBA-B31D-31F6166B5AB9}" srcId="{00174382-623E-401B-B05E-2C34BCC502B5}" destId="{BDE181EA-A911-473C-A683-98F3695667B7}" srcOrd="1" destOrd="0" parTransId="{CE32E48B-E8DD-4DF1-99D1-60E52D12DA34}" sibTransId="{9E5795B2-FB29-4332-A256-DDE26A950362}"/>
    <dgm:cxn modelId="{7AB7D582-5DD7-1D4D-AECF-8CAAB0B703E6}" type="presOf" srcId="{9E5795B2-FB29-4332-A256-DDE26A950362}" destId="{03F4BC2C-AA55-7A4C-A3D1-EE1C10D06F2E}" srcOrd="0" destOrd="0" presId="urn:microsoft.com/office/officeart/2005/8/layout/vProcess5"/>
    <dgm:cxn modelId="{2CA35684-85AC-A344-93A6-AB6B980887EB}" type="presOf" srcId="{84856994-F9C8-409A-8E94-17BEF1174DF3}" destId="{D8DC4DA9-B133-C644-ABFC-65E7FED0E90C}" srcOrd="0" destOrd="0" presId="urn:microsoft.com/office/officeart/2005/8/layout/vProcess5"/>
    <dgm:cxn modelId="{2A1E4690-F540-574F-B25A-1B8AC8C4ACFA}" type="presOf" srcId="{E43B1E9E-A9D4-469B-852B-75F15A8E6016}" destId="{7DDBA95B-709B-DA43-A27C-CD46B19DF0D4}" srcOrd="1" destOrd="0" presId="urn:microsoft.com/office/officeart/2005/8/layout/vProcess5"/>
    <dgm:cxn modelId="{BCA41B95-E3B2-5046-BC74-3694FFC1A6D9}" type="presOf" srcId="{84856994-F9C8-409A-8E94-17BEF1174DF3}" destId="{599CC618-E840-2D47-B09D-58FB1DA3966F}" srcOrd="1" destOrd="0" presId="urn:microsoft.com/office/officeart/2005/8/layout/vProcess5"/>
    <dgm:cxn modelId="{E7E92E9A-4611-954F-BBE9-FDA483707BF8}" type="presOf" srcId="{BDE181EA-A911-473C-A683-98F3695667B7}" destId="{33BC1541-0412-9D4A-867B-FEEFAF202BA0}" srcOrd="1" destOrd="0" presId="urn:microsoft.com/office/officeart/2005/8/layout/vProcess5"/>
    <dgm:cxn modelId="{378EDFA1-9C2D-3C4E-96A8-BF5B0B99F2A5}" type="presOf" srcId="{BDE181EA-A911-473C-A683-98F3695667B7}" destId="{C2F06194-AD58-3142-82B7-1CD50B0CAF58}" srcOrd="0" destOrd="0" presId="urn:microsoft.com/office/officeart/2005/8/layout/vProcess5"/>
    <dgm:cxn modelId="{052DC3A4-79E8-7C49-A48D-28EB15E25372}" type="presOf" srcId="{456319C3-7764-4096-B759-FB70BC251536}" destId="{8551D19F-DF2A-BA4E-B8D7-65E18CB25E55}" srcOrd="0" destOrd="0" presId="urn:microsoft.com/office/officeart/2005/8/layout/vProcess5"/>
    <dgm:cxn modelId="{95268CB8-D179-E44C-83A7-F0465493AE9C}" type="presOf" srcId="{DFBC4DFC-4433-4935-8F85-7C26E4F98D72}" destId="{7AD14913-2755-E643-9F8B-C4EBAEF19540}" srcOrd="0" destOrd="0" presId="urn:microsoft.com/office/officeart/2005/8/layout/vProcess5"/>
    <dgm:cxn modelId="{0769DFFA-CA1B-4E47-A6C6-210E6D9AA2AC}" type="presOf" srcId="{456319C3-7764-4096-B759-FB70BC251536}" destId="{F3BEAAED-7E65-B740-A81E-0530459119D1}" srcOrd="1" destOrd="0" presId="urn:microsoft.com/office/officeart/2005/8/layout/vProcess5"/>
    <dgm:cxn modelId="{B9BC1241-20A9-1B45-9638-07635C553C23}" type="presParOf" srcId="{AAFD9099-D992-A745-8AC3-7EF688D1E3FB}" destId="{026ED66B-55BB-9841-ADB0-3EE6C1B36AA1}" srcOrd="0" destOrd="0" presId="urn:microsoft.com/office/officeart/2005/8/layout/vProcess5"/>
    <dgm:cxn modelId="{E4B7B305-D14F-754E-88C8-C187A8A34AB3}" type="presParOf" srcId="{AAFD9099-D992-A745-8AC3-7EF688D1E3FB}" destId="{8551D19F-DF2A-BA4E-B8D7-65E18CB25E55}" srcOrd="1" destOrd="0" presId="urn:microsoft.com/office/officeart/2005/8/layout/vProcess5"/>
    <dgm:cxn modelId="{DCC2DC0C-D109-904D-BF96-0BDF6A3BD4ED}" type="presParOf" srcId="{AAFD9099-D992-A745-8AC3-7EF688D1E3FB}" destId="{C2F06194-AD58-3142-82B7-1CD50B0CAF58}" srcOrd="2" destOrd="0" presId="urn:microsoft.com/office/officeart/2005/8/layout/vProcess5"/>
    <dgm:cxn modelId="{22DB41F3-8C52-7C43-9441-766E5FB3559B}" type="presParOf" srcId="{AAFD9099-D992-A745-8AC3-7EF688D1E3FB}" destId="{D8DC4DA9-B133-C644-ABFC-65E7FED0E90C}" srcOrd="3" destOrd="0" presId="urn:microsoft.com/office/officeart/2005/8/layout/vProcess5"/>
    <dgm:cxn modelId="{14A73305-5B84-8F46-87E7-35B7D7DD4C51}" type="presParOf" srcId="{AAFD9099-D992-A745-8AC3-7EF688D1E3FB}" destId="{F1F5D21A-E971-524F-BEB3-0E1D87361B31}" srcOrd="4" destOrd="0" presId="urn:microsoft.com/office/officeart/2005/8/layout/vProcess5"/>
    <dgm:cxn modelId="{1D9A30D9-D1B6-FF43-B29B-1ACC0592FBBA}" type="presParOf" srcId="{AAFD9099-D992-A745-8AC3-7EF688D1E3FB}" destId="{7AD14913-2755-E643-9F8B-C4EBAEF19540}" srcOrd="5" destOrd="0" presId="urn:microsoft.com/office/officeart/2005/8/layout/vProcess5"/>
    <dgm:cxn modelId="{A4BB11AE-0C4B-8E4C-A526-9EE1C3D99E57}" type="presParOf" srcId="{AAFD9099-D992-A745-8AC3-7EF688D1E3FB}" destId="{03F4BC2C-AA55-7A4C-A3D1-EE1C10D06F2E}" srcOrd="6" destOrd="0" presId="urn:microsoft.com/office/officeart/2005/8/layout/vProcess5"/>
    <dgm:cxn modelId="{AA912A23-CD58-5648-B627-E63C6353057C}" type="presParOf" srcId="{AAFD9099-D992-A745-8AC3-7EF688D1E3FB}" destId="{27683F99-0CEC-C649-9EBC-708F0371FCFC}" srcOrd="7" destOrd="0" presId="urn:microsoft.com/office/officeart/2005/8/layout/vProcess5"/>
    <dgm:cxn modelId="{DDAF6BEC-F5D7-6F4F-AF2E-8E4E10B7D2AD}" type="presParOf" srcId="{AAFD9099-D992-A745-8AC3-7EF688D1E3FB}" destId="{F3BEAAED-7E65-B740-A81E-0530459119D1}" srcOrd="8" destOrd="0" presId="urn:microsoft.com/office/officeart/2005/8/layout/vProcess5"/>
    <dgm:cxn modelId="{57E22318-85DA-1D49-90C0-FA99BDFE0222}" type="presParOf" srcId="{AAFD9099-D992-A745-8AC3-7EF688D1E3FB}" destId="{33BC1541-0412-9D4A-867B-FEEFAF202BA0}" srcOrd="9" destOrd="0" presId="urn:microsoft.com/office/officeart/2005/8/layout/vProcess5"/>
    <dgm:cxn modelId="{D7A75B2C-0482-EB49-814B-461286ED972B}" type="presParOf" srcId="{AAFD9099-D992-A745-8AC3-7EF688D1E3FB}" destId="{599CC618-E840-2D47-B09D-58FB1DA3966F}" srcOrd="10" destOrd="0" presId="urn:microsoft.com/office/officeart/2005/8/layout/vProcess5"/>
    <dgm:cxn modelId="{524FE14E-6216-6D40-928A-62EF1942E0DA}" type="presParOf" srcId="{AAFD9099-D992-A745-8AC3-7EF688D1E3FB}" destId="{7DDBA95B-709B-DA43-A27C-CD46B19DF0D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039D7C-8698-455D-B691-DE000BBE579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907C42-2076-4F9D-95BD-649720424C24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irfanuddin@kust.edu.pk</a:t>
          </a:r>
          <a:endParaRPr lang="en-US"/>
        </a:p>
      </dgm:t>
    </dgm:pt>
    <dgm:pt modelId="{A23A39C2-1BB1-45A2-8AFB-039C9B584B39}" type="parTrans" cxnId="{D0853765-84F3-43E5-88A1-B7192AEC54C7}">
      <dgm:prSet/>
      <dgm:spPr/>
      <dgm:t>
        <a:bodyPr/>
        <a:lstStyle/>
        <a:p>
          <a:endParaRPr lang="en-US"/>
        </a:p>
      </dgm:t>
    </dgm:pt>
    <dgm:pt modelId="{CB832CE9-F351-490F-ACD7-3B7FB61BE42F}" type="sibTrans" cxnId="{D0853765-84F3-43E5-88A1-B7192AEC54C7}">
      <dgm:prSet/>
      <dgm:spPr/>
      <dgm:t>
        <a:bodyPr/>
        <a:lstStyle/>
        <a:p>
          <a:endParaRPr lang="en-US"/>
        </a:p>
      </dgm:t>
    </dgm:pt>
    <dgm:pt modelId="{0A0A14EA-48D0-472F-A504-10F3721C6E11}">
      <dgm:prSet/>
      <dgm:spPr/>
      <dgm:t>
        <a:bodyPr/>
        <a:lstStyle/>
        <a:p>
          <a:r>
            <a:rPr lang="en-US" dirty="0"/>
            <a:t>WhatsApp: </a:t>
          </a:r>
        </a:p>
        <a:p>
          <a:r>
            <a:rPr lang="en-US" dirty="0"/>
            <a:t>0335 57 64514</a:t>
          </a:r>
        </a:p>
      </dgm:t>
    </dgm:pt>
    <dgm:pt modelId="{AF566696-F602-41F7-B542-761E63FD78F3}" type="sibTrans" cxnId="{0CF5D0CF-7EB8-4CC5-8E9F-7D8A00BD32F0}">
      <dgm:prSet/>
      <dgm:spPr/>
      <dgm:t>
        <a:bodyPr/>
        <a:lstStyle/>
        <a:p>
          <a:endParaRPr lang="en-US"/>
        </a:p>
      </dgm:t>
    </dgm:pt>
    <dgm:pt modelId="{9126DFC5-1F34-48C2-856E-22FF700DCE89}" type="parTrans" cxnId="{0CF5D0CF-7EB8-4CC5-8E9F-7D8A00BD32F0}">
      <dgm:prSet/>
      <dgm:spPr/>
      <dgm:t>
        <a:bodyPr/>
        <a:lstStyle/>
        <a:p>
          <a:endParaRPr lang="en-US"/>
        </a:p>
      </dgm:t>
    </dgm:pt>
    <dgm:pt modelId="{41B5E0DF-3AEB-544E-9779-D105CCD5A1C4}" type="pres">
      <dgm:prSet presAssocID="{4F039D7C-8698-455D-B691-DE000BBE579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EC8EBE-9C93-0442-8A9C-1C537C870CB4}" type="pres">
      <dgm:prSet presAssocID="{31907C42-2076-4F9D-95BD-649720424C24}" presName="root" presStyleCnt="0"/>
      <dgm:spPr/>
    </dgm:pt>
    <dgm:pt modelId="{FE45D219-B9A9-254C-9BA1-09B03F9BE9EE}" type="pres">
      <dgm:prSet presAssocID="{31907C42-2076-4F9D-95BD-649720424C24}" presName="rootComposite" presStyleCnt="0"/>
      <dgm:spPr/>
    </dgm:pt>
    <dgm:pt modelId="{748EA82E-F792-F54E-9376-B0CAB3BAB58E}" type="pres">
      <dgm:prSet presAssocID="{31907C42-2076-4F9D-95BD-649720424C24}" presName="rootText" presStyleLbl="node1" presStyleIdx="0" presStyleCnt="2"/>
      <dgm:spPr/>
    </dgm:pt>
    <dgm:pt modelId="{3A538E00-5968-774C-B4B4-D5D829552000}" type="pres">
      <dgm:prSet presAssocID="{31907C42-2076-4F9D-95BD-649720424C24}" presName="rootConnector" presStyleLbl="node1" presStyleIdx="0" presStyleCnt="2"/>
      <dgm:spPr/>
    </dgm:pt>
    <dgm:pt modelId="{FCCE46F9-AA49-FD4B-90FF-4B8D7EFE8303}" type="pres">
      <dgm:prSet presAssocID="{31907C42-2076-4F9D-95BD-649720424C24}" presName="childShape" presStyleCnt="0"/>
      <dgm:spPr/>
    </dgm:pt>
    <dgm:pt modelId="{5688033F-C2D4-1546-A0C5-30DEA802B1E7}" type="pres">
      <dgm:prSet presAssocID="{0A0A14EA-48D0-472F-A504-10F3721C6E11}" presName="root" presStyleCnt="0"/>
      <dgm:spPr/>
    </dgm:pt>
    <dgm:pt modelId="{C9BCAA39-08E5-9941-9254-FF6173368F91}" type="pres">
      <dgm:prSet presAssocID="{0A0A14EA-48D0-472F-A504-10F3721C6E11}" presName="rootComposite" presStyleCnt="0"/>
      <dgm:spPr/>
    </dgm:pt>
    <dgm:pt modelId="{375C98D2-A2CA-4C48-AA36-6A41D451F0F9}" type="pres">
      <dgm:prSet presAssocID="{0A0A14EA-48D0-472F-A504-10F3721C6E11}" presName="rootText" presStyleLbl="node1" presStyleIdx="1" presStyleCnt="2"/>
      <dgm:spPr/>
    </dgm:pt>
    <dgm:pt modelId="{650876B0-17BC-394D-9A2B-2A12F29B0A44}" type="pres">
      <dgm:prSet presAssocID="{0A0A14EA-48D0-472F-A504-10F3721C6E11}" presName="rootConnector" presStyleLbl="node1" presStyleIdx="1" presStyleCnt="2"/>
      <dgm:spPr/>
    </dgm:pt>
    <dgm:pt modelId="{36070A1A-6161-7D40-B5E0-3E09BA529897}" type="pres">
      <dgm:prSet presAssocID="{0A0A14EA-48D0-472F-A504-10F3721C6E11}" presName="childShape" presStyleCnt="0"/>
      <dgm:spPr/>
    </dgm:pt>
  </dgm:ptLst>
  <dgm:cxnLst>
    <dgm:cxn modelId="{5F4F0F48-9FB6-FA41-8AA4-98A9EBF68465}" type="presOf" srcId="{4F039D7C-8698-455D-B691-DE000BBE5795}" destId="{41B5E0DF-3AEB-544E-9779-D105CCD5A1C4}" srcOrd="0" destOrd="0" presId="urn:microsoft.com/office/officeart/2005/8/layout/hierarchy3"/>
    <dgm:cxn modelId="{D0853765-84F3-43E5-88A1-B7192AEC54C7}" srcId="{4F039D7C-8698-455D-B691-DE000BBE5795}" destId="{31907C42-2076-4F9D-95BD-649720424C24}" srcOrd="0" destOrd="0" parTransId="{A23A39C2-1BB1-45A2-8AFB-039C9B584B39}" sibTransId="{CB832CE9-F351-490F-ACD7-3B7FB61BE42F}"/>
    <dgm:cxn modelId="{36FCAE7E-09CE-8446-860A-C3249D682051}" type="presOf" srcId="{31907C42-2076-4F9D-95BD-649720424C24}" destId="{3A538E00-5968-774C-B4B4-D5D829552000}" srcOrd="1" destOrd="0" presId="urn:microsoft.com/office/officeart/2005/8/layout/hierarchy3"/>
    <dgm:cxn modelId="{B814E3AE-0D79-C248-AD5A-B4718B40F01C}" type="presOf" srcId="{31907C42-2076-4F9D-95BD-649720424C24}" destId="{748EA82E-F792-F54E-9376-B0CAB3BAB58E}" srcOrd="0" destOrd="0" presId="urn:microsoft.com/office/officeart/2005/8/layout/hierarchy3"/>
    <dgm:cxn modelId="{7E0BC8C8-B1E9-2C4F-82D0-05ACCE7BC735}" type="presOf" srcId="{0A0A14EA-48D0-472F-A504-10F3721C6E11}" destId="{650876B0-17BC-394D-9A2B-2A12F29B0A44}" srcOrd="1" destOrd="0" presId="urn:microsoft.com/office/officeart/2005/8/layout/hierarchy3"/>
    <dgm:cxn modelId="{0CF5D0CF-7EB8-4CC5-8E9F-7D8A00BD32F0}" srcId="{4F039D7C-8698-455D-B691-DE000BBE5795}" destId="{0A0A14EA-48D0-472F-A504-10F3721C6E11}" srcOrd="1" destOrd="0" parTransId="{9126DFC5-1F34-48C2-856E-22FF700DCE89}" sibTransId="{AF566696-F602-41F7-B542-761E63FD78F3}"/>
    <dgm:cxn modelId="{E6A23FEF-F62E-4942-8055-F5F9BE0BB608}" type="presOf" srcId="{0A0A14EA-48D0-472F-A504-10F3721C6E11}" destId="{375C98D2-A2CA-4C48-AA36-6A41D451F0F9}" srcOrd="0" destOrd="0" presId="urn:microsoft.com/office/officeart/2005/8/layout/hierarchy3"/>
    <dgm:cxn modelId="{7E0DF664-A6AF-014C-9E60-061002356575}" type="presParOf" srcId="{41B5E0DF-3AEB-544E-9779-D105CCD5A1C4}" destId="{05EC8EBE-9C93-0442-8A9C-1C537C870CB4}" srcOrd="0" destOrd="0" presId="urn:microsoft.com/office/officeart/2005/8/layout/hierarchy3"/>
    <dgm:cxn modelId="{9B7B01D4-C3DF-914C-A63F-06ABD757918A}" type="presParOf" srcId="{05EC8EBE-9C93-0442-8A9C-1C537C870CB4}" destId="{FE45D219-B9A9-254C-9BA1-09B03F9BE9EE}" srcOrd="0" destOrd="0" presId="urn:microsoft.com/office/officeart/2005/8/layout/hierarchy3"/>
    <dgm:cxn modelId="{13BDE9DE-C716-3D4E-B931-A41EA299960D}" type="presParOf" srcId="{FE45D219-B9A9-254C-9BA1-09B03F9BE9EE}" destId="{748EA82E-F792-F54E-9376-B0CAB3BAB58E}" srcOrd="0" destOrd="0" presId="urn:microsoft.com/office/officeart/2005/8/layout/hierarchy3"/>
    <dgm:cxn modelId="{3C5E4A25-DE19-FE4C-967B-4795C83D0F43}" type="presParOf" srcId="{FE45D219-B9A9-254C-9BA1-09B03F9BE9EE}" destId="{3A538E00-5968-774C-B4B4-D5D829552000}" srcOrd="1" destOrd="0" presId="urn:microsoft.com/office/officeart/2005/8/layout/hierarchy3"/>
    <dgm:cxn modelId="{EEC18F8B-11EA-CC4A-83AE-03F399454710}" type="presParOf" srcId="{05EC8EBE-9C93-0442-8A9C-1C537C870CB4}" destId="{FCCE46F9-AA49-FD4B-90FF-4B8D7EFE8303}" srcOrd="1" destOrd="0" presId="urn:microsoft.com/office/officeart/2005/8/layout/hierarchy3"/>
    <dgm:cxn modelId="{846A5004-6B89-6C48-91B1-2E59D40A69B7}" type="presParOf" srcId="{41B5E0DF-3AEB-544E-9779-D105CCD5A1C4}" destId="{5688033F-C2D4-1546-A0C5-30DEA802B1E7}" srcOrd="1" destOrd="0" presId="urn:microsoft.com/office/officeart/2005/8/layout/hierarchy3"/>
    <dgm:cxn modelId="{785DC120-DF01-FF49-8016-4239353B802C}" type="presParOf" srcId="{5688033F-C2D4-1546-A0C5-30DEA802B1E7}" destId="{C9BCAA39-08E5-9941-9254-FF6173368F91}" srcOrd="0" destOrd="0" presId="urn:microsoft.com/office/officeart/2005/8/layout/hierarchy3"/>
    <dgm:cxn modelId="{E1CBCE16-B7BF-E847-9476-908614331358}" type="presParOf" srcId="{C9BCAA39-08E5-9941-9254-FF6173368F91}" destId="{375C98D2-A2CA-4C48-AA36-6A41D451F0F9}" srcOrd="0" destOrd="0" presId="urn:microsoft.com/office/officeart/2005/8/layout/hierarchy3"/>
    <dgm:cxn modelId="{78E7AD7B-1E1B-6847-901F-0945A92C04FE}" type="presParOf" srcId="{C9BCAA39-08E5-9941-9254-FF6173368F91}" destId="{650876B0-17BC-394D-9A2B-2A12F29B0A44}" srcOrd="1" destOrd="0" presId="urn:microsoft.com/office/officeart/2005/8/layout/hierarchy3"/>
    <dgm:cxn modelId="{5BD472AD-BBC4-A84B-B825-6066177CD33F}" type="presParOf" srcId="{5688033F-C2D4-1546-A0C5-30DEA802B1E7}" destId="{36070A1A-6161-7D40-B5E0-3E09BA52989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C2830-ACDC-6646-A87B-76C48A48890A}">
      <dsp:nvSpPr>
        <dsp:cNvPr id="0" name=""/>
        <dsp:cNvSpPr/>
      </dsp:nvSpPr>
      <dsp:spPr>
        <a:xfrm>
          <a:off x="0" y="28155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91B93-03B5-EA4C-93EA-923B4F41DB1C}">
      <dsp:nvSpPr>
        <dsp:cNvPr id="0" name=""/>
        <dsp:cNvSpPr/>
      </dsp:nvSpPr>
      <dsp:spPr>
        <a:xfrm>
          <a:off x="339883" y="15876"/>
          <a:ext cx="475837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</a:p>
      </dsp:txBody>
      <dsp:txXfrm>
        <a:off x="365822" y="41815"/>
        <a:ext cx="4706494" cy="479482"/>
      </dsp:txXfrm>
    </dsp:sp>
    <dsp:sp modelId="{4E9DF7A3-2EBF-1347-88AF-A544CE487C9F}">
      <dsp:nvSpPr>
        <dsp:cNvPr id="0" name=""/>
        <dsp:cNvSpPr/>
      </dsp:nvSpPr>
      <dsp:spPr>
        <a:xfrm>
          <a:off x="0" y="109803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3349393"/>
              <a:satOff val="-94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3F599-223A-B646-9ADE-302781D19010}">
      <dsp:nvSpPr>
        <dsp:cNvPr id="0" name=""/>
        <dsp:cNvSpPr/>
      </dsp:nvSpPr>
      <dsp:spPr>
        <a:xfrm>
          <a:off x="339883" y="832356"/>
          <a:ext cx="4758372" cy="531360"/>
        </a:xfrm>
        <a:prstGeom prst="roundRect">
          <a:avLst/>
        </a:prstGeom>
        <a:solidFill>
          <a:schemeClr val="accent2">
            <a:hueOff val="-3349393"/>
            <a:satOff val="-94"/>
            <a:lumOff val="11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Image formation</a:t>
          </a:r>
          <a:endParaRPr lang="en-US" sz="1800" kern="1200" dirty="0"/>
        </a:p>
      </dsp:txBody>
      <dsp:txXfrm>
        <a:off x="365822" y="858295"/>
        <a:ext cx="4706494" cy="479482"/>
      </dsp:txXfrm>
    </dsp:sp>
    <dsp:sp modelId="{1CF4F6DF-5D22-5044-816B-7D77390FC09D}">
      <dsp:nvSpPr>
        <dsp:cNvPr id="0" name=""/>
        <dsp:cNvSpPr/>
      </dsp:nvSpPr>
      <dsp:spPr>
        <a:xfrm>
          <a:off x="0" y="191451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6698785"/>
              <a:satOff val="-187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DC7F4-EE78-A747-A58A-D72D0D605C15}">
      <dsp:nvSpPr>
        <dsp:cNvPr id="0" name=""/>
        <dsp:cNvSpPr/>
      </dsp:nvSpPr>
      <dsp:spPr>
        <a:xfrm>
          <a:off x="339883" y="1648836"/>
          <a:ext cx="4758372" cy="531360"/>
        </a:xfrm>
        <a:prstGeom prst="roundRect">
          <a:avLst/>
        </a:prstGeom>
        <a:solidFill>
          <a:schemeClr val="accent2">
            <a:hueOff val="-6698785"/>
            <a:satOff val="-187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Image Processing</a:t>
          </a:r>
          <a:endParaRPr lang="en-US" sz="1800" kern="1200" dirty="0"/>
        </a:p>
      </dsp:txBody>
      <dsp:txXfrm>
        <a:off x="365822" y="1674775"/>
        <a:ext cx="4706494" cy="479482"/>
      </dsp:txXfrm>
    </dsp:sp>
    <dsp:sp modelId="{AD27CE17-B8E2-B94C-9BAA-083E19257244}">
      <dsp:nvSpPr>
        <dsp:cNvPr id="0" name=""/>
        <dsp:cNvSpPr/>
      </dsp:nvSpPr>
      <dsp:spPr>
        <a:xfrm>
          <a:off x="0" y="273099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0048178"/>
              <a:satOff val="-281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D7D17-1ED7-CA4B-9B6C-59CD00BD20D2}">
      <dsp:nvSpPr>
        <dsp:cNvPr id="0" name=""/>
        <dsp:cNvSpPr/>
      </dsp:nvSpPr>
      <dsp:spPr>
        <a:xfrm>
          <a:off x="339883" y="2465316"/>
          <a:ext cx="4758372" cy="531360"/>
        </a:xfrm>
        <a:prstGeom prst="roundRect">
          <a:avLst/>
        </a:prstGeom>
        <a:solidFill>
          <a:schemeClr val="accent2">
            <a:hueOff val="-10048178"/>
            <a:satOff val="-281"/>
            <a:lumOff val="352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fitting and optimization</a:t>
          </a:r>
          <a:endParaRPr lang="en-US" sz="1800" kern="1200" dirty="0"/>
        </a:p>
      </dsp:txBody>
      <dsp:txXfrm>
        <a:off x="365822" y="2491255"/>
        <a:ext cx="4706494" cy="479482"/>
      </dsp:txXfrm>
    </dsp:sp>
    <dsp:sp modelId="{BC6E27F2-EB4C-FC48-8E4D-97ED6E483781}">
      <dsp:nvSpPr>
        <dsp:cNvPr id="0" name=""/>
        <dsp:cNvSpPr/>
      </dsp:nvSpPr>
      <dsp:spPr>
        <a:xfrm>
          <a:off x="0" y="354747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97571"/>
              <a:satOff val="-375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24DA3-5222-6B4C-B993-32D4AEDE91C0}">
      <dsp:nvSpPr>
        <dsp:cNvPr id="0" name=""/>
        <dsp:cNvSpPr/>
      </dsp:nvSpPr>
      <dsp:spPr>
        <a:xfrm>
          <a:off x="339883" y="3281796"/>
          <a:ext cx="4758372" cy="531360"/>
        </a:xfrm>
        <a:prstGeom prst="roundRect">
          <a:avLst/>
        </a:prstGeom>
        <a:solidFill>
          <a:schemeClr val="accent2">
            <a:hueOff val="-13397571"/>
            <a:satOff val="-375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Learning</a:t>
          </a:r>
          <a:endParaRPr lang="en-US" sz="1800" kern="1200" dirty="0"/>
        </a:p>
      </dsp:txBody>
      <dsp:txXfrm>
        <a:off x="365822" y="3307735"/>
        <a:ext cx="4706494" cy="479482"/>
      </dsp:txXfrm>
    </dsp:sp>
    <dsp:sp modelId="{3A7BF944-EADC-EA4C-A8D4-62CE04A7767B}">
      <dsp:nvSpPr>
        <dsp:cNvPr id="0" name=""/>
        <dsp:cNvSpPr/>
      </dsp:nvSpPr>
      <dsp:spPr>
        <a:xfrm>
          <a:off x="0" y="436395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6746964"/>
              <a:satOff val="-468"/>
              <a:lumOff val="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609AB-2C9C-E448-ADB0-D48697FB75E6}">
      <dsp:nvSpPr>
        <dsp:cNvPr id="0" name=""/>
        <dsp:cNvSpPr/>
      </dsp:nvSpPr>
      <dsp:spPr>
        <a:xfrm>
          <a:off x="339883" y="4098276"/>
          <a:ext cx="4758372" cy="531360"/>
        </a:xfrm>
        <a:prstGeom prst="roundRect">
          <a:avLst/>
        </a:prstGeom>
        <a:solidFill>
          <a:schemeClr val="accent2">
            <a:hueOff val="-16746964"/>
            <a:satOff val="-468"/>
            <a:lumOff val="5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Recognition</a:t>
          </a:r>
          <a:endParaRPr lang="en-US" sz="1800" kern="1200" dirty="0"/>
        </a:p>
      </dsp:txBody>
      <dsp:txXfrm>
        <a:off x="365822" y="4124215"/>
        <a:ext cx="4706494" cy="479482"/>
      </dsp:txXfrm>
    </dsp:sp>
    <dsp:sp modelId="{73E088A7-BA55-454C-B88F-855B91EB2EEB}">
      <dsp:nvSpPr>
        <dsp:cNvPr id="0" name=""/>
        <dsp:cNvSpPr/>
      </dsp:nvSpPr>
      <dsp:spPr>
        <a:xfrm>
          <a:off x="0" y="5180436"/>
          <a:ext cx="679767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0096356"/>
              <a:satOff val="-562"/>
              <a:lumOff val="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05469-B11E-D246-A60A-E60EA304ED25}">
      <dsp:nvSpPr>
        <dsp:cNvPr id="0" name=""/>
        <dsp:cNvSpPr/>
      </dsp:nvSpPr>
      <dsp:spPr>
        <a:xfrm>
          <a:off x="339883" y="4914756"/>
          <a:ext cx="4758372" cy="531360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Motion estimation</a:t>
          </a:r>
        </a:p>
      </dsp:txBody>
      <dsp:txXfrm>
        <a:off x="365822" y="4940695"/>
        <a:ext cx="4706494" cy="479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5F0DA0-1892-1641-8F76-60C2A2F6CD58}">
      <dsp:nvSpPr>
        <dsp:cNvPr id="0" name=""/>
        <dsp:cNvSpPr/>
      </dsp:nvSpPr>
      <dsp:spPr>
        <a:xfrm>
          <a:off x="0" y="10599"/>
          <a:ext cx="10058399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Assignment 20%</a:t>
          </a:r>
        </a:p>
      </dsp:txBody>
      <dsp:txXfrm>
        <a:off x="42151" y="52750"/>
        <a:ext cx="9974097" cy="779158"/>
      </dsp:txXfrm>
    </dsp:sp>
    <dsp:sp modelId="{85AA6865-08F1-754F-890E-02DE4923FDA5}">
      <dsp:nvSpPr>
        <dsp:cNvPr id="0" name=""/>
        <dsp:cNvSpPr/>
      </dsp:nvSpPr>
      <dsp:spPr>
        <a:xfrm>
          <a:off x="0" y="977740"/>
          <a:ext cx="10058399" cy="863460"/>
        </a:xfrm>
        <a:prstGeom prst="roundRect">
          <a:avLst/>
        </a:prstGeom>
        <a:solidFill>
          <a:schemeClr val="accent2">
            <a:hueOff val="-6698785"/>
            <a:satOff val="-187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Mid Term 30%</a:t>
          </a:r>
        </a:p>
      </dsp:txBody>
      <dsp:txXfrm>
        <a:off x="42151" y="1019891"/>
        <a:ext cx="9974097" cy="779158"/>
      </dsp:txXfrm>
    </dsp:sp>
    <dsp:sp modelId="{58526838-4165-0A43-B816-49F45E4112D6}">
      <dsp:nvSpPr>
        <dsp:cNvPr id="0" name=""/>
        <dsp:cNvSpPr/>
      </dsp:nvSpPr>
      <dsp:spPr>
        <a:xfrm>
          <a:off x="0" y="1944880"/>
          <a:ext cx="10058399" cy="863460"/>
        </a:xfrm>
        <a:prstGeom prst="roundRect">
          <a:avLst/>
        </a:prstGeom>
        <a:solidFill>
          <a:schemeClr val="accent2">
            <a:hueOff val="-13397571"/>
            <a:satOff val="-375"/>
            <a:lumOff val="4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Final Exam 50%</a:t>
          </a:r>
        </a:p>
      </dsp:txBody>
      <dsp:txXfrm>
        <a:off x="42151" y="1987031"/>
        <a:ext cx="9974097" cy="779158"/>
      </dsp:txXfrm>
    </dsp:sp>
    <dsp:sp modelId="{8B79E6DD-1095-BE43-AC9F-7F62D73F798C}">
      <dsp:nvSpPr>
        <dsp:cNvPr id="0" name=""/>
        <dsp:cNvSpPr/>
      </dsp:nvSpPr>
      <dsp:spPr>
        <a:xfrm>
          <a:off x="0" y="2912020"/>
          <a:ext cx="10058399" cy="863460"/>
        </a:xfrm>
        <a:prstGeom prst="roundRect">
          <a:avLst/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75% attendance is required</a:t>
          </a:r>
        </a:p>
      </dsp:txBody>
      <dsp:txXfrm>
        <a:off x="42151" y="2954171"/>
        <a:ext cx="9974097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1D19F-DF2A-BA4E-B8D7-65E18CB25E55}">
      <dsp:nvSpPr>
        <dsp:cNvPr id="0" name=""/>
        <dsp:cNvSpPr/>
      </dsp:nvSpPr>
      <dsp:spPr>
        <a:xfrm>
          <a:off x="0" y="0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Computer Vision: Algorithms and Applications by Richard </a:t>
          </a:r>
          <a:r>
            <a:rPr lang="en-GB" sz="2200" kern="1200" dirty="0" err="1"/>
            <a:t>Szeliski</a:t>
          </a:r>
          <a:r>
            <a:rPr lang="en-GB" sz="2200" kern="1200" dirty="0"/>
            <a:t>  </a:t>
          </a:r>
          <a:r>
            <a:rPr lang="en-GB" sz="2200" kern="1200" dirty="0">
              <a:hlinkClick xmlns:r="http://schemas.openxmlformats.org/officeDocument/2006/relationships" r:id="rId1"/>
            </a:rPr>
            <a:t>https://szeliski.org/Book/</a:t>
          </a:r>
          <a:endParaRPr lang="en-US" sz="2200" kern="1200" dirty="0"/>
        </a:p>
      </dsp:txBody>
      <dsp:txXfrm>
        <a:off x="24234" y="24234"/>
        <a:ext cx="7083979" cy="778928"/>
      </dsp:txXfrm>
    </dsp:sp>
    <dsp:sp modelId="{C2F06194-AD58-3142-82B7-1CD50B0CAF58}">
      <dsp:nvSpPr>
        <dsp:cNvPr id="0" name=""/>
        <dsp:cNvSpPr/>
      </dsp:nvSpPr>
      <dsp:spPr>
        <a:xfrm>
          <a:off x="673912" y="977831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Introduction to Computer Vision by Noah Snavely</a:t>
          </a:r>
          <a:endParaRPr lang="en-US" sz="2200" kern="1200"/>
        </a:p>
      </dsp:txBody>
      <dsp:txXfrm>
        <a:off x="698146" y="1002065"/>
        <a:ext cx="6786531" cy="778928"/>
      </dsp:txXfrm>
    </dsp:sp>
    <dsp:sp modelId="{D8DC4DA9-B133-C644-ABFC-65E7FED0E90C}">
      <dsp:nvSpPr>
        <dsp:cNvPr id="0" name=""/>
        <dsp:cNvSpPr/>
      </dsp:nvSpPr>
      <dsp:spPr>
        <a:xfrm>
          <a:off x="1337767" y="1955663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PyImageSearch Gurus Course</a:t>
          </a:r>
          <a:endParaRPr lang="en-US" sz="2200" kern="1200"/>
        </a:p>
      </dsp:txBody>
      <dsp:txXfrm>
        <a:off x="1362001" y="1979897"/>
        <a:ext cx="6796590" cy="778928"/>
      </dsp:txXfrm>
    </dsp:sp>
    <dsp:sp modelId="{F1F5D21A-E971-524F-BEB3-0E1D87361B31}">
      <dsp:nvSpPr>
        <dsp:cNvPr id="0" name=""/>
        <dsp:cNvSpPr/>
      </dsp:nvSpPr>
      <dsp:spPr>
        <a:xfrm>
          <a:off x="2011680" y="2933494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Introduction to Computer Vision by Mubarak Shah</a:t>
          </a:r>
          <a:endParaRPr lang="en-US" sz="2200" kern="1200"/>
        </a:p>
      </dsp:txBody>
      <dsp:txXfrm>
        <a:off x="2035914" y="2957728"/>
        <a:ext cx="6786531" cy="778928"/>
      </dsp:txXfrm>
    </dsp:sp>
    <dsp:sp modelId="{7AD14913-2755-E643-9F8B-C4EBAEF19540}">
      <dsp:nvSpPr>
        <dsp:cNvPr id="0" name=""/>
        <dsp:cNvSpPr/>
      </dsp:nvSpPr>
      <dsp:spPr>
        <a:xfrm>
          <a:off x="7508912" y="633710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9919" y="633710"/>
        <a:ext cx="295793" cy="404700"/>
      </dsp:txXfrm>
    </dsp:sp>
    <dsp:sp modelId="{03F4BC2C-AA55-7A4C-A3D1-EE1C10D06F2E}">
      <dsp:nvSpPr>
        <dsp:cNvPr id="0" name=""/>
        <dsp:cNvSpPr/>
      </dsp:nvSpPr>
      <dsp:spPr>
        <a:xfrm>
          <a:off x="8182825" y="1611541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3832" y="1611541"/>
        <a:ext cx="295793" cy="404700"/>
      </dsp:txXfrm>
    </dsp:sp>
    <dsp:sp modelId="{27683F99-0CEC-C649-9EBC-708F0371FCFC}">
      <dsp:nvSpPr>
        <dsp:cNvPr id="0" name=""/>
        <dsp:cNvSpPr/>
      </dsp:nvSpPr>
      <dsp:spPr>
        <a:xfrm>
          <a:off x="8846679" y="2589373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686" y="2589373"/>
        <a:ext cx="295793" cy="404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EA82E-F792-F54E-9376-B0CAB3BAB58E}">
      <dsp:nvSpPr>
        <dsp:cNvPr id="0" name=""/>
        <dsp:cNvSpPr/>
      </dsp:nvSpPr>
      <dsp:spPr>
        <a:xfrm>
          <a:off x="1227" y="775712"/>
          <a:ext cx="4469308" cy="2234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Email: </a:t>
          </a:r>
          <a:r>
            <a:rPr lang="en-US" sz="3200" kern="1200">
              <a:hlinkClick xmlns:r="http://schemas.openxmlformats.org/officeDocument/2006/relationships" r:id="rId1"/>
            </a:rPr>
            <a:t>irfanuddin@kust.edu.pk</a:t>
          </a:r>
          <a:endParaRPr lang="en-US" sz="3200" kern="1200"/>
        </a:p>
      </dsp:txBody>
      <dsp:txXfrm>
        <a:off x="66678" y="841163"/>
        <a:ext cx="4338406" cy="2103752"/>
      </dsp:txXfrm>
    </dsp:sp>
    <dsp:sp modelId="{375C98D2-A2CA-4C48-AA36-6A41D451F0F9}">
      <dsp:nvSpPr>
        <dsp:cNvPr id="0" name=""/>
        <dsp:cNvSpPr/>
      </dsp:nvSpPr>
      <dsp:spPr>
        <a:xfrm>
          <a:off x="5587863" y="775712"/>
          <a:ext cx="4469308" cy="2234654"/>
        </a:xfrm>
        <a:prstGeom prst="roundRect">
          <a:avLst>
            <a:gd name="adj" fmla="val 10000"/>
          </a:avLst>
        </a:prstGeom>
        <a:solidFill>
          <a:schemeClr val="accent2">
            <a:hueOff val="-20096356"/>
            <a:satOff val="-562"/>
            <a:lumOff val="70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WhatsApp: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0335 57 64514</a:t>
          </a:r>
        </a:p>
      </dsp:txBody>
      <dsp:txXfrm>
        <a:off x="5653314" y="841163"/>
        <a:ext cx="4338406" cy="2103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F4CFB-0675-5045-B1E6-325C5B5000A4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1730F-110A-F847-BC19-17DF2A783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95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1730F-110A-F847-BC19-17DF2A783D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41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1730F-110A-F847-BC19-17DF2A783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31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1730F-110A-F847-BC19-17DF2A783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07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6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16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5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4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8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5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2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zeliski.org/Boo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s.umich.edu/~justincj/teaching/eecs498/WI202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rfanud/Spring202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4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84" name="Straight Connector 5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52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9B5DF-179D-9356-1258-12832BD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Welcome</a:t>
            </a:r>
          </a:p>
        </p:txBody>
      </p:sp>
      <p:pic>
        <p:nvPicPr>
          <p:cNvPr id="86" name="Picture 44" descr="Modern kitchen">
            <a:extLst>
              <a:ext uri="{FF2B5EF4-FFF2-40B4-BE49-F238E27FC236}">
                <a16:creationId xmlns:a16="http://schemas.microsoft.com/office/drawing/2014/main" id="{7E9ACC6E-1380-3FE2-FBAA-75C3FE7C8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82" r="24401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87" name="Straight Connector 54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41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7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8F749-36A2-F63F-A1F4-85D6CFF49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CS542 </a:t>
            </a:r>
            <a:br>
              <a:rPr lang="en-US" dirty="0"/>
            </a:br>
            <a:r>
              <a:rPr lang="en-US" dirty="0"/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B59F3-58CB-E0A6-96AB-863BEAF9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M. Irfan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uddin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5" name="Picture 75" descr="Light reflection in a lens">
            <a:extLst>
              <a:ext uri="{FF2B5EF4-FFF2-40B4-BE49-F238E27FC236}">
                <a16:creationId xmlns:a16="http://schemas.microsoft.com/office/drawing/2014/main" id="{365A449D-B517-755D-B520-248A4F0255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01" r="34282" b="-2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96" name="Straight Connector 8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441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388A7-D422-41A3-42AC-D5A023E81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Course Contents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E0A57F2-BF2D-19CE-3021-564210D08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79549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164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B42F-45F2-B191-7F89-689147B2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Grading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E83736D-E74E-3993-FEAE-0ABC265F6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9756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72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3263-2F8C-81E1-7645-82CF42A9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</a:t>
            </a:r>
            <a:endParaRPr lang="en-US" dirty="0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BFA67FDD-C711-773B-529D-4F30D1E727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3966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844C0-B2D7-FFA9-B69E-A989F7CA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Contact me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1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9CA28A-5732-2D35-4021-2A3962758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62686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139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5333-CC24-2FDF-3374-F2A918D6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D35C3-E49C-D3F1-D3AD-09AA7FD77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dirty="0"/>
              <a:t>Slides from the course Computer Vision: Algorithms and Applications by Richard </a:t>
            </a:r>
            <a:r>
              <a:rPr lang="en-GB" sz="2800" dirty="0" err="1"/>
              <a:t>Szeliski</a:t>
            </a:r>
            <a:r>
              <a:rPr lang="en-GB" sz="2800" dirty="0"/>
              <a:t>  </a:t>
            </a:r>
            <a:r>
              <a:rPr lang="en-GB" sz="2800" dirty="0">
                <a:hlinkClick r:id="rId2"/>
              </a:rPr>
              <a:t>https://szeliski.org/Book/</a:t>
            </a:r>
            <a:r>
              <a:rPr lang="en-GB" sz="2800" dirty="0"/>
              <a:t> will be used with slight modifications.</a:t>
            </a:r>
            <a:endParaRPr lang="en-US" sz="2800" dirty="0"/>
          </a:p>
          <a:p>
            <a:pPr algn="ctr"/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582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B6E9-785B-8E52-C401-5D683C9D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07F3-1259-C924-D47D-248E3C88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from the course Deep Learning for Computer Vision by the University of Michigan will be used with slight modifications. Details of the course is given at </a:t>
            </a:r>
            <a:r>
              <a:rPr lang="en-US" dirty="0">
                <a:hlinkClick r:id="rId2"/>
              </a:rPr>
              <a:t>https://web.eecs.umich.edu/~justincj/teaching/eecs498/WI2022/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759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542E-3554-6D9B-EB93-D9444E6B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EF6FF-4CF9-27FE-E837-6A2690A9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download the material for this course please visit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https://github.com/mirfanud/Spring2024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3556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195</Words>
  <Application>Microsoft Macintosh PowerPoint</Application>
  <PresentationFormat>Widescreen</PresentationFormat>
  <Paragraphs>34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Nova Light</vt:lpstr>
      <vt:lpstr>Bembo</vt:lpstr>
      <vt:lpstr>Calibri</vt:lpstr>
      <vt:lpstr>RetrospectVTI</vt:lpstr>
      <vt:lpstr>Welcome</vt:lpstr>
      <vt:lpstr>CS542  Computer Vision</vt:lpstr>
      <vt:lpstr>Course Contents</vt:lpstr>
      <vt:lpstr>Grading</vt:lpstr>
      <vt:lpstr>Acknowledgement</vt:lpstr>
      <vt:lpstr>Contact me</vt:lpstr>
      <vt:lpstr>Acknowledgement</vt:lpstr>
      <vt:lpstr>Acknowledgement</vt:lpstr>
      <vt:lpstr>Course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CS417 Machine Learning</dc:title>
  <dc:creator>Irfan Ud-Din</dc:creator>
  <cp:lastModifiedBy>Irfan Ud-Din</cp:lastModifiedBy>
  <cp:revision>2</cp:revision>
  <dcterms:created xsi:type="dcterms:W3CDTF">2023-02-01T04:31:53Z</dcterms:created>
  <dcterms:modified xsi:type="dcterms:W3CDTF">2024-02-13T04:40:22Z</dcterms:modified>
</cp:coreProperties>
</file>