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11"/>
  </p:notesMasterIdLst>
  <p:sldIdLst>
    <p:sldId id="262" r:id="rId2"/>
    <p:sldId id="256" r:id="rId3"/>
    <p:sldId id="257" r:id="rId4"/>
    <p:sldId id="258" r:id="rId5"/>
    <p:sldId id="260" r:id="rId6"/>
    <p:sldId id="263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38A1F-8F22-D044-85A5-2BD8C2C149C1}" v="9" dt="2023-11-01T17:35:05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fan Ud-Din" userId="ee04383a-3b49-4780-98b3-1937345d585e" providerId="ADAL" clId="{84A44A10-183F-A047-8A2F-47C1FA73230F}"/>
    <pc:docChg chg="addSld modSld">
      <pc:chgData name="Irfan Ud-Din" userId="ee04383a-3b49-4780-98b3-1937345d585e" providerId="ADAL" clId="{84A44A10-183F-A047-8A2F-47C1FA73230F}" dt="2023-04-26T16:10:53.409" v="116" actId="20577"/>
      <pc:docMkLst>
        <pc:docMk/>
      </pc:docMkLst>
      <pc:sldChg chg="addSp modSp">
        <pc:chgData name="Irfan Ud-Din" userId="ee04383a-3b49-4780-98b3-1937345d585e" providerId="ADAL" clId="{84A44A10-183F-A047-8A2F-47C1FA73230F}" dt="2023-04-26T12:30:25.588" v="19"/>
        <pc:sldMkLst>
          <pc:docMk/>
          <pc:sldMk cId="2601164125" sldId="257"/>
        </pc:sldMkLst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2601164125" sldId="257"/>
            <ac:spMk id="3" creationId="{4D22E4A6-F10F-CAFC-3036-4D529E278B6D}"/>
          </ac:spMkLst>
        </pc:spChg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2601164125" sldId="257"/>
            <ac:spMk id="4" creationId="{542ECBA6-443F-4D99-D4ED-4550C595AFF1}"/>
          </ac:spMkLst>
        </pc:spChg>
      </pc:sldChg>
      <pc:sldChg chg="addSp modSp">
        <pc:chgData name="Irfan Ud-Din" userId="ee04383a-3b49-4780-98b3-1937345d585e" providerId="ADAL" clId="{84A44A10-183F-A047-8A2F-47C1FA73230F}" dt="2023-04-26T12:30:25.588" v="19"/>
        <pc:sldMkLst>
          <pc:docMk/>
          <pc:sldMk cId="1907247610" sldId="258"/>
        </pc:sldMkLst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1907247610" sldId="258"/>
            <ac:spMk id="3" creationId="{9B632B12-010F-2A06-DC44-D71E4407BD39}"/>
          </ac:spMkLst>
        </pc:spChg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1907247610" sldId="258"/>
            <ac:spMk id="4" creationId="{59DEE8AF-0584-1F8B-88B3-7A7E8A4411CF}"/>
          </ac:spMkLst>
        </pc:spChg>
      </pc:sldChg>
      <pc:sldChg chg="addSp modSp">
        <pc:chgData name="Irfan Ud-Din" userId="ee04383a-3b49-4780-98b3-1937345d585e" providerId="ADAL" clId="{84A44A10-183F-A047-8A2F-47C1FA73230F}" dt="2023-04-26T12:30:25.588" v="19"/>
        <pc:sldMkLst>
          <pc:docMk/>
          <pc:sldMk cId="2231391475" sldId="259"/>
        </pc:sldMkLst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2231391475" sldId="259"/>
            <ac:spMk id="3" creationId="{0495A8AF-CE7E-97BF-EE64-CC25EBD1FACD}"/>
          </ac:spMkLst>
        </pc:spChg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2231391475" sldId="259"/>
            <ac:spMk id="4" creationId="{8525B33A-030A-2A4C-0345-3896C35A6150}"/>
          </ac:spMkLst>
        </pc:spChg>
      </pc:sldChg>
      <pc:sldChg chg="addSp modSp">
        <pc:chgData name="Irfan Ud-Din" userId="ee04383a-3b49-4780-98b3-1937345d585e" providerId="ADAL" clId="{84A44A10-183F-A047-8A2F-47C1FA73230F}" dt="2023-04-26T12:30:25.588" v="19"/>
        <pc:sldMkLst>
          <pc:docMk/>
          <pc:sldMk cId="1277845436" sldId="260"/>
        </pc:sldMkLst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1277845436" sldId="260"/>
            <ac:spMk id="3" creationId="{C2AB3831-7F71-3785-BEBD-2F72A18E5FF4}"/>
          </ac:spMkLst>
        </pc:spChg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1277845436" sldId="260"/>
            <ac:spMk id="4" creationId="{0B32A10C-6142-29F9-71E7-C37F3F870558}"/>
          </ac:spMkLst>
        </pc:spChg>
      </pc:sldChg>
      <pc:sldChg chg="addSp modSp">
        <pc:chgData name="Irfan Ud-Din" userId="ee04383a-3b49-4780-98b3-1937345d585e" providerId="ADAL" clId="{84A44A10-183F-A047-8A2F-47C1FA73230F}" dt="2023-04-26T12:30:25.588" v="19"/>
        <pc:sldMkLst>
          <pc:docMk/>
          <pc:sldMk cId="4117698261" sldId="261"/>
        </pc:sldMkLst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4117698261" sldId="261"/>
            <ac:spMk id="2" creationId="{9F9B5F93-179F-19B9-877D-FCDD64152480}"/>
          </ac:spMkLst>
        </pc:spChg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4117698261" sldId="261"/>
            <ac:spMk id="3" creationId="{28DC7C56-D023-0328-8E0F-D847681BDE81}"/>
          </ac:spMkLst>
        </pc:spChg>
      </pc:sldChg>
      <pc:sldChg chg="addSp modSp">
        <pc:chgData name="Irfan Ud-Din" userId="ee04383a-3b49-4780-98b3-1937345d585e" providerId="ADAL" clId="{84A44A10-183F-A047-8A2F-47C1FA73230F}" dt="2023-04-26T12:30:25.588" v="19"/>
        <pc:sldMkLst>
          <pc:docMk/>
          <pc:sldMk cId="919415794" sldId="262"/>
        </pc:sldMkLst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919415794" sldId="262"/>
            <ac:spMk id="3" creationId="{CD886323-D5E5-B5C5-8F41-67371E01B30C}"/>
          </ac:spMkLst>
        </pc:spChg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919415794" sldId="262"/>
            <ac:spMk id="4" creationId="{2AE797C0-59E1-9756-7989-251D32C1B452}"/>
          </ac:spMkLst>
        </pc:spChg>
      </pc:sldChg>
      <pc:sldChg chg="addSp modSp mod">
        <pc:chgData name="Irfan Ud-Din" userId="ee04383a-3b49-4780-98b3-1937345d585e" providerId="ADAL" clId="{84A44A10-183F-A047-8A2F-47C1FA73230F}" dt="2023-04-26T12:30:25.588" v="19"/>
        <pc:sldMkLst>
          <pc:docMk/>
          <pc:sldMk cId="823769878" sldId="263"/>
        </pc:sldMkLst>
        <pc:spChg chg="mod">
          <ac:chgData name="Irfan Ud-Din" userId="ee04383a-3b49-4780-98b3-1937345d585e" providerId="ADAL" clId="{84A44A10-183F-A047-8A2F-47C1FA73230F}" dt="2023-04-15T17:44:29.012" v="18" actId="20577"/>
          <ac:spMkLst>
            <pc:docMk/>
            <pc:sldMk cId="823769878" sldId="263"/>
            <ac:spMk id="2" creationId="{C2516DFA-F350-6121-6076-8CC3DBED4881}"/>
          </ac:spMkLst>
        </pc:spChg>
        <pc:spChg chg="mod">
          <ac:chgData name="Irfan Ud-Din" userId="ee04383a-3b49-4780-98b3-1937345d585e" providerId="ADAL" clId="{84A44A10-183F-A047-8A2F-47C1FA73230F}" dt="2023-04-15T17:44:24.594" v="3" actId="20577"/>
          <ac:spMkLst>
            <pc:docMk/>
            <pc:sldMk cId="823769878" sldId="263"/>
            <ac:spMk id="3" creationId="{E25E666E-0C6A-0210-C665-6D32CC70AA7D}"/>
          </ac:spMkLst>
        </pc:spChg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823769878" sldId="263"/>
            <ac:spMk id="4" creationId="{B1332B7E-C7ED-9A08-D4F4-3ADEF092AD9F}"/>
          </ac:spMkLst>
        </pc:spChg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823769878" sldId="263"/>
            <ac:spMk id="5" creationId="{89463B88-6A8A-AF9B-4D8B-CB14A8C5AF19}"/>
          </ac:spMkLst>
        </pc:spChg>
      </pc:sldChg>
      <pc:sldChg chg="modSp new mod">
        <pc:chgData name="Irfan Ud-Din" userId="ee04383a-3b49-4780-98b3-1937345d585e" providerId="ADAL" clId="{84A44A10-183F-A047-8A2F-47C1FA73230F}" dt="2023-04-26T16:10:53.409" v="116" actId="20577"/>
        <pc:sldMkLst>
          <pc:docMk/>
          <pc:sldMk cId="3994751612" sldId="264"/>
        </pc:sldMkLst>
        <pc:spChg chg="mod">
          <ac:chgData name="Irfan Ud-Din" userId="ee04383a-3b49-4780-98b3-1937345d585e" providerId="ADAL" clId="{84A44A10-183F-A047-8A2F-47C1FA73230F}" dt="2023-04-26T16:10:22.882" v="51" actId="20577"/>
          <ac:spMkLst>
            <pc:docMk/>
            <pc:sldMk cId="3994751612" sldId="264"/>
            <ac:spMk id="2" creationId="{3344EFC4-97A0-C010-5580-019372233F97}"/>
          </ac:spMkLst>
        </pc:spChg>
        <pc:spChg chg="mod">
          <ac:chgData name="Irfan Ud-Din" userId="ee04383a-3b49-4780-98b3-1937345d585e" providerId="ADAL" clId="{84A44A10-183F-A047-8A2F-47C1FA73230F}" dt="2023-04-26T16:10:53.409" v="116" actId="20577"/>
          <ac:spMkLst>
            <pc:docMk/>
            <pc:sldMk cId="3994751612" sldId="264"/>
            <ac:spMk id="3" creationId="{7D8CBC31-64A1-8450-6788-B033BBBD66B6}"/>
          </ac:spMkLst>
        </pc:spChg>
      </pc:sldChg>
    </pc:docChg>
  </pc:docChgLst>
  <pc:docChgLst>
    <pc:chgData name="Irfan Ud-Din" userId="ee04383a-3b49-4780-98b3-1937345d585e" providerId="ADAL" clId="{CBF742A2-02D7-6040-ACB0-A6AC3CF60292}"/>
    <pc:docChg chg="undo custSel addSld delSld modSld sldOrd">
      <pc:chgData name="Irfan Ud-Din" userId="ee04383a-3b49-4780-98b3-1937345d585e" providerId="ADAL" clId="{CBF742A2-02D7-6040-ACB0-A6AC3CF60292}" dt="2023-02-01T05:12:37.471" v="66" actId="27636"/>
      <pc:docMkLst>
        <pc:docMk/>
      </pc:docMkLst>
      <pc:sldChg chg="addSp delSp modSp mod ord">
        <pc:chgData name="Irfan Ud-Din" userId="ee04383a-3b49-4780-98b3-1937345d585e" providerId="ADAL" clId="{CBF742A2-02D7-6040-ACB0-A6AC3CF60292}" dt="2023-02-01T05:12:37.471" v="66" actId="27636"/>
        <pc:sldMkLst>
          <pc:docMk/>
          <pc:sldMk cId="827441363" sldId="256"/>
        </pc:sldMkLst>
        <pc:spChg chg="mod">
          <ac:chgData name="Irfan Ud-Din" userId="ee04383a-3b49-4780-98b3-1937345d585e" providerId="ADAL" clId="{CBF742A2-02D7-6040-ACB0-A6AC3CF60292}" dt="2023-02-01T05:12:37.471" v="66" actId="27636"/>
          <ac:spMkLst>
            <pc:docMk/>
            <pc:sldMk cId="827441363" sldId="256"/>
            <ac:spMk id="2" creationId="{C668F749-36A2-F63F-A1F4-85D6CFF49865}"/>
          </ac:spMkLst>
        </pc:spChg>
        <pc:spChg chg="mod">
          <ac:chgData name="Irfan Ud-Din" userId="ee04383a-3b49-4780-98b3-1937345d585e" providerId="ADAL" clId="{CBF742A2-02D7-6040-ACB0-A6AC3CF60292}" dt="2023-02-01T05:12:33.750" v="64" actId="26606"/>
          <ac:spMkLst>
            <pc:docMk/>
            <pc:sldMk cId="827441363" sldId="256"/>
            <ac:spMk id="3" creationId="{BA9B59F3-58CB-E0A6-96AB-863BEAF928F3}"/>
          </ac:spMkLst>
        </pc:spChg>
        <pc:spChg chg="del">
          <ac:chgData name="Irfan Ud-Din" userId="ee04383a-3b49-4780-98b3-1937345d585e" providerId="ADAL" clId="{CBF742A2-02D7-6040-ACB0-A6AC3CF60292}" dt="2023-02-01T05:11:37.923" v="47" actId="26606"/>
          <ac:spMkLst>
            <pc:docMk/>
            <pc:sldMk cId="827441363" sldId="256"/>
            <ac:spMk id="20" creationId="{A9286AD2-18A9-4868-A4E3-7A2097A20810}"/>
          </ac:spMkLst>
        </pc:spChg>
        <pc:spChg chg="add del">
          <ac:chgData name="Irfan Ud-Din" userId="ee04383a-3b49-4780-98b3-1937345d585e" providerId="ADAL" clId="{CBF742A2-02D7-6040-ACB0-A6AC3CF60292}" dt="2023-02-01T05:11:51.601" v="54" actId="26606"/>
          <ac:spMkLst>
            <pc:docMk/>
            <pc:sldMk cId="827441363" sldId="256"/>
            <ac:spMk id="27" creationId="{33428ACC-71EC-4171-9527-10983BA6B41D}"/>
          </ac:spMkLst>
        </pc:spChg>
        <pc:spChg chg="add del">
          <ac:chgData name="Irfan Ud-Din" userId="ee04383a-3b49-4780-98b3-1937345d585e" providerId="ADAL" clId="{CBF742A2-02D7-6040-ACB0-A6AC3CF60292}" dt="2023-02-01T05:11:51.601" v="54" actId="26606"/>
          <ac:spMkLst>
            <pc:docMk/>
            <pc:sldMk cId="827441363" sldId="256"/>
            <ac:spMk id="31" creationId="{8D4480B4-953D-41FA-9052-09AB3A026947}"/>
          </ac:spMkLst>
        </pc:spChg>
        <pc:spChg chg="add del">
          <ac:chgData name="Irfan Ud-Din" userId="ee04383a-3b49-4780-98b3-1937345d585e" providerId="ADAL" clId="{CBF742A2-02D7-6040-ACB0-A6AC3CF60292}" dt="2023-02-01T05:11:47.328" v="51" actId="26606"/>
          <ac:spMkLst>
            <pc:docMk/>
            <pc:sldMk cId="827441363" sldId="256"/>
            <ac:spMk id="36" creationId="{B4D0E555-16F6-44D0-BF56-AF5FF5BDE9D6}"/>
          </ac:spMkLst>
        </pc:spChg>
        <pc:spChg chg="add del">
          <ac:chgData name="Irfan Ud-Din" userId="ee04383a-3b49-4780-98b3-1937345d585e" providerId="ADAL" clId="{CBF742A2-02D7-6040-ACB0-A6AC3CF60292}" dt="2023-02-01T05:11:47.328" v="51" actId="26606"/>
          <ac:spMkLst>
            <pc:docMk/>
            <pc:sldMk cId="827441363" sldId="256"/>
            <ac:spMk id="38" creationId="{8117041D-1A7B-4ECA-AB68-3CFDB6726B8E}"/>
          </ac:spMkLst>
        </pc:spChg>
        <pc:spChg chg="add del">
          <ac:chgData name="Irfan Ud-Din" userId="ee04383a-3b49-4780-98b3-1937345d585e" providerId="ADAL" clId="{CBF742A2-02D7-6040-ACB0-A6AC3CF60292}" dt="2023-02-01T05:11:51.592" v="53" actId="26606"/>
          <ac:spMkLst>
            <pc:docMk/>
            <pc:sldMk cId="827441363" sldId="256"/>
            <ac:spMk id="42" creationId="{33428ACC-71EC-4171-9527-10983BA6B41D}"/>
          </ac:spMkLst>
        </pc:spChg>
        <pc:spChg chg="add del">
          <ac:chgData name="Irfan Ud-Din" userId="ee04383a-3b49-4780-98b3-1937345d585e" providerId="ADAL" clId="{CBF742A2-02D7-6040-ACB0-A6AC3CF60292}" dt="2023-02-01T05:11:51.592" v="53" actId="26606"/>
          <ac:spMkLst>
            <pc:docMk/>
            <pc:sldMk cId="827441363" sldId="256"/>
            <ac:spMk id="44" creationId="{8D4480B4-953D-41FA-9052-09AB3A026947}"/>
          </ac:spMkLst>
        </pc:spChg>
        <pc:spChg chg="add del">
          <ac:chgData name="Irfan Ud-Din" userId="ee04383a-3b49-4780-98b3-1937345d585e" providerId="ADAL" clId="{CBF742A2-02D7-6040-ACB0-A6AC3CF60292}" dt="2023-02-01T05:12:33.750" v="64" actId="26606"/>
          <ac:spMkLst>
            <pc:docMk/>
            <pc:sldMk cId="827441363" sldId="256"/>
            <ac:spMk id="46" creationId="{2779F603-B669-4AD6-82F9-E09F76165B99}"/>
          </ac:spMkLst>
        </pc:spChg>
        <pc:spChg chg="add del">
          <ac:chgData name="Irfan Ud-Din" userId="ee04383a-3b49-4780-98b3-1937345d585e" providerId="ADAL" clId="{CBF742A2-02D7-6040-ACB0-A6AC3CF60292}" dt="2023-02-01T05:12:33.750" v="64" actId="26606"/>
          <ac:spMkLst>
            <pc:docMk/>
            <pc:sldMk cId="827441363" sldId="256"/>
            <ac:spMk id="48" creationId="{596FA172-921E-4C46-94E3-3FC0695A7AA8}"/>
          </ac:spMkLst>
        </pc:spChg>
        <pc:spChg chg="add del">
          <ac:chgData name="Irfan Ud-Din" userId="ee04383a-3b49-4780-98b3-1937345d585e" providerId="ADAL" clId="{CBF742A2-02D7-6040-ACB0-A6AC3CF60292}" dt="2023-02-01T05:12:33.741" v="63" actId="26606"/>
          <ac:spMkLst>
            <pc:docMk/>
            <pc:sldMk cId="827441363" sldId="256"/>
            <ac:spMk id="53" creationId="{2779F603-B669-4AD6-82F9-E09F76165B99}"/>
          </ac:spMkLst>
        </pc:spChg>
        <pc:spChg chg="add del">
          <ac:chgData name="Irfan Ud-Din" userId="ee04383a-3b49-4780-98b3-1937345d585e" providerId="ADAL" clId="{CBF742A2-02D7-6040-ACB0-A6AC3CF60292}" dt="2023-02-01T05:12:33.741" v="63" actId="26606"/>
          <ac:spMkLst>
            <pc:docMk/>
            <pc:sldMk cId="827441363" sldId="256"/>
            <ac:spMk id="57" creationId="{596FA172-921E-4C46-94E3-3FC0695A7AA8}"/>
          </ac:spMkLst>
        </pc:spChg>
        <pc:spChg chg="add">
          <ac:chgData name="Irfan Ud-Din" userId="ee04383a-3b49-4780-98b3-1937345d585e" providerId="ADAL" clId="{CBF742A2-02D7-6040-ACB0-A6AC3CF60292}" dt="2023-02-01T05:12:33.750" v="64" actId="26606"/>
          <ac:spMkLst>
            <pc:docMk/>
            <pc:sldMk cId="827441363" sldId="256"/>
            <ac:spMk id="59" creationId="{EE362070-691D-44DB-98D4-BC61774B0E61}"/>
          </ac:spMkLst>
        </pc:spChg>
        <pc:spChg chg="add">
          <ac:chgData name="Irfan Ud-Din" userId="ee04383a-3b49-4780-98b3-1937345d585e" providerId="ADAL" clId="{CBF742A2-02D7-6040-ACB0-A6AC3CF60292}" dt="2023-02-01T05:12:33.750" v="64" actId="26606"/>
          <ac:spMkLst>
            <pc:docMk/>
            <pc:sldMk cId="827441363" sldId="256"/>
            <ac:spMk id="61" creationId="{32DB1480-5B24-4B37-B70E-C74945DD914E}"/>
          </ac:spMkLst>
        </pc:spChg>
        <pc:picChg chg="mod">
          <ac:chgData name="Irfan Ud-Din" userId="ee04383a-3b49-4780-98b3-1937345d585e" providerId="ADAL" clId="{CBF742A2-02D7-6040-ACB0-A6AC3CF60292}" dt="2023-02-01T05:12:33.750" v="64" actId="26606"/>
          <ac:picMkLst>
            <pc:docMk/>
            <pc:sldMk cId="827441363" sldId="256"/>
            <ac:picMk id="4" creationId="{6D9A92E2-79B6-145B-CFD2-6883BBDDD333}"/>
          </ac:picMkLst>
        </pc:picChg>
        <pc:cxnChg chg="del">
          <ac:chgData name="Irfan Ud-Din" userId="ee04383a-3b49-4780-98b3-1937345d585e" providerId="ADAL" clId="{CBF742A2-02D7-6040-ACB0-A6AC3CF60292}" dt="2023-02-01T05:11:37.923" v="47" actId="26606"/>
          <ac:cxnSpMkLst>
            <pc:docMk/>
            <pc:sldMk cId="827441363" sldId="256"/>
            <ac:cxnSpMk id="22" creationId="{E7A7CD63-7EC3-44F3-95D0-595C4019FF24}"/>
          </ac:cxnSpMkLst>
        </pc:cxnChg>
        <pc:cxnChg chg="add del">
          <ac:chgData name="Irfan Ud-Din" userId="ee04383a-3b49-4780-98b3-1937345d585e" providerId="ADAL" clId="{CBF742A2-02D7-6040-ACB0-A6AC3CF60292}" dt="2023-02-01T05:11:51.601" v="54" actId="26606"/>
          <ac:cxnSpMkLst>
            <pc:docMk/>
            <pc:sldMk cId="827441363" sldId="256"/>
            <ac:cxnSpMk id="29" creationId="{BA22713B-ABB6-4391-97F9-0449A2B9B664}"/>
          </ac:cxnSpMkLst>
        </pc:cxnChg>
        <pc:cxnChg chg="add del">
          <ac:chgData name="Irfan Ud-Din" userId="ee04383a-3b49-4780-98b3-1937345d585e" providerId="ADAL" clId="{CBF742A2-02D7-6040-ACB0-A6AC3CF60292}" dt="2023-02-01T05:11:47.328" v="51" actId="26606"/>
          <ac:cxnSpMkLst>
            <pc:docMk/>
            <pc:sldMk cId="827441363" sldId="256"/>
            <ac:cxnSpMk id="40" creationId="{ABCD2462-4C1E-401A-AC2D-F799A138B245}"/>
          </ac:cxnSpMkLst>
        </pc:cxnChg>
        <pc:cxnChg chg="add del">
          <ac:chgData name="Irfan Ud-Din" userId="ee04383a-3b49-4780-98b3-1937345d585e" providerId="ADAL" clId="{CBF742A2-02D7-6040-ACB0-A6AC3CF60292}" dt="2023-02-01T05:11:51.592" v="53" actId="26606"/>
          <ac:cxnSpMkLst>
            <pc:docMk/>
            <pc:sldMk cId="827441363" sldId="256"/>
            <ac:cxnSpMk id="43" creationId="{BA22713B-ABB6-4391-97F9-0449A2B9B664}"/>
          </ac:cxnSpMkLst>
        </pc:cxnChg>
        <pc:cxnChg chg="add del">
          <ac:chgData name="Irfan Ud-Din" userId="ee04383a-3b49-4780-98b3-1937345d585e" providerId="ADAL" clId="{CBF742A2-02D7-6040-ACB0-A6AC3CF60292}" dt="2023-02-01T05:12:33.750" v="64" actId="26606"/>
          <ac:cxnSpMkLst>
            <pc:docMk/>
            <pc:sldMk cId="827441363" sldId="256"/>
            <ac:cxnSpMk id="47" creationId="{7ABFD994-C2DC-4E7D-9411-C7FF7813EF47}"/>
          </ac:cxnSpMkLst>
        </pc:cxnChg>
        <pc:cxnChg chg="add del">
          <ac:chgData name="Irfan Ud-Din" userId="ee04383a-3b49-4780-98b3-1937345d585e" providerId="ADAL" clId="{CBF742A2-02D7-6040-ACB0-A6AC3CF60292}" dt="2023-02-01T05:12:33.741" v="63" actId="26606"/>
          <ac:cxnSpMkLst>
            <pc:docMk/>
            <pc:sldMk cId="827441363" sldId="256"/>
            <ac:cxnSpMk id="55" creationId="{7ABFD994-C2DC-4E7D-9411-C7FF7813EF47}"/>
          </ac:cxnSpMkLst>
        </pc:cxnChg>
        <pc:cxnChg chg="add">
          <ac:chgData name="Irfan Ud-Din" userId="ee04383a-3b49-4780-98b3-1937345d585e" providerId="ADAL" clId="{CBF742A2-02D7-6040-ACB0-A6AC3CF60292}" dt="2023-02-01T05:12:33.750" v="64" actId="26606"/>
          <ac:cxnSpMkLst>
            <pc:docMk/>
            <pc:sldMk cId="827441363" sldId="256"/>
            <ac:cxnSpMk id="60" creationId="{5A7EFE9C-DAE7-4ECA-BDB2-34E2534B8AB7}"/>
          </ac:cxnSpMkLst>
        </pc:cxnChg>
      </pc:sldChg>
      <pc:sldChg chg="addSp delSp modSp new mod setBg">
        <pc:chgData name="Irfan Ud-Din" userId="ee04383a-3b49-4780-98b3-1937345d585e" providerId="ADAL" clId="{CBF742A2-02D7-6040-ACB0-A6AC3CF60292}" dt="2023-02-01T05:05:29.499" v="15" actId="14100"/>
        <pc:sldMkLst>
          <pc:docMk/>
          <pc:sldMk cId="4117698261" sldId="261"/>
        </pc:sldMkLst>
        <pc:spChg chg="del mod ord">
          <ac:chgData name="Irfan Ud-Din" userId="ee04383a-3b49-4780-98b3-1937345d585e" providerId="ADAL" clId="{CBF742A2-02D7-6040-ACB0-A6AC3CF60292}" dt="2023-02-01T05:05:23.134" v="14" actId="26606"/>
          <ac:spMkLst>
            <pc:docMk/>
            <pc:sldMk cId="4117698261" sldId="261"/>
            <ac:spMk id="2" creationId="{F0AB356F-B4CC-E4B3-E66F-42D5F6D296B5}"/>
          </ac:spMkLst>
        </pc:spChg>
        <pc:spChg chg="del">
          <ac:chgData name="Irfan Ud-Din" userId="ee04383a-3b49-4780-98b3-1937345d585e" providerId="ADAL" clId="{CBF742A2-02D7-6040-ACB0-A6AC3CF60292}" dt="2023-02-01T05:04:57.413" v="1"/>
          <ac:spMkLst>
            <pc:docMk/>
            <pc:sldMk cId="4117698261" sldId="261"/>
            <ac:spMk id="3" creationId="{E2E67AC7-9E67-30DA-64A1-DFB28F743470}"/>
          </ac:spMkLst>
        </pc:spChg>
        <pc:spChg chg="add del">
          <ac:chgData name="Irfan Ud-Din" userId="ee04383a-3b49-4780-98b3-1937345d585e" providerId="ADAL" clId="{CBF742A2-02D7-6040-ACB0-A6AC3CF60292}" dt="2023-02-01T05:05:06.038" v="5" actId="26606"/>
          <ac:spMkLst>
            <pc:docMk/>
            <pc:sldMk cId="4117698261" sldId="261"/>
            <ac:spMk id="9" creationId="{4B71EC76-4D9D-446C-E163-190333240E2C}"/>
          </ac:spMkLst>
        </pc:spChg>
        <pc:spChg chg="add del">
          <ac:chgData name="Irfan Ud-Din" userId="ee04383a-3b49-4780-98b3-1937345d585e" providerId="ADAL" clId="{CBF742A2-02D7-6040-ACB0-A6AC3CF60292}" dt="2023-02-01T05:05:11.709" v="7" actId="26606"/>
          <ac:spMkLst>
            <pc:docMk/>
            <pc:sldMk cId="4117698261" sldId="261"/>
            <ac:spMk id="10" creationId="{39E3965E-AC41-4711-9D10-E25ABB132D86}"/>
          </ac:spMkLst>
        </pc:spChg>
        <pc:spChg chg="add del">
          <ac:chgData name="Irfan Ud-Din" userId="ee04383a-3b49-4780-98b3-1937345d585e" providerId="ADAL" clId="{CBF742A2-02D7-6040-ACB0-A6AC3CF60292}" dt="2023-02-01T05:05:06.038" v="5" actId="26606"/>
          <ac:spMkLst>
            <pc:docMk/>
            <pc:sldMk cId="4117698261" sldId="261"/>
            <ac:spMk id="12" creationId="{0AB6E427-3F73-4C06-A5D5-AE52C3883B50}"/>
          </ac:spMkLst>
        </pc:spChg>
        <pc:spChg chg="add del">
          <ac:chgData name="Irfan Ud-Din" userId="ee04383a-3b49-4780-98b3-1937345d585e" providerId="ADAL" clId="{CBF742A2-02D7-6040-ACB0-A6AC3CF60292}" dt="2023-02-01T05:05:06.038" v="5" actId="26606"/>
          <ac:spMkLst>
            <pc:docMk/>
            <pc:sldMk cId="4117698261" sldId="261"/>
            <ac:spMk id="14" creationId="{D8C9BDAA-0390-4B39-9B5C-BC95E5120DA4}"/>
          </ac:spMkLst>
        </pc:spChg>
        <pc:spChg chg="add del">
          <ac:chgData name="Irfan Ud-Din" userId="ee04383a-3b49-4780-98b3-1937345d585e" providerId="ADAL" clId="{CBF742A2-02D7-6040-ACB0-A6AC3CF60292}" dt="2023-02-01T05:05:11.709" v="7" actId="26606"/>
          <ac:spMkLst>
            <pc:docMk/>
            <pc:sldMk cId="4117698261" sldId="261"/>
            <ac:spMk id="19" creationId="{007891EC-4501-44ED-A8C8-B11B6DB767AB}"/>
          </ac:spMkLst>
        </pc:spChg>
        <pc:spChg chg="add del">
          <ac:chgData name="Irfan Ud-Din" userId="ee04383a-3b49-4780-98b3-1937345d585e" providerId="ADAL" clId="{CBF742A2-02D7-6040-ACB0-A6AC3CF60292}" dt="2023-02-01T05:05:13.911" v="9" actId="26606"/>
          <ac:spMkLst>
            <pc:docMk/>
            <pc:sldMk cId="4117698261" sldId="261"/>
            <ac:spMk id="22" creationId="{990D0034-F768-41E7-85D4-F38C4DE85770}"/>
          </ac:spMkLst>
        </pc:spChg>
        <pc:spChg chg="add del">
          <ac:chgData name="Irfan Ud-Din" userId="ee04383a-3b49-4780-98b3-1937345d585e" providerId="ADAL" clId="{CBF742A2-02D7-6040-ACB0-A6AC3CF60292}" dt="2023-02-01T05:05:13.911" v="9" actId="26606"/>
          <ac:spMkLst>
            <pc:docMk/>
            <pc:sldMk cId="4117698261" sldId="261"/>
            <ac:spMk id="24" creationId="{AF922DF1-47B8-0A00-5A80-B2E7A2816154}"/>
          </ac:spMkLst>
        </pc:spChg>
        <pc:spChg chg="add del">
          <ac:chgData name="Irfan Ud-Din" userId="ee04383a-3b49-4780-98b3-1937345d585e" providerId="ADAL" clId="{CBF742A2-02D7-6040-ACB0-A6AC3CF60292}" dt="2023-02-01T05:05:20.969" v="11" actId="26606"/>
          <ac:spMkLst>
            <pc:docMk/>
            <pc:sldMk cId="4117698261" sldId="261"/>
            <ac:spMk id="26" creationId="{873ECEC8-0F24-45B8-950F-35FC94BCEAC8}"/>
          </ac:spMkLst>
        </pc:spChg>
        <pc:spChg chg="add del">
          <ac:chgData name="Irfan Ud-Din" userId="ee04383a-3b49-4780-98b3-1937345d585e" providerId="ADAL" clId="{CBF742A2-02D7-6040-ACB0-A6AC3CF60292}" dt="2023-02-01T05:05:20.969" v="11" actId="26606"/>
          <ac:spMkLst>
            <pc:docMk/>
            <pc:sldMk cId="4117698261" sldId="261"/>
            <ac:spMk id="28" creationId="{0B86A156-8D42-AB4E-72D3-E156F599F9A6}"/>
          </ac:spMkLst>
        </pc:spChg>
        <pc:spChg chg="add del">
          <ac:chgData name="Irfan Ud-Din" userId="ee04383a-3b49-4780-98b3-1937345d585e" providerId="ADAL" clId="{CBF742A2-02D7-6040-ACB0-A6AC3CF60292}" dt="2023-02-01T05:05:20.969" v="11" actId="26606"/>
          <ac:spMkLst>
            <pc:docMk/>
            <pc:sldMk cId="4117698261" sldId="261"/>
            <ac:spMk id="29" creationId="{8B53612E-ADB2-4457-9688-89506397AF28}"/>
          </ac:spMkLst>
        </pc:spChg>
        <pc:spChg chg="add del">
          <ac:chgData name="Irfan Ud-Din" userId="ee04383a-3b49-4780-98b3-1937345d585e" providerId="ADAL" clId="{CBF742A2-02D7-6040-ACB0-A6AC3CF60292}" dt="2023-02-01T05:05:23.127" v="13" actId="26606"/>
          <ac:spMkLst>
            <pc:docMk/>
            <pc:sldMk cId="4117698261" sldId="261"/>
            <ac:spMk id="31" creationId="{0AB6E427-3F73-4C06-A5D5-AE52C3883B50}"/>
          </ac:spMkLst>
        </pc:spChg>
        <pc:spChg chg="add del">
          <ac:chgData name="Irfan Ud-Din" userId="ee04383a-3b49-4780-98b3-1937345d585e" providerId="ADAL" clId="{CBF742A2-02D7-6040-ACB0-A6AC3CF60292}" dt="2023-02-01T05:05:23.127" v="13" actId="26606"/>
          <ac:spMkLst>
            <pc:docMk/>
            <pc:sldMk cId="4117698261" sldId="261"/>
            <ac:spMk id="32" creationId="{D8C9BDAA-0390-4B39-9B5C-BC95E5120DA4}"/>
          </ac:spMkLst>
        </pc:spChg>
        <pc:spChg chg="add del">
          <ac:chgData name="Irfan Ud-Din" userId="ee04383a-3b49-4780-98b3-1937345d585e" providerId="ADAL" clId="{CBF742A2-02D7-6040-ACB0-A6AC3CF60292}" dt="2023-02-01T05:05:23.127" v="13" actId="26606"/>
          <ac:spMkLst>
            <pc:docMk/>
            <pc:sldMk cId="4117698261" sldId="261"/>
            <ac:spMk id="34" creationId="{4B71EC76-4D9D-446C-E163-190333240E2C}"/>
          </ac:spMkLst>
        </pc:spChg>
        <pc:spChg chg="add">
          <ac:chgData name="Irfan Ud-Din" userId="ee04383a-3b49-4780-98b3-1937345d585e" providerId="ADAL" clId="{CBF742A2-02D7-6040-ACB0-A6AC3CF60292}" dt="2023-02-01T05:05:23.134" v="14" actId="26606"/>
          <ac:spMkLst>
            <pc:docMk/>
            <pc:sldMk cId="4117698261" sldId="261"/>
            <ac:spMk id="36" creationId="{A8E9C91B-7EAD-4562-AB0E-DFB9663AECE3}"/>
          </ac:spMkLst>
        </pc:spChg>
        <pc:spChg chg="add">
          <ac:chgData name="Irfan Ud-Din" userId="ee04383a-3b49-4780-98b3-1937345d585e" providerId="ADAL" clId="{CBF742A2-02D7-6040-ACB0-A6AC3CF60292}" dt="2023-02-01T05:05:23.134" v="14" actId="26606"/>
          <ac:spMkLst>
            <pc:docMk/>
            <pc:sldMk cId="4117698261" sldId="261"/>
            <ac:spMk id="37" creationId="{41497DE5-0939-4D1D-9350-0C5E1B209C68}"/>
          </ac:spMkLst>
        </pc:spChg>
        <pc:spChg chg="add">
          <ac:chgData name="Irfan Ud-Din" userId="ee04383a-3b49-4780-98b3-1937345d585e" providerId="ADAL" clId="{CBF742A2-02D7-6040-ACB0-A6AC3CF60292}" dt="2023-02-01T05:05:23.134" v="14" actId="26606"/>
          <ac:spMkLst>
            <pc:docMk/>
            <pc:sldMk cId="4117698261" sldId="261"/>
            <ac:spMk id="38" creationId="{5CCC70ED-6C63-4537-B7EB-51990D6C0A6F}"/>
          </ac:spMkLst>
        </pc:spChg>
        <pc:spChg chg="add">
          <ac:chgData name="Irfan Ud-Din" userId="ee04383a-3b49-4780-98b3-1937345d585e" providerId="ADAL" clId="{CBF742A2-02D7-6040-ACB0-A6AC3CF60292}" dt="2023-02-01T05:05:23.134" v="14" actId="26606"/>
          <ac:spMkLst>
            <pc:docMk/>
            <pc:sldMk cId="4117698261" sldId="261"/>
            <ac:spMk id="39" creationId="{B76E24C1-2968-40DC-A36E-F6B85F0F0752}"/>
          </ac:spMkLst>
        </pc:spChg>
        <pc:picChg chg="add mod">
          <ac:chgData name="Irfan Ud-Din" userId="ee04383a-3b49-4780-98b3-1937345d585e" providerId="ADAL" clId="{CBF742A2-02D7-6040-ACB0-A6AC3CF60292}" dt="2023-02-01T05:05:29.499" v="15" actId="14100"/>
          <ac:picMkLst>
            <pc:docMk/>
            <pc:sldMk cId="4117698261" sldId="261"/>
            <ac:picMk id="5" creationId="{74B7881C-70E6-6B77-8947-358C5163D68C}"/>
          </ac:picMkLst>
        </pc:picChg>
        <pc:cxnChg chg="add del">
          <ac:chgData name="Irfan Ud-Din" userId="ee04383a-3b49-4780-98b3-1937345d585e" providerId="ADAL" clId="{CBF742A2-02D7-6040-ACB0-A6AC3CF60292}" dt="2023-02-01T05:05:06.038" v="5" actId="26606"/>
          <ac:cxnSpMkLst>
            <pc:docMk/>
            <pc:sldMk cId="4117698261" sldId="261"/>
            <ac:cxnSpMk id="16" creationId="{E04A321A-A039-4720-87B4-66A4210E0D57}"/>
          </ac:cxnSpMkLst>
        </pc:cxnChg>
        <pc:cxnChg chg="add del">
          <ac:chgData name="Irfan Ud-Din" userId="ee04383a-3b49-4780-98b3-1937345d585e" providerId="ADAL" clId="{CBF742A2-02D7-6040-ACB0-A6AC3CF60292}" dt="2023-02-01T05:05:11.709" v="7" actId="26606"/>
          <ac:cxnSpMkLst>
            <pc:docMk/>
            <pc:sldMk cId="4117698261" sldId="261"/>
            <ac:cxnSpMk id="18" creationId="{1F5DC8C3-BA5F-4EED-BB9A-A14272BD82A1}"/>
          </ac:cxnSpMkLst>
        </pc:cxnChg>
        <pc:cxnChg chg="add del">
          <ac:chgData name="Irfan Ud-Din" userId="ee04383a-3b49-4780-98b3-1937345d585e" providerId="ADAL" clId="{CBF742A2-02D7-6040-ACB0-A6AC3CF60292}" dt="2023-02-01T05:05:11.709" v="7" actId="26606"/>
          <ac:cxnSpMkLst>
            <pc:docMk/>
            <pc:sldMk cId="4117698261" sldId="261"/>
            <ac:cxnSpMk id="20" creationId="{34E5597F-CE67-4085-9548-E6A8036DA3BB}"/>
          </ac:cxnSpMkLst>
        </pc:cxnChg>
        <pc:cxnChg chg="add del">
          <ac:chgData name="Irfan Ud-Din" userId="ee04383a-3b49-4780-98b3-1937345d585e" providerId="ADAL" clId="{CBF742A2-02D7-6040-ACB0-A6AC3CF60292}" dt="2023-02-01T05:05:13.911" v="9" actId="26606"/>
          <ac:cxnSpMkLst>
            <pc:docMk/>
            <pc:sldMk cId="4117698261" sldId="261"/>
            <ac:cxnSpMk id="23" creationId="{5A0A5CF6-407C-4691-8122-49DF69D0020D}"/>
          </ac:cxnSpMkLst>
        </pc:cxnChg>
        <pc:cxnChg chg="add del">
          <ac:chgData name="Irfan Ud-Din" userId="ee04383a-3b49-4780-98b3-1937345d585e" providerId="ADAL" clId="{CBF742A2-02D7-6040-ACB0-A6AC3CF60292}" dt="2023-02-01T05:05:20.969" v="11" actId="26606"/>
          <ac:cxnSpMkLst>
            <pc:docMk/>
            <pc:sldMk cId="4117698261" sldId="261"/>
            <ac:cxnSpMk id="27" creationId="{89EB8C68-FF1B-4849-867B-32D29B19F102}"/>
          </ac:cxnSpMkLst>
        </pc:cxnChg>
        <pc:cxnChg chg="add del">
          <ac:chgData name="Irfan Ud-Din" userId="ee04383a-3b49-4780-98b3-1937345d585e" providerId="ADAL" clId="{CBF742A2-02D7-6040-ACB0-A6AC3CF60292}" dt="2023-02-01T05:05:23.127" v="13" actId="26606"/>
          <ac:cxnSpMkLst>
            <pc:docMk/>
            <pc:sldMk cId="4117698261" sldId="261"/>
            <ac:cxnSpMk id="33" creationId="{E04A321A-A039-4720-87B4-66A4210E0D57}"/>
          </ac:cxnSpMkLst>
        </pc:cxnChg>
      </pc:sldChg>
      <pc:sldChg chg="new del">
        <pc:chgData name="Irfan Ud-Din" userId="ee04383a-3b49-4780-98b3-1937345d585e" providerId="ADAL" clId="{CBF742A2-02D7-6040-ACB0-A6AC3CF60292}" dt="2023-02-01T05:10:03.375" v="17" actId="680"/>
        <pc:sldMkLst>
          <pc:docMk/>
          <pc:sldMk cId="556114940" sldId="262"/>
        </pc:sldMkLst>
      </pc:sldChg>
      <pc:sldChg chg="addSp delSp modSp new mod setBg">
        <pc:chgData name="Irfan Ud-Din" userId="ee04383a-3b49-4780-98b3-1937345d585e" providerId="ADAL" clId="{CBF742A2-02D7-6040-ACB0-A6AC3CF60292}" dt="2023-02-01T05:10:35.468" v="37" actId="26606"/>
        <pc:sldMkLst>
          <pc:docMk/>
          <pc:sldMk cId="919415794" sldId="262"/>
        </pc:sldMkLst>
        <pc:spChg chg="mod">
          <ac:chgData name="Irfan Ud-Din" userId="ee04383a-3b49-4780-98b3-1937345d585e" providerId="ADAL" clId="{CBF742A2-02D7-6040-ACB0-A6AC3CF60292}" dt="2023-02-01T05:10:35.468" v="37" actId="26606"/>
          <ac:spMkLst>
            <pc:docMk/>
            <pc:sldMk cId="919415794" sldId="262"/>
            <ac:spMk id="2" creationId="{7859B5DF-179D-9356-1258-12832BDDE6FF}"/>
          </ac:spMkLst>
        </pc:spChg>
        <pc:spChg chg="add del">
          <ac:chgData name="Irfan Ud-Din" userId="ee04383a-3b49-4780-98b3-1937345d585e" providerId="ADAL" clId="{CBF742A2-02D7-6040-ACB0-A6AC3CF60292}" dt="2023-02-01T05:10:35.468" v="37" actId="26606"/>
          <ac:spMkLst>
            <pc:docMk/>
            <pc:sldMk cId="919415794" sldId="262"/>
            <ac:spMk id="3" creationId="{FF06163F-C44F-88A1-8320-F804BDB2B739}"/>
          </ac:spMkLst>
        </pc:spChg>
        <pc:spChg chg="add del">
          <ac:chgData name="Irfan Ud-Din" userId="ee04383a-3b49-4780-98b3-1937345d585e" providerId="ADAL" clId="{CBF742A2-02D7-6040-ACB0-A6AC3CF60292}" dt="2023-02-01T05:10:22.855" v="28" actId="26606"/>
          <ac:spMkLst>
            <pc:docMk/>
            <pc:sldMk cId="919415794" sldId="262"/>
            <ac:spMk id="9" creationId="{39E3965E-AC41-4711-9D10-E25ABB132D86}"/>
          </ac:spMkLst>
        </pc:spChg>
        <pc:spChg chg="add del">
          <ac:chgData name="Irfan Ud-Din" userId="ee04383a-3b49-4780-98b3-1937345d585e" providerId="ADAL" clId="{CBF742A2-02D7-6040-ACB0-A6AC3CF60292}" dt="2023-02-01T05:10:26.095" v="30" actId="26606"/>
          <ac:spMkLst>
            <pc:docMk/>
            <pc:sldMk cId="919415794" sldId="262"/>
            <ac:spMk id="10" creationId="{39E3965E-AC41-4711-9D10-E25ABB132D86}"/>
          </ac:spMkLst>
        </pc:spChg>
        <pc:spChg chg="add del">
          <ac:chgData name="Irfan Ud-Din" userId="ee04383a-3b49-4780-98b3-1937345d585e" providerId="ADAL" clId="{CBF742A2-02D7-6040-ACB0-A6AC3CF60292}" dt="2023-02-01T05:10:22.855" v="28" actId="26606"/>
          <ac:spMkLst>
            <pc:docMk/>
            <pc:sldMk cId="919415794" sldId="262"/>
            <ac:spMk id="13" creationId="{4063B759-00FC-46D1-9898-8E8625268FAF}"/>
          </ac:spMkLst>
        </pc:spChg>
        <pc:spChg chg="add del">
          <ac:chgData name="Irfan Ud-Din" userId="ee04383a-3b49-4780-98b3-1937345d585e" providerId="ADAL" clId="{CBF742A2-02D7-6040-ACB0-A6AC3CF60292}" dt="2023-02-01T05:10:26.095" v="30" actId="26606"/>
          <ac:spMkLst>
            <pc:docMk/>
            <pc:sldMk cId="919415794" sldId="262"/>
            <ac:spMk id="14" creationId="{2779F603-B669-4AD6-82F9-E09F76165B99}"/>
          </ac:spMkLst>
        </pc:spChg>
        <pc:spChg chg="add del">
          <ac:chgData name="Irfan Ud-Din" userId="ee04383a-3b49-4780-98b3-1937345d585e" providerId="ADAL" clId="{CBF742A2-02D7-6040-ACB0-A6AC3CF60292}" dt="2023-02-01T05:10:22.855" v="28" actId="26606"/>
          <ac:spMkLst>
            <pc:docMk/>
            <pc:sldMk cId="919415794" sldId="262"/>
            <ac:spMk id="15" creationId="{D5B012D8-7F27-4758-9AC6-C889B154BD73}"/>
          </ac:spMkLst>
        </pc:spChg>
        <pc:spChg chg="add del">
          <ac:chgData name="Irfan Ud-Din" userId="ee04383a-3b49-4780-98b3-1937345d585e" providerId="ADAL" clId="{CBF742A2-02D7-6040-ACB0-A6AC3CF60292}" dt="2023-02-01T05:10:26.095" v="30" actId="26606"/>
          <ac:spMkLst>
            <pc:docMk/>
            <pc:sldMk cId="919415794" sldId="262"/>
            <ac:spMk id="18" creationId="{596FA172-921E-4C46-94E3-3FC0695A7AA8}"/>
          </ac:spMkLst>
        </pc:spChg>
        <pc:spChg chg="add del">
          <ac:chgData name="Irfan Ud-Din" userId="ee04383a-3b49-4780-98b3-1937345d585e" providerId="ADAL" clId="{CBF742A2-02D7-6040-ACB0-A6AC3CF60292}" dt="2023-02-01T05:10:28.077" v="32" actId="26606"/>
          <ac:spMkLst>
            <pc:docMk/>
            <pc:sldMk cId="919415794" sldId="262"/>
            <ac:spMk id="20" creationId="{39E3965E-AC41-4711-9D10-E25ABB132D86}"/>
          </ac:spMkLst>
        </pc:spChg>
        <pc:spChg chg="add del">
          <ac:chgData name="Irfan Ud-Din" userId="ee04383a-3b49-4780-98b3-1937345d585e" providerId="ADAL" clId="{CBF742A2-02D7-6040-ACB0-A6AC3CF60292}" dt="2023-02-01T05:10:28.077" v="32" actId="26606"/>
          <ac:spMkLst>
            <pc:docMk/>
            <pc:sldMk cId="919415794" sldId="262"/>
            <ac:spMk id="23" creationId="{D5B012D8-7F27-4758-9AC6-C889B154BD73}"/>
          </ac:spMkLst>
        </pc:spChg>
        <pc:spChg chg="add del">
          <ac:chgData name="Irfan Ud-Din" userId="ee04383a-3b49-4780-98b3-1937345d585e" providerId="ADAL" clId="{CBF742A2-02D7-6040-ACB0-A6AC3CF60292}" dt="2023-02-01T05:10:28.077" v="32" actId="26606"/>
          <ac:spMkLst>
            <pc:docMk/>
            <pc:sldMk cId="919415794" sldId="262"/>
            <ac:spMk id="24" creationId="{4063B759-00FC-46D1-9898-8E8625268FAF}"/>
          </ac:spMkLst>
        </pc:spChg>
        <pc:spChg chg="add del">
          <ac:chgData name="Irfan Ud-Din" userId="ee04383a-3b49-4780-98b3-1937345d585e" providerId="ADAL" clId="{CBF742A2-02D7-6040-ACB0-A6AC3CF60292}" dt="2023-02-01T05:10:33.101" v="34" actId="26606"/>
          <ac:spMkLst>
            <pc:docMk/>
            <pc:sldMk cId="919415794" sldId="262"/>
            <ac:spMk id="26" creationId="{39E3965E-AC41-4711-9D10-E25ABB132D86}"/>
          </ac:spMkLst>
        </pc:spChg>
        <pc:spChg chg="add del">
          <ac:chgData name="Irfan Ud-Din" userId="ee04383a-3b49-4780-98b3-1937345d585e" providerId="ADAL" clId="{CBF742A2-02D7-6040-ACB0-A6AC3CF60292}" dt="2023-02-01T05:10:33.101" v="34" actId="26606"/>
          <ac:spMkLst>
            <pc:docMk/>
            <pc:sldMk cId="919415794" sldId="262"/>
            <ac:spMk id="29" creationId="{D5B012D8-7F27-4758-9AC6-C889B154BD73}"/>
          </ac:spMkLst>
        </pc:spChg>
        <pc:spChg chg="add del">
          <ac:chgData name="Irfan Ud-Din" userId="ee04383a-3b49-4780-98b3-1937345d585e" providerId="ADAL" clId="{CBF742A2-02D7-6040-ACB0-A6AC3CF60292}" dt="2023-02-01T05:10:33.101" v="34" actId="26606"/>
          <ac:spMkLst>
            <pc:docMk/>
            <pc:sldMk cId="919415794" sldId="262"/>
            <ac:spMk id="30" creationId="{4063B759-00FC-46D1-9898-8E8625268FAF}"/>
          </ac:spMkLst>
        </pc:spChg>
        <pc:spChg chg="add del">
          <ac:chgData name="Irfan Ud-Din" userId="ee04383a-3b49-4780-98b3-1937345d585e" providerId="ADAL" clId="{CBF742A2-02D7-6040-ACB0-A6AC3CF60292}" dt="2023-02-01T05:10:35.452" v="36" actId="26606"/>
          <ac:spMkLst>
            <pc:docMk/>
            <pc:sldMk cId="919415794" sldId="262"/>
            <ac:spMk id="32" creationId="{39E3965E-AC41-4711-9D10-E25ABB132D86}"/>
          </ac:spMkLst>
        </pc:spChg>
        <pc:spChg chg="add del">
          <ac:chgData name="Irfan Ud-Din" userId="ee04383a-3b49-4780-98b3-1937345d585e" providerId="ADAL" clId="{CBF742A2-02D7-6040-ACB0-A6AC3CF60292}" dt="2023-02-01T05:10:35.452" v="36" actId="26606"/>
          <ac:spMkLst>
            <pc:docMk/>
            <pc:sldMk cId="919415794" sldId="262"/>
            <ac:spMk id="35" creationId="{4063B759-00FC-46D1-9898-8E8625268FAF}"/>
          </ac:spMkLst>
        </pc:spChg>
        <pc:spChg chg="add del">
          <ac:chgData name="Irfan Ud-Din" userId="ee04383a-3b49-4780-98b3-1937345d585e" providerId="ADAL" clId="{CBF742A2-02D7-6040-ACB0-A6AC3CF60292}" dt="2023-02-01T05:10:35.452" v="36" actId="26606"/>
          <ac:spMkLst>
            <pc:docMk/>
            <pc:sldMk cId="919415794" sldId="262"/>
            <ac:spMk id="36" creationId="{D5B012D8-7F27-4758-9AC6-C889B154BD73}"/>
          </ac:spMkLst>
        </pc:spChg>
        <pc:spChg chg="add">
          <ac:chgData name="Irfan Ud-Din" userId="ee04383a-3b49-4780-98b3-1937345d585e" providerId="ADAL" clId="{CBF742A2-02D7-6040-ACB0-A6AC3CF60292}" dt="2023-02-01T05:10:35.468" v="37" actId="26606"/>
          <ac:spMkLst>
            <pc:docMk/>
            <pc:sldMk cId="919415794" sldId="262"/>
            <ac:spMk id="38" creationId="{39E3965E-AC41-4711-9D10-E25ABB132D86}"/>
          </ac:spMkLst>
        </pc:spChg>
        <pc:spChg chg="add">
          <ac:chgData name="Irfan Ud-Din" userId="ee04383a-3b49-4780-98b3-1937345d585e" providerId="ADAL" clId="{CBF742A2-02D7-6040-ACB0-A6AC3CF60292}" dt="2023-02-01T05:10:35.468" v="37" actId="26606"/>
          <ac:spMkLst>
            <pc:docMk/>
            <pc:sldMk cId="919415794" sldId="262"/>
            <ac:spMk id="40" creationId="{2779F603-B669-4AD6-82F9-E09F76165B99}"/>
          </ac:spMkLst>
        </pc:spChg>
        <pc:spChg chg="add">
          <ac:chgData name="Irfan Ud-Din" userId="ee04383a-3b49-4780-98b3-1937345d585e" providerId="ADAL" clId="{CBF742A2-02D7-6040-ACB0-A6AC3CF60292}" dt="2023-02-01T05:10:35.468" v="37" actId="26606"/>
          <ac:spMkLst>
            <pc:docMk/>
            <pc:sldMk cId="919415794" sldId="262"/>
            <ac:spMk id="43" creationId="{596FA172-921E-4C46-94E3-3FC0695A7AA8}"/>
          </ac:spMkLst>
        </pc:spChg>
        <pc:picChg chg="add del">
          <ac:chgData name="Irfan Ud-Din" userId="ee04383a-3b49-4780-98b3-1937345d585e" providerId="ADAL" clId="{CBF742A2-02D7-6040-ACB0-A6AC3CF60292}" dt="2023-02-01T05:10:22.855" v="28" actId="26606"/>
          <ac:picMkLst>
            <pc:docMk/>
            <pc:sldMk cId="919415794" sldId="262"/>
            <ac:picMk id="5" creationId="{94680A0D-4404-1A04-A328-5B22929EFF8D}"/>
          </ac:picMkLst>
        </pc:picChg>
        <pc:picChg chg="add del">
          <ac:chgData name="Irfan Ud-Din" userId="ee04383a-3b49-4780-98b3-1937345d585e" providerId="ADAL" clId="{CBF742A2-02D7-6040-ACB0-A6AC3CF60292}" dt="2023-02-01T05:10:26.095" v="30" actId="26606"/>
          <ac:picMkLst>
            <pc:docMk/>
            <pc:sldMk cId="919415794" sldId="262"/>
            <ac:picMk id="7" creationId="{848E9B19-F298-260B-C4ED-DF2D444BFE47}"/>
          </ac:picMkLst>
        </pc:picChg>
        <pc:picChg chg="add del">
          <ac:chgData name="Irfan Ud-Din" userId="ee04383a-3b49-4780-98b3-1937345d585e" providerId="ADAL" clId="{CBF742A2-02D7-6040-ACB0-A6AC3CF60292}" dt="2023-02-01T05:10:28.077" v="32" actId="26606"/>
          <ac:picMkLst>
            <pc:docMk/>
            <pc:sldMk cId="919415794" sldId="262"/>
            <ac:picMk id="22" creationId="{0C1F77DB-AF3B-56FA-19A7-4496E5E78156}"/>
          </ac:picMkLst>
        </pc:picChg>
        <pc:picChg chg="add del">
          <ac:chgData name="Irfan Ud-Din" userId="ee04383a-3b49-4780-98b3-1937345d585e" providerId="ADAL" clId="{CBF742A2-02D7-6040-ACB0-A6AC3CF60292}" dt="2023-02-01T05:10:33.101" v="34" actId="26606"/>
          <ac:picMkLst>
            <pc:docMk/>
            <pc:sldMk cId="919415794" sldId="262"/>
            <ac:picMk id="28" creationId="{62F6385A-3F0A-3292-CAFE-46835DBB3E1F}"/>
          </ac:picMkLst>
        </pc:picChg>
        <pc:picChg chg="add del">
          <ac:chgData name="Irfan Ud-Din" userId="ee04383a-3b49-4780-98b3-1937345d585e" providerId="ADAL" clId="{CBF742A2-02D7-6040-ACB0-A6AC3CF60292}" dt="2023-02-01T05:10:35.452" v="36" actId="26606"/>
          <ac:picMkLst>
            <pc:docMk/>
            <pc:sldMk cId="919415794" sldId="262"/>
            <ac:picMk id="34" creationId="{94680A0D-4404-1A04-A328-5B22929EFF8D}"/>
          </ac:picMkLst>
        </pc:picChg>
        <pc:picChg chg="add">
          <ac:chgData name="Irfan Ud-Din" userId="ee04383a-3b49-4780-98b3-1937345d585e" providerId="ADAL" clId="{CBF742A2-02D7-6040-ACB0-A6AC3CF60292}" dt="2023-02-01T05:10:35.468" v="37" actId="26606"/>
          <ac:picMkLst>
            <pc:docMk/>
            <pc:sldMk cId="919415794" sldId="262"/>
            <ac:picMk id="42" creationId="{848E9B19-F298-260B-C4ED-DF2D444BFE47}"/>
          </ac:picMkLst>
        </pc:picChg>
        <pc:cxnChg chg="add del">
          <ac:chgData name="Irfan Ud-Din" userId="ee04383a-3b49-4780-98b3-1937345d585e" providerId="ADAL" clId="{CBF742A2-02D7-6040-ACB0-A6AC3CF60292}" dt="2023-02-01T05:10:22.855" v="28" actId="26606"/>
          <ac:cxnSpMkLst>
            <pc:docMk/>
            <pc:sldMk cId="919415794" sldId="262"/>
            <ac:cxnSpMk id="11" creationId="{1F5DC8C3-BA5F-4EED-BB9A-A14272BD82A1}"/>
          </ac:cxnSpMkLst>
        </pc:cxnChg>
        <pc:cxnChg chg="add del">
          <ac:chgData name="Irfan Ud-Din" userId="ee04383a-3b49-4780-98b3-1937345d585e" providerId="ADAL" clId="{CBF742A2-02D7-6040-ACB0-A6AC3CF60292}" dt="2023-02-01T05:10:26.095" v="30" actId="26606"/>
          <ac:cxnSpMkLst>
            <pc:docMk/>
            <pc:sldMk cId="919415794" sldId="262"/>
            <ac:cxnSpMk id="12" creationId="{1F5DC8C3-BA5F-4EED-BB9A-A14272BD82A1}"/>
          </ac:cxnSpMkLst>
        </pc:cxnChg>
        <pc:cxnChg chg="add del">
          <ac:chgData name="Irfan Ud-Din" userId="ee04383a-3b49-4780-98b3-1937345d585e" providerId="ADAL" clId="{CBF742A2-02D7-6040-ACB0-A6AC3CF60292}" dt="2023-02-01T05:10:26.095" v="30" actId="26606"/>
          <ac:cxnSpMkLst>
            <pc:docMk/>
            <pc:sldMk cId="919415794" sldId="262"/>
            <ac:cxnSpMk id="16" creationId="{7ABFD994-C2DC-4E7D-9411-C7FF7813EF47}"/>
          </ac:cxnSpMkLst>
        </pc:cxnChg>
        <pc:cxnChg chg="add del">
          <ac:chgData name="Irfan Ud-Din" userId="ee04383a-3b49-4780-98b3-1937345d585e" providerId="ADAL" clId="{CBF742A2-02D7-6040-ACB0-A6AC3CF60292}" dt="2023-02-01T05:10:28.077" v="32" actId="26606"/>
          <ac:cxnSpMkLst>
            <pc:docMk/>
            <pc:sldMk cId="919415794" sldId="262"/>
            <ac:cxnSpMk id="21" creationId="{1F5DC8C3-BA5F-4EED-BB9A-A14272BD82A1}"/>
          </ac:cxnSpMkLst>
        </pc:cxnChg>
        <pc:cxnChg chg="add del">
          <ac:chgData name="Irfan Ud-Din" userId="ee04383a-3b49-4780-98b3-1937345d585e" providerId="ADAL" clId="{CBF742A2-02D7-6040-ACB0-A6AC3CF60292}" dt="2023-02-01T05:10:33.101" v="34" actId="26606"/>
          <ac:cxnSpMkLst>
            <pc:docMk/>
            <pc:sldMk cId="919415794" sldId="262"/>
            <ac:cxnSpMk id="27" creationId="{1F5DC8C3-BA5F-4EED-BB9A-A14272BD82A1}"/>
          </ac:cxnSpMkLst>
        </pc:cxnChg>
        <pc:cxnChg chg="add del">
          <ac:chgData name="Irfan Ud-Din" userId="ee04383a-3b49-4780-98b3-1937345d585e" providerId="ADAL" clId="{CBF742A2-02D7-6040-ACB0-A6AC3CF60292}" dt="2023-02-01T05:10:35.452" v="36" actId="26606"/>
          <ac:cxnSpMkLst>
            <pc:docMk/>
            <pc:sldMk cId="919415794" sldId="262"/>
            <ac:cxnSpMk id="33" creationId="{1F5DC8C3-BA5F-4EED-BB9A-A14272BD82A1}"/>
          </ac:cxnSpMkLst>
        </pc:cxnChg>
        <pc:cxnChg chg="add">
          <ac:chgData name="Irfan Ud-Din" userId="ee04383a-3b49-4780-98b3-1937345d585e" providerId="ADAL" clId="{CBF742A2-02D7-6040-ACB0-A6AC3CF60292}" dt="2023-02-01T05:10:35.468" v="37" actId="26606"/>
          <ac:cxnSpMkLst>
            <pc:docMk/>
            <pc:sldMk cId="919415794" sldId="262"/>
            <ac:cxnSpMk id="39" creationId="{1F5DC8C3-BA5F-4EED-BB9A-A14272BD82A1}"/>
          </ac:cxnSpMkLst>
        </pc:cxnChg>
        <pc:cxnChg chg="add">
          <ac:chgData name="Irfan Ud-Din" userId="ee04383a-3b49-4780-98b3-1937345d585e" providerId="ADAL" clId="{CBF742A2-02D7-6040-ACB0-A6AC3CF60292}" dt="2023-02-01T05:10:35.468" v="37" actId="26606"/>
          <ac:cxnSpMkLst>
            <pc:docMk/>
            <pc:sldMk cId="919415794" sldId="262"/>
            <ac:cxnSpMk id="41" creationId="{7ABFD994-C2DC-4E7D-9411-C7FF7813EF47}"/>
          </ac:cxnSpMkLst>
        </pc:cxnChg>
      </pc:sldChg>
    </pc:docChg>
  </pc:docChgLst>
  <pc:docChgLst>
    <pc:chgData name="Irfan Ud-Din" userId="ee04383a-3b49-4780-98b3-1937345d585e" providerId="ADAL" clId="{60138A1F-8F22-D044-85A5-2BD8C2C149C1}"/>
    <pc:docChg chg="modSld">
      <pc:chgData name="Irfan Ud-Din" userId="ee04383a-3b49-4780-98b3-1937345d585e" providerId="ADAL" clId="{60138A1F-8F22-D044-85A5-2BD8C2C149C1}" dt="2023-11-01T17:35:32.603" v="88" actId="1076"/>
      <pc:docMkLst>
        <pc:docMk/>
      </pc:docMkLst>
      <pc:sldChg chg="addSp modSp mod">
        <pc:chgData name="Irfan Ud-Din" userId="ee04383a-3b49-4780-98b3-1937345d585e" providerId="ADAL" clId="{60138A1F-8F22-D044-85A5-2BD8C2C149C1}" dt="2023-11-01T17:35:32.603" v="88" actId="1076"/>
        <pc:sldMkLst>
          <pc:docMk/>
          <pc:sldMk cId="1907247610" sldId="258"/>
        </pc:sldMkLst>
        <pc:spChg chg="add mod">
          <ac:chgData name="Irfan Ud-Din" userId="ee04383a-3b49-4780-98b3-1937345d585e" providerId="ADAL" clId="{60138A1F-8F22-D044-85A5-2BD8C2C149C1}" dt="2023-11-01T17:35:32.603" v="88" actId="1076"/>
          <ac:spMkLst>
            <pc:docMk/>
            <pc:sldMk cId="1907247610" sldId="258"/>
            <ac:spMk id="5" creationId="{0156FD9A-C4A4-F4B6-FFB2-A0856872D9A7}"/>
          </ac:spMkLst>
        </pc:spChg>
        <pc:graphicFrameChg chg="mod">
          <ac:chgData name="Irfan Ud-Din" userId="ee04383a-3b49-4780-98b3-1937345d585e" providerId="ADAL" clId="{60138A1F-8F22-D044-85A5-2BD8C2C149C1}" dt="2023-11-01T17:29:37.409" v="7" actId="20577"/>
          <ac:graphicFrameMkLst>
            <pc:docMk/>
            <pc:sldMk cId="1907247610" sldId="258"/>
            <ac:graphicFrameMk id="19" creationId="{0E83736D-E74E-3993-FEAE-0ABC265F68B5}"/>
          </ac:graphicFrameMkLst>
        </pc:graphicFrame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mailto:irfanuddin@kust.edu.pk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mailto:irfanuddin@kust.edu.pk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44917-F33F-4A1C-A230-5A767906F01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ED2E60-723F-4585-BB0C-AD1B6A465EE0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D84EC70-3483-4A01-B331-B8D0AF086A3D}" type="parTrans" cxnId="{30F0076E-C3E0-438A-94B2-D0C683BD2005}">
      <dgm:prSet/>
      <dgm:spPr/>
      <dgm:t>
        <a:bodyPr/>
        <a:lstStyle/>
        <a:p>
          <a:endParaRPr lang="en-US"/>
        </a:p>
      </dgm:t>
    </dgm:pt>
    <dgm:pt modelId="{F58C145B-99EC-45C9-B1C6-233D99366328}" type="sibTrans" cxnId="{30F0076E-C3E0-438A-94B2-D0C683BD2005}">
      <dgm:prSet/>
      <dgm:spPr/>
      <dgm:t>
        <a:bodyPr/>
        <a:lstStyle/>
        <a:p>
          <a:endParaRPr lang="en-US"/>
        </a:p>
      </dgm:t>
    </dgm:pt>
    <dgm:pt modelId="{CBB0C99C-6867-4E48-A7EF-0640D9E01CFF}">
      <dgm:prSet/>
      <dgm:spPr/>
      <dgm:t>
        <a:bodyPr/>
        <a:lstStyle/>
        <a:p>
          <a:r>
            <a:rPr lang="en-US"/>
            <a:t>Basic machine learning algorithms</a:t>
          </a:r>
        </a:p>
      </dgm:t>
    </dgm:pt>
    <dgm:pt modelId="{9125A88C-B57B-44B4-982A-A840DB1F52F1}" type="parTrans" cxnId="{AA93909D-5590-4096-99AD-0D4138277344}">
      <dgm:prSet/>
      <dgm:spPr/>
      <dgm:t>
        <a:bodyPr/>
        <a:lstStyle/>
        <a:p>
          <a:endParaRPr lang="en-US"/>
        </a:p>
      </dgm:t>
    </dgm:pt>
    <dgm:pt modelId="{C91C20FE-26DB-4DE2-A9A2-4B95FBFFEA93}" type="sibTrans" cxnId="{AA93909D-5590-4096-99AD-0D4138277344}">
      <dgm:prSet/>
      <dgm:spPr/>
      <dgm:t>
        <a:bodyPr/>
        <a:lstStyle/>
        <a:p>
          <a:endParaRPr lang="en-US"/>
        </a:p>
      </dgm:t>
    </dgm:pt>
    <dgm:pt modelId="{161DD0FF-88E1-408C-AAF2-1947E71675A0}">
      <dgm:prSet/>
      <dgm:spPr/>
      <dgm:t>
        <a:bodyPr/>
        <a:lstStyle/>
        <a:p>
          <a:r>
            <a:rPr lang="en-US"/>
            <a:t>Neural Network </a:t>
          </a:r>
        </a:p>
      </dgm:t>
    </dgm:pt>
    <dgm:pt modelId="{A8766BC6-22C3-426B-9DDD-7F362758E661}" type="parTrans" cxnId="{AE446A07-5A71-4960-992A-18932BAD3CD1}">
      <dgm:prSet/>
      <dgm:spPr/>
      <dgm:t>
        <a:bodyPr/>
        <a:lstStyle/>
        <a:p>
          <a:endParaRPr lang="en-US"/>
        </a:p>
      </dgm:t>
    </dgm:pt>
    <dgm:pt modelId="{80C29AE8-1E4C-4CBB-A671-A9B893A9D91B}" type="sibTrans" cxnId="{AE446A07-5A71-4960-992A-18932BAD3CD1}">
      <dgm:prSet/>
      <dgm:spPr/>
      <dgm:t>
        <a:bodyPr/>
        <a:lstStyle/>
        <a:p>
          <a:endParaRPr lang="en-US"/>
        </a:p>
      </dgm:t>
    </dgm:pt>
    <dgm:pt modelId="{69187DB7-43CB-40F0-A622-5A34CBFB9092}">
      <dgm:prSet/>
      <dgm:spPr/>
      <dgm:t>
        <a:bodyPr/>
        <a:lstStyle/>
        <a:p>
          <a:r>
            <a:rPr lang="en-US"/>
            <a:t>Deep Learning</a:t>
          </a:r>
        </a:p>
      </dgm:t>
    </dgm:pt>
    <dgm:pt modelId="{44156475-C341-4492-8684-F832E1880ABF}" type="parTrans" cxnId="{EE150FC0-ED50-4871-AECE-EA75BD877688}">
      <dgm:prSet/>
      <dgm:spPr/>
      <dgm:t>
        <a:bodyPr/>
        <a:lstStyle/>
        <a:p>
          <a:endParaRPr lang="en-US"/>
        </a:p>
      </dgm:t>
    </dgm:pt>
    <dgm:pt modelId="{D04AC8BA-0774-4050-A885-2394A3C628C3}" type="sibTrans" cxnId="{EE150FC0-ED50-4871-AECE-EA75BD877688}">
      <dgm:prSet/>
      <dgm:spPr/>
      <dgm:t>
        <a:bodyPr/>
        <a:lstStyle/>
        <a:p>
          <a:endParaRPr lang="en-US"/>
        </a:p>
      </dgm:t>
    </dgm:pt>
    <dgm:pt modelId="{C3CA0FF9-E8FA-4351-9F9F-1AE8A80E9662}">
      <dgm:prSet/>
      <dgm:spPr/>
      <dgm:t>
        <a:bodyPr/>
        <a:lstStyle/>
        <a:p>
          <a:r>
            <a:rPr lang="en-US"/>
            <a:t>Clustering</a:t>
          </a:r>
        </a:p>
      </dgm:t>
    </dgm:pt>
    <dgm:pt modelId="{0B4DCCC0-8730-4F59-9941-0F54ADD21F83}" type="parTrans" cxnId="{81BD7691-A79C-4C7C-B47F-5D0B325A9D46}">
      <dgm:prSet/>
      <dgm:spPr/>
      <dgm:t>
        <a:bodyPr/>
        <a:lstStyle/>
        <a:p>
          <a:endParaRPr lang="en-US"/>
        </a:p>
      </dgm:t>
    </dgm:pt>
    <dgm:pt modelId="{CE83500F-6097-41F4-80F7-37C47B597AFB}" type="sibTrans" cxnId="{81BD7691-A79C-4C7C-B47F-5D0B325A9D46}">
      <dgm:prSet/>
      <dgm:spPr/>
      <dgm:t>
        <a:bodyPr/>
        <a:lstStyle/>
        <a:p>
          <a:endParaRPr lang="en-US"/>
        </a:p>
      </dgm:t>
    </dgm:pt>
    <dgm:pt modelId="{9D02F928-2B74-4E8D-9870-D25CF0239942}">
      <dgm:prSet/>
      <dgm:spPr/>
      <dgm:t>
        <a:bodyPr/>
        <a:lstStyle/>
        <a:p>
          <a:r>
            <a:rPr lang="en-US"/>
            <a:t>Reinforcement Learning</a:t>
          </a:r>
        </a:p>
      </dgm:t>
    </dgm:pt>
    <dgm:pt modelId="{010F30B0-5933-4606-80CE-C7E3C618CC4F}" type="parTrans" cxnId="{0FDE33AD-EBB1-45B8-925C-6E07B0820DDC}">
      <dgm:prSet/>
      <dgm:spPr/>
      <dgm:t>
        <a:bodyPr/>
        <a:lstStyle/>
        <a:p>
          <a:endParaRPr lang="en-US"/>
        </a:p>
      </dgm:t>
    </dgm:pt>
    <dgm:pt modelId="{58215A44-6DF8-47D8-A2EF-5E0F3E793CD2}" type="sibTrans" cxnId="{0FDE33AD-EBB1-45B8-925C-6E07B0820DDC}">
      <dgm:prSet/>
      <dgm:spPr/>
      <dgm:t>
        <a:bodyPr/>
        <a:lstStyle/>
        <a:p>
          <a:endParaRPr lang="en-US"/>
        </a:p>
      </dgm:t>
    </dgm:pt>
    <dgm:pt modelId="{92C31FFA-8B12-4201-92DF-6182B3CB9310}">
      <dgm:prSet/>
      <dgm:spPr/>
      <dgm:t>
        <a:bodyPr/>
        <a:lstStyle/>
        <a:p>
          <a:r>
            <a:rPr lang="en-US"/>
            <a:t>Big Data</a:t>
          </a:r>
        </a:p>
      </dgm:t>
    </dgm:pt>
    <dgm:pt modelId="{19B9E76E-2AC5-4D90-8EA6-037A6EB9D571}" type="parTrans" cxnId="{717A4B60-7D27-4C15-BBA4-91C9266CAC5C}">
      <dgm:prSet/>
      <dgm:spPr/>
      <dgm:t>
        <a:bodyPr/>
        <a:lstStyle/>
        <a:p>
          <a:endParaRPr lang="en-US"/>
        </a:p>
      </dgm:t>
    </dgm:pt>
    <dgm:pt modelId="{2FD761BA-9444-4C4F-8042-40F6F075F635}" type="sibTrans" cxnId="{717A4B60-7D27-4C15-BBA4-91C9266CAC5C}">
      <dgm:prSet/>
      <dgm:spPr/>
      <dgm:t>
        <a:bodyPr/>
        <a:lstStyle/>
        <a:p>
          <a:endParaRPr lang="en-US"/>
        </a:p>
      </dgm:t>
    </dgm:pt>
    <dgm:pt modelId="{FC9ED053-F6BE-3345-90ED-B97F7BFEA513}" type="pres">
      <dgm:prSet presAssocID="{83744917-F33F-4A1C-A230-5A767906F01E}" presName="diagram" presStyleCnt="0">
        <dgm:presLayoutVars>
          <dgm:dir/>
          <dgm:resizeHandles val="exact"/>
        </dgm:presLayoutVars>
      </dgm:prSet>
      <dgm:spPr/>
    </dgm:pt>
    <dgm:pt modelId="{F900FC0D-1D58-A64C-867D-52EBD22CAC2D}" type="pres">
      <dgm:prSet presAssocID="{A8ED2E60-723F-4585-BB0C-AD1B6A465EE0}" presName="node" presStyleLbl="node1" presStyleIdx="0" presStyleCnt="7">
        <dgm:presLayoutVars>
          <dgm:bulletEnabled val="1"/>
        </dgm:presLayoutVars>
      </dgm:prSet>
      <dgm:spPr/>
    </dgm:pt>
    <dgm:pt modelId="{3E6FAA20-4548-534B-9D46-CF4A7DB62836}" type="pres">
      <dgm:prSet presAssocID="{F58C145B-99EC-45C9-B1C6-233D99366328}" presName="sibTrans" presStyleCnt="0"/>
      <dgm:spPr/>
    </dgm:pt>
    <dgm:pt modelId="{090127DD-956D-B74C-9D53-1D33A7A67C9D}" type="pres">
      <dgm:prSet presAssocID="{CBB0C99C-6867-4E48-A7EF-0640D9E01CFF}" presName="node" presStyleLbl="node1" presStyleIdx="1" presStyleCnt="7">
        <dgm:presLayoutVars>
          <dgm:bulletEnabled val="1"/>
        </dgm:presLayoutVars>
      </dgm:prSet>
      <dgm:spPr/>
    </dgm:pt>
    <dgm:pt modelId="{507FA027-07E7-464C-B7FA-E2BD38590839}" type="pres">
      <dgm:prSet presAssocID="{C91C20FE-26DB-4DE2-A9A2-4B95FBFFEA93}" presName="sibTrans" presStyleCnt="0"/>
      <dgm:spPr/>
    </dgm:pt>
    <dgm:pt modelId="{15EDB796-2467-2943-A17C-3B6CAE7EB240}" type="pres">
      <dgm:prSet presAssocID="{161DD0FF-88E1-408C-AAF2-1947E71675A0}" presName="node" presStyleLbl="node1" presStyleIdx="2" presStyleCnt="7">
        <dgm:presLayoutVars>
          <dgm:bulletEnabled val="1"/>
        </dgm:presLayoutVars>
      </dgm:prSet>
      <dgm:spPr/>
    </dgm:pt>
    <dgm:pt modelId="{F92338D3-D423-C945-B2AE-647AECFF38A2}" type="pres">
      <dgm:prSet presAssocID="{80C29AE8-1E4C-4CBB-A671-A9B893A9D91B}" presName="sibTrans" presStyleCnt="0"/>
      <dgm:spPr/>
    </dgm:pt>
    <dgm:pt modelId="{C3B106DF-C2AC-1F49-A8DE-57F797867E63}" type="pres">
      <dgm:prSet presAssocID="{69187DB7-43CB-40F0-A622-5A34CBFB9092}" presName="node" presStyleLbl="node1" presStyleIdx="3" presStyleCnt="7">
        <dgm:presLayoutVars>
          <dgm:bulletEnabled val="1"/>
        </dgm:presLayoutVars>
      </dgm:prSet>
      <dgm:spPr/>
    </dgm:pt>
    <dgm:pt modelId="{9CD09629-3585-7948-81FC-99F95D69A1D7}" type="pres">
      <dgm:prSet presAssocID="{D04AC8BA-0774-4050-A885-2394A3C628C3}" presName="sibTrans" presStyleCnt="0"/>
      <dgm:spPr/>
    </dgm:pt>
    <dgm:pt modelId="{3BBAAF59-3C87-AF41-9661-CFB36DFB0D71}" type="pres">
      <dgm:prSet presAssocID="{C3CA0FF9-E8FA-4351-9F9F-1AE8A80E9662}" presName="node" presStyleLbl="node1" presStyleIdx="4" presStyleCnt="7">
        <dgm:presLayoutVars>
          <dgm:bulletEnabled val="1"/>
        </dgm:presLayoutVars>
      </dgm:prSet>
      <dgm:spPr/>
    </dgm:pt>
    <dgm:pt modelId="{B9B5040D-BABB-DE4D-ABE0-A3D2F14D859F}" type="pres">
      <dgm:prSet presAssocID="{CE83500F-6097-41F4-80F7-37C47B597AFB}" presName="sibTrans" presStyleCnt="0"/>
      <dgm:spPr/>
    </dgm:pt>
    <dgm:pt modelId="{59676B39-57C9-B144-9109-B67C2E3C2C85}" type="pres">
      <dgm:prSet presAssocID="{9D02F928-2B74-4E8D-9870-D25CF0239942}" presName="node" presStyleLbl="node1" presStyleIdx="5" presStyleCnt="7">
        <dgm:presLayoutVars>
          <dgm:bulletEnabled val="1"/>
        </dgm:presLayoutVars>
      </dgm:prSet>
      <dgm:spPr/>
    </dgm:pt>
    <dgm:pt modelId="{2F9A4202-3248-F440-9454-DF0CBDC3969B}" type="pres">
      <dgm:prSet presAssocID="{58215A44-6DF8-47D8-A2EF-5E0F3E793CD2}" presName="sibTrans" presStyleCnt="0"/>
      <dgm:spPr/>
    </dgm:pt>
    <dgm:pt modelId="{DB21AEC7-9DD4-3F46-B242-C92D758BF6F2}" type="pres">
      <dgm:prSet presAssocID="{92C31FFA-8B12-4201-92DF-6182B3CB9310}" presName="node" presStyleLbl="node1" presStyleIdx="6" presStyleCnt="7">
        <dgm:presLayoutVars>
          <dgm:bulletEnabled val="1"/>
        </dgm:presLayoutVars>
      </dgm:prSet>
      <dgm:spPr/>
    </dgm:pt>
  </dgm:ptLst>
  <dgm:cxnLst>
    <dgm:cxn modelId="{AE446A07-5A71-4960-992A-18932BAD3CD1}" srcId="{83744917-F33F-4A1C-A230-5A767906F01E}" destId="{161DD0FF-88E1-408C-AAF2-1947E71675A0}" srcOrd="2" destOrd="0" parTransId="{A8766BC6-22C3-426B-9DDD-7F362758E661}" sibTransId="{80C29AE8-1E4C-4CBB-A671-A9B893A9D91B}"/>
    <dgm:cxn modelId="{5DC28D07-F89E-9047-AD04-8256EFDB137A}" type="presOf" srcId="{161DD0FF-88E1-408C-AAF2-1947E71675A0}" destId="{15EDB796-2467-2943-A17C-3B6CAE7EB240}" srcOrd="0" destOrd="0" presId="urn:microsoft.com/office/officeart/2005/8/layout/default"/>
    <dgm:cxn modelId="{2E69A41A-D58C-5B4C-B155-F912DCEE4144}" type="presOf" srcId="{CBB0C99C-6867-4E48-A7EF-0640D9E01CFF}" destId="{090127DD-956D-B74C-9D53-1D33A7A67C9D}" srcOrd="0" destOrd="0" presId="urn:microsoft.com/office/officeart/2005/8/layout/default"/>
    <dgm:cxn modelId="{717A4B60-7D27-4C15-BBA4-91C9266CAC5C}" srcId="{83744917-F33F-4A1C-A230-5A767906F01E}" destId="{92C31FFA-8B12-4201-92DF-6182B3CB9310}" srcOrd="6" destOrd="0" parTransId="{19B9E76E-2AC5-4D90-8EA6-037A6EB9D571}" sibTransId="{2FD761BA-9444-4C4F-8042-40F6F075F635}"/>
    <dgm:cxn modelId="{30F0076E-C3E0-438A-94B2-D0C683BD2005}" srcId="{83744917-F33F-4A1C-A230-5A767906F01E}" destId="{A8ED2E60-723F-4585-BB0C-AD1B6A465EE0}" srcOrd="0" destOrd="0" parTransId="{6D84EC70-3483-4A01-B331-B8D0AF086A3D}" sibTransId="{F58C145B-99EC-45C9-B1C6-233D99366328}"/>
    <dgm:cxn modelId="{4B76F66E-6B68-CC4D-9E67-4B0B3F78BF7F}" type="presOf" srcId="{92C31FFA-8B12-4201-92DF-6182B3CB9310}" destId="{DB21AEC7-9DD4-3F46-B242-C92D758BF6F2}" srcOrd="0" destOrd="0" presId="urn:microsoft.com/office/officeart/2005/8/layout/default"/>
    <dgm:cxn modelId="{88542A89-4C78-F443-A806-579B16B4F8A4}" type="presOf" srcId="{A8ED2E60-723F-4585-BB0C-AD1B6A465EE0}" destId="{F900FC0D-1D58-A64C-867D-52EBD22CAC2D}" srcOrd="0" destOrd="0" presId="urn:microsoft.com/office/officeart/2005/8/layout/default"/>
    <dgm:cxn modelId="{81BD7691-A79C-4C7C-B47F-5D0B325A9D46}" srcId="{83744917-F33F-4A1C-A230-5A767906F01E}" destId="{C3CA0FF9-E8FA-4351-9F9F-1AE8A80E9662}" srcOrd="4" destOrd="0" parTransId="{0B4DCCC0-8730-4F59-9941-0F54ADD21F83}" sibTransId="{CE83500F-6097-41F4-80F7-37C47B597AFB}"/>
    <dgm:cxn modelId="{AA93909D-5590-4096-99AD-0D4138277344}" srcId="{83744917-F33F-4A1C-A230-5A767906F01E}" destId="{CBB0C99C-6867-4E48-A7EF-0640D9E01CFF}" srcOrd="1" destOrd="0" parTransId="{9125A88C-B57B-44B4-982A-A840DB1F52F1}" sibTransId="{C91C20FE-26DB-4DE2-A9A2-4B95FBFFEA93}"/>
    <dgm:cxn modelId="{0FDE33AD-EBB1-45B8-925C-6E07B0820DDC}" srcId="{83744917-F33F-4A1C-A230-5A767906F01E}" destId="{9D02F928-2B74-4E8D-9870-D25CF0239942}" srcOrd="5" destOrd="0" parTransId="{010F30B0-5933-4606-80CE-C7E3C618CC4F}" sibTransId="{58215A44-6DF8-47D8-A2EF-5E0F3E793CD2}"/>
    <dgm:cxn modelId="{10C304B2-DC01-0342-8D33-B6A3148C7C83}" type="presOf" srcId="{83744917-F33F-4A1C-A230-5A767906F01E}" destId="{FC9ED053-F6BE-3345-90ED-B97F7BFEA513}" srcOrd="0" destOrd="0" presId="urn:microsoft.com/office/officeart/2005/8/layout/default"/>
    <dgm:cxn modelId="{56DCFBB2-3B0F-D04D-A8B5-58092424F405}" type="presOf" srcId="{C3CA0FF9-E8FA-4351-9F9F-1AE8A80E9662}" destId="{3BBAAF59-3C87-AF41-9661-CFB36DFB0D71}" srcOrd="0" destOrd="0" presId="urn:microsoft.com/office/officeart/2005/8/layout/default"/>
    <dgm:cxn modelId="{EE150FC0-ED50-4871-AECE-EA75BD877688}" srcId="{83744917-F33F-4A1C-A230-5A767906F01E}" destId="{69187DB7-43CB-40F0-A622-5A34CBFB9092}" srcOrd="3" destOrd="0" parTransId="{44156475-C341-4492-8684-F832E1880ABF}" sibTransId="{D04AC8BA-0774-4050-A885-2394A3C628C3}"/>
    <dgm:cxn modelId="{8DA8BEC3-CD06-BF4E-8070-5A67A0B46805}" type="presOf" srcId="{69187DB7-43CB-40F0-A622-5A34CBFB9092}" destId="{C3B106DF-C2AC-1F49-A8DE-57F797867E63}" srcOrd="0" destOrd="0" presId="urn:microsoft.com/office/officeart/2005/8/layout/default"/>
    <dgm:cxn modelId="{40AF25D3-FF2D-3140-932C-3C896EF3493F}" type="presOf" srcId="{9D02F928-2B74-4E8D-9870-D25CF0239942}" destId="{59676B39-57C9-B144-9109-B67C2E3C2C85}" srcOrd="0" destOrd="0" presId="urn:microsoft.com/office/officeart/2005/8/layout/default"/>
    <dgm:cxn modelId="{1796558B-980E-644F-B1AE-FBA47440F841}" type="presParOf" srcId="{FC9ED053-F6BE-3345-90ED-B97F7BFEA513}" destId="{F900FC0D-1D58-A64C-867D-52EBD22CAC2D}" srcOrd="0" destOrd="0" presId="urn:microsoft.com/office/officeart/2005/8/layout/default"/>
    <dgm:cxn modelId="{97667731-CDCC-E14B-9505-A2F7E98215EC}" type="presParOf" srcId="{FC9ED053-F6BE-3345-90ED-B97F7BFEA513}" destId="{3E6FAA20-4548-534B-9D46-CF4A7DB62836}" srcOrd="1" destOrd="0" presId="urn:microsoft.com/office/officeart/2005/8/layout/default"/>
    <dgm:cxn modelId="{7C7D4F7D-8576-F14D-962D-829D1ECD71C5}" type="presParOf" srcId="{FC9ED053-F6BE-3345-90ED-B97F7BFEA513}" destId="{090127DD-956D-B74C-9D53-1D33A7A67C9D}" srcOrd="2" destOrd="0" presId="urn:microsoft.com/office/officeart/2005/8/layout/default"/>
    <dgm:cxn modelId="{F813907A-DBD2-664B-9404-FA6BEEF7A255}" type="presParOf" srcId="{FC9ED053-F6BE-3345-90ED-B97F7BFEA513}" destId="{507FA027-07E7-464C-B7FA-E2BD38590839}" srcOrd="3" destOrd="0" presId="urn:microsoft.com/office/officeart/2005/8/layout/default"/>
    <dgm:cxn modelId="{857880DF-7523-FA47-AB5D-4F30DDA125FD}" type="presParOf" srcId="{FC9ED053-F6BE-3345-90ED-B97F7BFEA513}" destId="{15EDB796-2467-2943-A17C-3B6CAE7EB240}" srcOrd="4" destOrd="0" presId="urn:microsoft.com/office/officeart/2005/8/layout/default"/>
    <dgm:cxn modelId="{6BCF8252-49A5-B649-A63C-C875F48F8733}" type="presParOf" srcId="{FC9ED053-F6BE-3345-90ED-B97F7BFEA513}" destId="{F92338D3-D423-C945-B2AE-647AECFF38A2}" srcOrd="5" destOrd="0" presId="urn:microsoft.com/office/officeart/2005/8/layout/default"/>
    <dgm:cxn modelId="{8042B64B-9CFE-2F4D-878C-94F6320A8BD6}" type="presParOf" srcId="{FC9ED053-F6BE-3345-90ED-B97F7BFEA513}" destId="{C3B106DF-C2AC-1F49-A8DE-57F797867E63}" srcOrd="6" destOrd="0" presId="urn:microsoft.com/office/officeart/2005/8/layout/default"/>
    <dgm:cxn modelId="{1B0374E3-56CF-7D42-8C74-A44DB0C50EFE}" type="presParOf" srcId="{FC9ED053-F6BE-3345-90ED-B97F7BFEA513}" destId="{9CD09629-3585-7948-81FC-99F95D69A1D7}" srcOrd="7" destOrd="0" presId="urn:microsoft.com/office/officeart/2005/8/layout/default"/>
    <dgm:cxn modelId="{4A3B0251-99BF-5E49-8198-3659CC942728}" type="presParOf" srcId="{FC9ED053-F6BE-3345-90ED-B97F7BFEA513}" destId="{3BBAAF59-3C87-AF41-9661-CFB36DFB0D71}" srcOrd="8" destOrd="0" presId="urn:microsoft.com/office/officeart/2005/8/layout/default"/>
    <dgm:cxn modelId="{D24FEFAF-C1A2-4844-AF31-4E0C455D1686}" type="presParOf" srcId="{FC9ED053-F6BE-3345-90ED-B97F7BFEA513}" destId="{B9B5040D-BABB-DE4D-ABE0-A3D2F14D859F}" srcOrd="9" destOrd="0" presId="urn:microsoft.com/office/officeart/2005/8/layout/default"/>
    <dgm:cxn modelId="{F46293B5-8914-C84E-9AAB-0A0E6F86B49A}" type="presParOf" srcId="{FC9ED053-F6BE-3345-90ED-B97F7BFEA513}" destId="{59676B39-57C9-B144-9109-B67C2E3C2C85}" srcOrd="10" destOrd="0" presId="urn:microsoft.com/office/officeart/2005/8/layout/default"/>
    <dgm:cxn modelId="{ADF89368-CDCE-AC42-99D4-25F5041FC130}" type="presParOf" srcId="{FC9ED053-F6BE-3345-90ED-B97F7BFEA513}" destId="{2F9A4202-3248-F440-9454-DF0CBDC3969B}" srcOrd="11" destOrd="0" presId="urn:microsoft.com/office/officeart/2005/8/layout/default"/>
    <dgm:cxn modelId="{671D6E61-DD37-2849-98E0-9CBE94AC02F4}" type="presParOf" srcId="{FC9ED053-F6BE-3345-90ED-B97F7BFEA513}" destId="{DB21AEC7-9DD4-3F46-B242-C92D758BF6F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D262EE-6EDF-4EC9-97AB-8A83FCA24F8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8538D26-2787-4ADB-A47E-6F53AE37B203}">
      <dgm:prSet/>
      <dgm:spPr/>
      <dgm:t>
        <a:bodyPr/>
        <a:lstStyle/>
        <a:p>
          <a:r>
            <a:rPr lang="en-US" dirty="0"/>
            <a:t>Internal 20%</a:t>
          </a:r>
        </a:p>
      </dgm:t>
    </dgm:pt>
    <dgm:pt modelId="{66E403D2-BBAC-4AFF-A9BB-2C1EB895906E}" type="parTrans" cxnId="{FC5F8228-EC15-4309-96F5-694588F8B3E7}">
      <dgm:prSet/>
      <dgm:spPr/>
      <dgm:t>
        <a:bodyPr/>
        <a:lstStyle/>
        <a:p>
          <a:endParaRPr lang="en-US"/>
        </a:p>
      </dgm:t>
    </dgm:pt>
    <dgm:pt modelId="{F2A45EC7-F1BC-4A14-B680-F9CDCEB3457F}" type="sibTrans" cxnId="{FC5F8228-EC15-4309-96F5-694588F8B3E7}">
      <dgm:prSet/>
      <dgm:spPr/>
      <dgm:t>
        <a:bodyPr/>
        <a:lstStyle/>
        <a:p>
          <a:endParaRPr lang="en-US"/>
        </a:p>
      </dgm:t>
    </dgm:pt>
    <dgm:pt modelId="{0CE4D457-088B-4B2C-97AC-AB02FC7D173B}">
      <dgm:prSet/>
      <dgm:spPr/>
      <dgm:t>
        <a:bodyPr/>
        <a:lstStyle/>
        <a:p>
          <a:r>
            <a:rPr lang="en-US"/>
            <a:t>Mid Term 30%</a:t>
          </a:r>
        </a:p>
      </dgm:t>
    </dgm:pt>
    <dgm:pt modelId="{3548DCC7-3502-4EB5-9CB2-EC86F8D3881E}" type="parTrans" cxnId="{01B9A804-C7A0-468B-A9CF-6A2AFAD3CF39}">
      <dgm:prSet/>
      <dgm:spPr/>
      <dgm:t>
        <a:bodyPr/>
        <a:lstStyle/>
        <a:p>
          <a:endParaRPr lang="en-US"/>
        </a:p>
      </dgm:t>
    </dgm:pt>
    <dgm:pt modelId="{F8CFF80A-F4B9-4A3F-A2C5-DE399221BEAA}" type="sibTrans" cxnId="{01B9A804-C7A0-468B-A9CF-6A2AFAD3CF39}">
      <dgm:prSet/>
      <dgm:spPr/>
      <dgm:t>
        <a:bodyPr/>
        <a:lstStyle/>
        <a:p>
          <a:endParaRPr lang="en-US"/>
        </a:p>
      </dgm:t>
    </dgm:pt>
    <dgm:pt modelId="{00F2F07F-4B9B-4D53-ABE0-E7807DFBCBD7}">
      <dgm:prSet/>
      <dgm:spPr/>
      <dgm:t>
        <a:bodyPr/>
        <a:lstStyle/>
        <a:p>
          <a:r>
            <a:rPr lang="en-US"/>
            <a:t>Final Exam 50%</a:t>
          </a:r>
        </a:p>
      </dgm:t>
    </dgm:pt>
    <dgm:pt modelId="{0B8682B7-1785-4E15-B1D7-A8C12BB738D7}" type="parTrans" cxnId="{4DB67CCE-5D6C-470C-83EF-F65F143DB8D2}">
      <dgm:prSet/>
      <dgm:spPr/>
      <dgm:t>
        <a:bodyPr/>
        <a:lstStyle/>
        <a:p>
          <a:endParaRPr lang="en-US"/>
        </a:p>
      </dgm:t>
    </dgm:pt>
    <dgm:pt modelId="{DA82F677-8150-4D57-904A-8287965DF18C}" type="sibTrans" cxnId="{4DB67CCE-5D6C-470C-83EF-F65F143DB8D2}">
      <dgm:prSet/>
      <dgm:spPr/>
      <dgm:t>
        <a:bodyPr/>
        <a:lstStyle/>
        <a:p>
          <a:endParaRPr lang="en-US"/>
        </a:p>
      </dgm:t>
    </dgm:pt>
    <dgm:pt modelId="{A452F50E-53E4-4889-8666-2991C755CBDF}">
      <dgm:prSet/>
      <dgm:spPr/>
      <dgm:t>
        <a:bodyPr/>
        <a:lstStyle/>
        <a:p>
          <a:r>
            <a:rPr lang="en-US"/>
            <a:t>75% attendance is required</a:t>
          </a:r>
        </a:p>
      </dgm:t>
    </dgm:pt>
    <dgm:pt modelId="{06D35BD4-D753-42D6-9970-F1F30273D07C}" type="parTrans" cxnId="{81829BDE-D1EA-44DD-9084-B3F31561E19A}">
      <dgm:prSet/>
      <dgm:spPr/>
      <dgm:t>
        <a:bodyPr/>
        <a:lstStyle/>
        <a:p>
          <a:endParaRPr lang="en-US"/>
        </a:p>
      </dgm:t>
    </dgm:pt>
    <dgm:pt modelId="{E96A9942-1E1B-49A2-AC3F-EC57176F2F80}" type="sibTrans" cxnId="{81829BDE-D1EA-44DD-9084-B3F31561E19A}">
      <dgm:prSet/>
      <dgm:spPr/>
      <dgm:t>
        <a:bodyPr/>
        <a:lstStyle/>
        <a:p>
          <a:endParaRPr lang="en-US"/>
        </a:p>
      </dgm:t>
    </dgm:pt>
    <dgm:pt modelId="{8DF9DCA7-AC30-664A-9DB5-C504DB35374D}" type="pres">
      <dgm:prSet presAssocID="{14D262EE-6EDF-4EC9-97AB-8A83FCA24F85}" presName="linear" presStyleCnt="0">
        <dgm:presLayoutVars>
          <dgm:animLvl val="lvl"/>
          <dgm:resizeHandles val="exact"/>
        </dgm:presLayoutVars>
      </dgm:prSet>
      <dgm:spPr/>
    </dgm:pt>
    <dgm:pt modelId="{BFD4596A-ACAA-0A41-8F49-F5EA07BAB17F}" type="pres">
      <dgm:prSet presAssocID="{28538D26-2787-4ADB-A47E-6F53AE37B20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24CD3BF-9565-E748-A979-2884B152F111}" type="pres">
      <dgm:prSet presAssocID="{F2A45EC7-F1BC-4A14-B680-F9CDCEB3457F}" presName="spacer" presStyleCnt="0"/>
      <dgm:spPr/>
    </dgm:pt>
    <dgm:pt modelId="{15BED7BA-64C6-DC43-8D62-DB39FDDB762C}" type="pres">
      <dgm:prSet presAssocID="{0CE4D457-088B-4B2C-97AC-AB02FC7D17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1A8879B-6E78-F44F-AEFF-DF7E7D109919}" type="pres">
      <dgm:prSet presAssocID="{F8CFF80A-F4B9-4A3F-A2C5-DE399221BEAA}" presName="spacer" presStyleCnt="0"/>
      <dgm:spPr/>
    </dgm:pt>
    <dgm:pt modelId="{35DCE753-743A-5446-9E59-4F3CAA2496C1}" type="pres">
      <dgm:prSet presAssocID="{00F2F07F-4B9B-4D53-ABE0-E7807DFBCBD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497B05B-9CE2-8447-A951-7A506BB06EFB}" type="pres">
      <dgm:prSet presAssocID="{DA82F677-8150-4D57-904A-8287965DF18C}" presName="spacer" presStyleCnt="0"/>
      <dgm:spPr/>
    </dgm:pt>
    <dgm:pt modelId="{B6B64156-034E-2842-9273-4B74EB508D96}" type="pres">
      <dgm:prSet presAssocID="{A452F50E-53E4-4889-8666-2991C755CBD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1B9A804-C7A0-468B-A9CF-6A2AFAD3CF39}" srcId="{14D262EE-6EDF-4EC9-97AB-8A83FCA24F85}" destId="{0CE4D457-088B-4B2C-97AC-AB02FC7D173B}" srcOrd="1" destOrd="0" parTransId="{3548DCC7-3502-4EB5-9CB2-EC86F8D3881E}" sibTransId="{F8CFF80A-F4B9-4A3F-A2C5-DE399221BEAA}"/>
    <dgm:cxn modelId="{FC5F8228-EC15-4309-96F5-694588F8B3E7}" srcId="{14D262EE-6EDF-4EC9-97AB-8A83FCA24F85}" destId="{28538D26-2787-4ADB-A47E-6F53AE37B203}" srcOrd="0" destOrd="0" parTransId="{66E403D2-BBAC-4AFF-A9BB-2C1EB895906E}" sibTransId="{F2A45EC7-F1BC-4A14-B680-F9CDCEB3457F}"/>
    <dgm:cxn modelId="{6CBBBD76-EB2D-5445-A39E-2F474F00E479}" type="presOf" srcId="{00F2F07F-4B9B-4D53-ABE0-E7807DFBCBD7}" destId="{35DCE753-743A-5446-9E59-4F3CAA2496C1}" srcOrd="0" destOrd="0" presId="urn:microsoft.com/office/officeart/2005/8/layout/vList2"/>
    <dgm:cxn modelId="{41D45C7D-8ED9-EC42-9AF0-8B0A8D71CDE3}" type="presOf" srcId="{0CE4D457-088B-4B2C-97AC-AB02FC7D173B}" destId="{15BED7BA-64C6-DC43-8D62-DB39FDDB762C}" srcOrd="0" destOrd="0" presId="urn:microsoft.com/office/officeart/2005/8/layout/vList2"/>
    <dgm:cxn modelId="{EC5E7396-CF43-9840-AA84-9A54D5B7C87A}" type="presOf" srcId="{28538D26-2787-4ADB-A47E-6F53AE37B203}" destId="{BFD4596A-ACAA-0A41-8F49-F5EA07BAB17F}" srcOrd="0" destOrd="0" presId="urn:microsoft.com/office/officeart/2005/8/layout/vList2"/>
    <dgm:cxn modelId="{F0B036C0-65B1-F746-A51A-926BF66FDA64}" type="presOf" srcId="{14D262EE-6EDF-4EC9-97AB-8A83FCA24F85}" destId="{8DF9DCA7-AC30-664A-9DB5-C504DB35374D}" srcOrd="0" destOrd="0" presId="urn:microsoft.com/office/officeart/2005/8/layout/vList2"/>
    <dgm:cxn modelId="{E16546C1-4E52-DC4A-9161-B3EF2B741803}" type="presOf" srcId="{A452F50E-53E4-4889-8666-2991C755CBDF}" destId="{B6B64156-034E-2842-9273-4B74EB508D96}" srcOrd="0" destOrd="0" presId="urn:microsoft.com/office/officeart/2005/8/layout/vList2"/>
    <dgm:cxn modelId="{4DB67CCE-5D6C-470C-83EF-F65F143DB8D2}" srcId="{14D262EE-6EDF-4EC9-97AB-8A83FCA24F85}" destId="{00F2F07F-4B9B-4D53-ABE0-E7807DFBCBD7}" srcOrd="2" destOrd="0" parTransId="{0B8682B7-1785-4E15-B1D7-A8C12BB738D7}" sibTransId="{DA82F677-8150-4D57-904A-8287965DF18C}"/>
    <dgm:cxn modelId="{81829BDE-D1EA-44DD-9084-B3F31561E19A}" srcId="{14D262EE-6EDF-4EC9-97AB-8A83FCA24F85}" destId="{A452F50E-53E4-4889-8666-2991C755CBDF}" srcOrd="3" destOrd="0" parTransId="{06D35BD4-D753-42D6-9970-F1F30273D07C}" sibTransId="{E96A9942-1E1B-49A2-AC3F-EC57176F2F80}"/>
    <dgm:cxn modelId="{F43A4347-66F9-D541-91C7-B61D9F168CAE}" type="presParOf" srcId="{8DF9DCA7-AC30-664A-9DB5-C504DB35374D}" destId="{BFD4596A-ACAA-0A41-8F49-F5EA07BAB17F}" srcOrd="0" destOrd="0" presId="urn:microsoft.com/office/officeart/2005/8/layout/vList2"/>
    <dgm:cxn modelId="{768CB40F-0C80-A94A-BD4E-8E68F9DFF26B}" type="presParOf" srcId="{8DF9DCA7-AC30-664A-9DB5-C504DB35374D}" destId="{D24CD3BF-9565-E748-A979-2884B152F111}" srcOrd="1" destOrd="0" presId="urn:microsoft.com/office/officeart/2005/8/layout/vList2"/>
    <dgm:cxn modelId="{F5AFA804-21B7-5648-93C0-329092F6EA3F}" type="presParOf" srcId="{8DF9DCA7-AC30-664A-9DB5-C504DB35374D}" destId="{15BED7BA-64C6-DC43-8D62-DB39FDDB762C}" srcOrd="2" destOrd="0" presId="urn:microsoft.com/office/officeart/2005/8/layout/vList2"/>
    <dgm:cxn modelId="{7F4F55BB-7A4B-7C4F-8F2A-17446A65B50E}" type="presParOf" srcId="{8DF9DCA7-AC30-664A-9DB5-C504DB35374D}" destId="{D1A8879B-6E78-F44F-AEFF-DF7E7D109919}" srcOrd="3" destOrd="0" presId="urn:microsoft.com/office/officeart/2005/8/layout/vList2"/>
    <dgm:cxn modelId="{E0B5EBD5-A316-B24E-B43E-E21C495124A9}" type="presParOf" srcId="{8DF9DCA7-AC30-664A-9DB5-C504DB35374D}" destId="{35DCE753-743A-5446-9E59-4F3CAA2496C1}" srcOrd="4" destOrd="0" presId="urn:microsoft.com/office/officeart/2005/8/layout/vList2"/>
    <dgm:cxn modelId="{1E4CC037-80EA-D549-B363-95E614D4A4E3}" type="presParOf" srcId="{8DF9DCA7-AC30-664A-9DB5-C504DB35374D}" destId="{2497B05B-9CE2-8447-A951-7A506BB06EFB}" srcOrd="5" destOrd="0" presId="urn:microsoft.com/office/officeart/2005/8/layout/vList2"/>
    <dgm:cxn modelId="{30B47D04-C5E4-6A43-BD8D-0364FAB1ADC3}" type="presParOf" srcId="{8DF9DCA7-AC30-664A-9DB5-C504DB35374D}" destId="{B6B64156-034E-2842-9273-4B74EB508D9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83B66D-73E0-4AEE-919C-8F81E8AE231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9C0D1C-7090-4DEE-A8D2-280CB61F610D}">
      <dgm:prSet/>
      <dgm:spPr/>
      <dgm:t>
        <a:bodyPr/>
        <a:lstStyle/>
        <a:p>
          <a:r>
            <a:rPr lang="en-US" dirty="0"/>
            <a:t>Machine Learning Specialization By Andrew Ng (Coursera)</a:t>
          </a:r>
        </a:p>
      </dgm:t>
    </dgm:pt>
    <dgm:pt modelId="{AAB9FB1E-1EF3-4694-9635-C70C42D756BE}" type="parTrans" cxnId="{E5A45FC4-AD31-40F5-B318-4FE945D24272}">
      <dgm:prSet/>
      <dgm:spPr/>
      <dgm:t>
        <a:bodyPr/>
        <a:lstStyle/>
        <a:p>
          <a:endParaRPr lang="en-US"/>
        </a:p>
      </dgm:t>
    </dgm:pt>
    <dgm:pt modelId="{46E1A374-C2CC-4546-B56C-7B5080E9C9FD}" type="sibTrans" cxnId="{E5A45FC4-AD31-40F5-B318-4FE945D24272}">
      <dgm:prSet/>
      <dgm:spPr/>
      <dgm:t>
        <a:bodyPr/>
        <a:lstStyle/>
        <a:p>
          <a:endParaRPr lang="en-US"/>
        </a:p>
      </dgm:t>
    </dgm:pt>
    <dgm:pt modelId="{AC7A33FD-3142-4B2B-8755-D796E78BDF04}">
      <dgm:prSet/>
      <dgm:spPr/>
      <dgm:t>
        <a:bodyPr/>
        <a:lstStyle/>
        <a:p>
          <a:r>
            <a:rPr lang="en-US"/>
            <a:t>How to Build your Career in AI By Andrew Ng</a:t>
          </a:r>
        </a:p>
      </dgm:t>
    </dgm:pt>
    <dgm:pt modelId="{96BC4FC4-CA42-48B2-8299-F1F1D43E72DD}" type="parTrans" cxnId="{5F558DA9-8157-4C76-A68D-A00F44366C78}">
      <dgm:prSet/>
      <dgm:spPr/>
      <dgm:t>
        <a:bodyPr/>
        <a:lstStyle/>
        <a:p>
          <a:endParaRPr lang="en-US"/>
        </a:p>
      </dgm:t>
    </dgm:pt>
    <dgm:pt modelId="{4B7AE49F-DBBA-4AAD-84E1-CCEF6E7FCBCC}" type="sibTrans" cxnId="{5F558DA9-8157-4C76-A68D-A00F44366C78}">
      <dgm:prSet/>
      <dgm:spPr/>
      <dgm:t>
        <a:bodyPr/>
        <a:lstStyle/>
        <a:p>
          <a:endParaRPr lang="en-US"/>
        </a:p>
      </dgm:t>
    </dgm:pt>
    <dgm:pt modelId="{D1B9D56A-1E18-4B82-89EB-B5117340EB6B}">
      <dgm:prSet/>
      <dgm:spPr/>
      <dgm:t>
        <a:bodyPr/>
        <a:lstStyle/>
        <a:p>
          <a:r>
            <a:rPr lang="en-US"/>
            <a:t>Machine Learning for Absolute Beginners By Oliver Theobald</a:t>
          </a:r>
        </a:p>
      </dgm:t>
    </dgm:pt>
    <dgm:pt modelId="{24624A46-DAE9-4F49-B2A3-8E8F3A632C2D}" type="parTrans" cxnId="{6EF7E935-6F7E-41C5-8340-A492F75FEADA}">
      <dgm:prSet/>
      <dgm:spPr/>
      <dgm:t>
        <a:bodyPr/>
        <a:lstStyle/>
        <a:p>
          <a:endParaRPr lang="en-US"/>
        </a:p>
      </dgm:t>
    </dgm:pt>
    <dgm:pt modelId="{0CED4B82-23A6-4043-9058-26544119F163}" type="sibTrans" cxnId="{6EF7E935-6F7E-41C5-8340-A492F75FEADA}">
      <dgm:prSet/>
      <dgm:spPr/>
      <dgm:t>
        <a:bodyPr/>
        <a:lstStyle/>
        <a:p>
          <a:endParaRPr lang="en-US"/>
        </a:p>
      </dgm:t>
    </dgm:pt>
    <dgm:pt modelId="{9A899762-B4EE-44DC-9BF6-83C59B73C3BA}">
      <dgm:prSet/>
      <dgm:spPr/>
      <dgm:t>
        <a:bodyPr/>
        <a:lstStyle/>
        <a:p>
          <a:r>
            <a:rPr lang="en-US" dirty="0"/>
            <a:t>Introduction to Machine Learning By </a:t>
          </a:r>
          <a:r>
            <a:rPr lang="en-US" dirty="0" err="1"/>
            <a:t>Ethem</a:t>
          </a:r>
          <a:r>
            <a:rPr lang="en-US" dirty="0"/>
            <a:t> </a:t>
          </a:r>
          <a:r>
            <a:rPr lang="en-US" dirty="0" err="1"/>
            <a:t>Alpaydin</a:t>
          </a:r>
          <a:endParaRPr lang="en-US" dirty="0"/>
        </a:p>
      </dgm:t>
    </dgm:pt>
    <dgm:pt modelId="{127565B0-A36F-4CE6-92FA-B65BDF098B9E}" type="parTrans" cxnId="{E92B2035-49CB-4AC3-A42C-DF523DEE5EB6}">
      <dgm:prSet/>
      <dgm:spPr/>
      <dgm:t>
        <a:bodyPr/>
        <a:lstStyle/>
        <a:p>
          <a:endParaRPr lang="en-US"/>
        </a:p>
      </dgm:t>
    </dgm:pt>
    <dgm:pt modelId="{8CE7F7DC-1E99-4F43-818B-8D72288DEAC1}" type="sibTrans" cxnId="{E92B2035-49CB-4AC3-A42C-DF523DEE5EB6}">
      <dgm:prSet/>
      <dgm:spPr/>
      <dgm:t>
        <a:bodyPr/>
        <a:lstStyle/>
        <a:p>
          <a:endParaRPr lang="en-US"/>
        </a:p>
      </dgm:t>
    </dgm:pt>
    <dgm:pt modelId="{58DF7F59-FD37-6140-801F-DFF3E983F7E6}" type="pres">
      <dgm:prSet presAssocID="{1D83B66D-73E0-4AEE-919C-8F81E8AE2316}" presName="linear" presStyleCnt="0">
        <dgm:presLayoutVars>
          <dgm:animLvl val="lvl"/>
          <dgm:resizeHandles val="exact"/>
        </dgm:presLayoutVars>
      </dgm:prSet>
      <dgm:spPr/>
    </dgm:pt>
    <dgm:pt modelId="{D8C00834-4B67-804F-9EBC-663F0E373DC6}" type="pres">
      <dgm:prSet presAssocID="{B89C0D1C-7090-4DEE-A8D2-280CB61F61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DA3B597-37F3-F343-9116-BADA7E4CF8B4}" type="pres">
      <dgm:prSet presAssocID="{46E1A374-C2CC-4546-B56C-7B5080E9C9FD}" presName="spacer" presStyleCnt="0"/>
      <dgm:spPr/>
    </dgm:pt>
    <dgm:pt modelId="{021A70F1-931A-5846-955D-5DC2A17DE16A}" type="pres">
      <dgm:prSet presAssocID="{AC7A33FD-3142-4B2B-8755-D796E78BDF0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D1A1AE7-9D71-0D42-AF27-ADA1830D64C9}" type="pres">
      <dgm:prSet presAssocID="{4B7AE49F-DBBA-4AAD-84E1-CCEF6E7FCBCC}" presName="spacer" presStyleCnt="0"/>
      <dgm:spPr/>
    </dgm:pt>
    <dgm:pt modelId="{DA37D4A5-E844-A049-89AE-400179882CEE}" type="pres">
      <dgm:prSet presAssocID="{D1B9D56A-1E18-4B82-89EB-B5117340EB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7E8919-30A4-974F-B231-80EAC25D073C}" type="pres">
      <dgm:prSet presAssocID="{0CED4B82-23A6-4043-9058-26544119F163}" presName="spacer" presStyleCnt="0"/>
      <dgm:spPr/>
    </dgm:pt>
    <dgm:pt modelId="{4E0E4CB3-8046-A349-8111-BD38A906B6E5}" type="pres">
      <dgm:prSet presAssocID="{9A899762-B4EE-44DC-9BF6-83C59B73C3B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92B2035-49CB-4AC3-A42C-DF523DEE5EB6}" srcId="{1D83B66D-73E0-4AEE-919C-8F81E8AE2316}" destId="{9A899762-B4EE-44DC-9BF6-83C59B73C3BA}" srcOrd="3" destOrd="0" parTransId="{127565B0-A36F-4CE6-92FA-B65BDF098B9E}" sibTransId="{8CE7F7DC-1E99-4F43-818B-8D72288DEAC1}"/>
    <dgm:cxn modelId="{6EF7E935-6F7E-41C5-8340-A492F75FEADA}" srcId="{1D83B66D-73E0-4AEE-919C-8F81E8AE2316}" destId="{D1B9D56A-1E18-4B82-89EB-B5117340EB6B}" srcOrd="2" destOrd="0" parTransId="{24624A46-DAE9-4F49-B2A3-8E8F3A632C2D}" sibTransId="{0CED4B82-23A6-4043-9058-26544119F163}"/>
    <dgm:cxn modelId="{BDBD693A-B130-7947-BD09-97056111EE1E}" type="presOf" srcId="{B89C0D1C-7090-4DEE-A8D2-280CB61F610D}" destId="{D8C00834-4B67-804F-9EBC-663F0E373DC6}" srcOrd="0" destOrd="0" presId="urn:microsoft.com/office/officeart/2005/8/layout/vList2"/>
    <dgm:cxn modelId="{D9262A4E-81EE-0C46-8ACD-C19DE8EBE446}" type="presOf" srcId="{AC7A33FD-3142-4B2B-8755-D796E78BDF04}" destId="{021A70F1-931A-5846-955D-5DC2A17DE16A}" srcOrd="0" destOrd="0" presId="urn:microsoft.com/office/officeart/2005/8/layout/vList2"/>
    <dgm:cxn modelId="{B50AAC8B-1195-EC47-BCE7-DF400945F2CC}" type="presOf" srcId="{1D83B66D-73E0-4AEE-919C-8F81E8AE2316}" destId="{58DF7F59-FD37-6140-801F-DFF3E983F7E6}" srcOrd="0" destOrd="0" presId="urn:microsoft.com/office/officeart/2005/8/layout/vList2"/>
    <dgm:cxn modelId="{EB791F8C-4974-0E4E-8937-CF53AF002343}" type="presOf" srcId="{9A899762-B4EE-44DC-9BF6-83C59B73C3BA}" destId="{4E0E4CB3-8046-A349-8111-BD38A906B6E5}" srcOrd="0" destOrd="0" presId="urn:microsoft.com/office/officeart/2005/8/layout/vList2"/>
    <dgm:cxn modelId="{5F558DA9-8157-4C76-A68D-A00F44366C78}" srcId="{1D83B66D-73E0-4AEE-919C-8F81E8AE2316}" destId="{AC7A33FD-3142-4B2B-8755-D796E78BDF04}" srcOrd="1" destOrd="0" parTransId="{96BC4FC4-CA42-48B2-8299-F1F1D43E72DD}" sibTransId="{4B7AE49F-DBBA-4AAD-84E1-CCEF6E7FCBCC}"/>
    <dgm:cxn modelId="{E726EFA9-B893-ED42-9BC0-3B9E35715164}" type="presOf" srcId="{D1B9D56A-1E18-4B82-89EB-B5117340EB6B}" destId="{DA37D4A5-E844-A049-89AE-400179882CEE}" srcOrd="0" destOrd="0" presId="urn:microsoft.com/office/officeart/2005/8/layout/vList2"/>
    <dgm:cxn modelId="{E5A45FC4-AD31-40F5-B318-4FE945D24272}" srcId="{1D83B66D-73E0-4AEE-919C-8F81E8AE2316}" destId="{B89C0D1C-7090-4DEE-A8D2-280CB61F610D}" srcOrd="0" destOrd="0" parTransId="{AAB9FB1E-1EF3-4694-9635-C70C42D756BE}" sibTransId="{46E1A374-C2CC-4546-B56C-7B5080E9C9FD}"/>
    <dgm:cxn modelId="{99077F7E-15B5-004E-A0D3-3BF6E6A0954B}" type="presParOf" srcId="{58DF7F59-FD37-6140-801F-DFF3E983F7E6}" destId="{D8C00834-4B67-804F-9EBC-663F0E373DC6}" srcOrd="0" destOrd="0" presId="urn:microsoft.com/office/officeart/2005/8/layout/vList2"/>
    <dgm:cxn modelId="{2DBCA95D-CA46-0A46-8D25-84AF1E081170}" type="presParOf" srcId="{58DF7F59-FD37-6140-801F-DFF3E983F7E6}" destId="{FDA3B597-37F3-F343-9116-BADA7E4CF8B4}" srcOrd="1" destOrd="0" presId="urn:microsoft.com/office/officeart/2005/8/layout/vList2"/>
    <dgm:cxn modelId="{1AF3CDBD-62E8-3E43-9858-39FC2315686F}" type="presParOf" srcId="{58DF7F59-FD37-6140-801F-DFF3E983F7E6}" destId="{021A70F1-931A-5846-955D-5DC2A17DE16A}" srcOrd="2" destOrd="0" presId="urn:microsoft.com/office/officeart/2005/8/layout/vList2"/>
    <dgm:cxn modelId="{57DC1B61-FAE3-7741-8115-1270E9A1E5BE}" type="presParOf" srcId="{58DF7F59-FD37-6140-801F-DFF3E983F7E6}" destId="{1D1A1AE7-9D71-0D42-AF27-ADA1830D64C9}" srcOrd="3" destOrd="0" presId="urn:microsoft.com/office/officeart/2005/8/layout/vList2"/>
    <dgm:cxn modelId="{6C5F8804-89DA-E44B-9084-0253D8980B2F}" type="presParOf" srcId="{58DF7F59-FD37-6140-801F-DFF3E983F7E6}" destId="{DA37D4A5-E844-A049-89AE-400179882CEE}" srcOrd="4" destOrd="0" presId="urn:microsoft.com/office/officeart/2005/8/layout/vList2"/>
    <dgm:cxn modelId="{24064C30-4606-8E40-AC6C-BDE00BCE79E2}" type="presParOf" srcId="{58DF7F59-FD37-6140-801F-DFF3E983F7E6}" destId="{DF7E8919-30A4-974F-B231-80EAC25D073C}" srcOrd="5" destOrd="0" presId="urn:microsoft.com/office/officeart/2005/8/layout/vList2"/>
    <dgm:cxn modelId="{5FA65492-4814-1C49-8ABF-2FA180847B50}" type="presParOf" srcId="{58DF7F59-FD37-6140-801F-DFF3E983F7E6}" destId="{4E0E4CB3-8046-A349-8111-BD38A906B6E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039D7C-8698-455D-B691-DE000BBE579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1907C42-2076-4F9D-95BD-649720424C24}">
      <dgm:prSet/>
      <dgm:spPr/>
      <dgm:t>
        <a:bodyPr/>
        <a:lstStyle/>
        <a:p>
          <a:r>
            <a:rPr lang="en-US"/>
            <a:t>Email: </a:t>
          </a:r>
          <a:r>
            <a:rPr lang="en-US">
              <a:hlinkClick xmlns:r="http://schemas.openxmlformats.org/officeDocument/2006/relationships" r:id="rId1"/>
            </a:rPr>
            <a:t>irfanuddin@kust.edu.pk</a:t>
          </a:r>
          <a:endParaRPr lang="en-US"/>
        </a:p>
      </dgm:t>
    </dgm:pt>
    <dgm:pt modelId="{A23A39C2-1BB1-45A2-8AFB-039C9B584B39}" type="parTrans" cxnId="{D0853765-84F3-43E5-88A1-B7192AEC54C7}">
      <dgm:prSet/>
      <dgm:spPr/>
      <dgm:t>
        <a:bodyPr/>
        <a:lstStyle/>
        <a:p>
          <a:endParaRPr lang="en-US"/>
        </a:p>
      </dgm:t>
    </dgm:pt>
    <dgm:pt modelId="{CB832CE9-F351-490F-ACD7-3B7FB61BE42F}" type="sibTrans" cxnId="{D0853765-84F3-43E5-88A1-B7192AEC54C7}">
      <dgm:prSet/>
      <dgm:spPr/>
      <dgm:t>
        <a:bodyPr/>
        <a:lstStyle/>
        <a:p>
          <a:endParaRPr lang="en-US"/>
        </a:p>
      </dgm:t>
    </dgm:pt>
    <dgm:pt modelId="{0A0A14EA-48D0-472F-A504-10F3721C6E11}">
      <dgm:prSet/>
      <dgm:spPr/>
      <dgm:t>
        <a:bodyPr/>
        <a:lstStyle/>
        <a:p>
          <a:r>
            <a:rPr lang="en-US" dirty="0"/>
            <a:t>WhatsApp: </a:t>
          </a:r>
        </a:p>
        <a:p>
          <a:r>
            <a:rPr lang="en-US" dirty="0"/>
            <a:t>0335 57 64514</a:t>
          </a:r>
        </a:p>
      </dgm:t>
    </dgm:pt>
    <dgm:pt modelId="{9126DFC5-1F34-48C2-856E-22FF700DCE89}" type="parTrans" cxnId="{0CF5D0CF-7EB8-4CC5-8E9F-7D8A00BD32F0}">
      <dgm:prSet/>
      <dgm:spPr/>
      <dgm:t>
        <a:bodyPr/>
        <a:lstStyle/>
        <a:p>
          <a:endParaRPr lang="en-US"/>
        </a:p>
      </dgm:t>
    </dgm:pt>
    <dgm:pt modelId="{AF566696-F602-41F7-B542-761E63FD78F3}" type="sibTrans" cxnId="{0CF5D0CF-7EB8-4CC5-8E9F-7D8A00BD32F0}">
      <dgm:prSet/>
      <dgm:spPr/>
      <dgm:t>
        <a:bodyPr/>
        <a:lstStyle/>
        <a:p>
          <a:endParaRPr lang="en-US"/>
        </a:p>
      </dgm:t>
    </dgm:pt>
    <dgm:pt modelId="{25BCCD5B-F9EE-C04C-8314-87B29886DE91}" type="pres">
      <dgm:prSet presAssocID="{4F039D7C-8698-455D-B691-DE000BBE57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793068-D847-3A4F-AB71-22F79360E70A}" type="pres">
      <dgm:prSet presAssocID="{31907C42-2076-4F9D-95BD-649720424C24}" presName="hierRoot1" presStyleCnt="0"/>
      <dgm:spPr/>
    </dgm:pt>
    <dgm:pt modelId="{DD568E57-B0B7-9B4B-B31B-FFEB4B2438EB}" type="pres">
      <dgm:prSet presAssocID="{31907C42-2076-4F9D-95BD-649720424C24}" presName="composite" presStyleCnt="0"/>
      <dgm:spPr/>
    </dgm:pt>
    <dgm:pt modelId="{51B2DB69-2B97-B644-AAFA-A3826BF8A572}" type="pres">
      <dgm:prSet presAssocID="{31907C42-2076-4F9D-95BD-649720424C24}" presName="background" presStyleLbl="node0" presStyleIdx="0" presStyleCnt="2"/>
      <dgm:spPr/>
    </dgm:pt>
    <dgm:pt modelId="{626C41C5-1B4F-2340-AA98-A2DFAEB0B8BE}" type="pres">
      <dgm:prSet presAssocID="{31907C42-2076-4F9D-95BD-649720424C24}" presName="text" presStyleLbl="fgAcc0" presStyleIdx="0" presStyleCnt="2">
        <dgm:presLayoutVars>
          <dgm:chPref val="3"/>
        </dgm:presLayoutVars>
      </dgm:prSet>
      <dgm:spPr/>
    </dgm:pt>
    <dgm:pt modelId="{A531DD23-5F6E-4444-BECE-E2940412E75C}" type="pres">
      <dgm:prSet presAssocID="{31907C42-2076-4F9D-95BD-649720424C24}" presName="hierChild2" presStyleCnt="0"/>
      <dgm:spPr/>
    </dgm:pt>
    <dgm:pt modelId="{EB66E6C2-15A4-2140-A63E-E5A87123B947}" type="pres">
      <dgm:prSet presAssocID="{0A0A14EA-48D0-472F-A504-10F3721C6E11}" presName="hierRoot1" presStyleCnt="0"/>
      <dgm:spPr/>
    </dgm:pt>
    <dgm:pt modelId="{106073BF-06C4-2144-8160-A32DEA2C164F}" type="pres">
      <dgm:prSet presAssocID="{0A0A14EA-48D0-472F-A504-10F3721C6E11}" presName="composite" presStyleCnt="0"/>
      <dgm:spPr/>
    </dgm:pt>
    <dgm:pt modelId="{D32DB351-585C-1A40-A084-9B2AFDFC029B}" type="pres">
      <dgm:prSet presAssocID="{0A0A14EA-48D0-472F-A504-10F3721C6E11}" presName="background" presStyleLbl="node0" presStyleIdx="1" presStyleCnt="2"/>
      <dgm:spPr/>
    </dgm:pt>
    <dgm:pt modelId="{DE0D6777-41AA-8B46-A42A-66648896081D}" type="pres">
      <dgm:prSet presAssocID="{0A0A14EA-48D0-472F-A504-10F3721C6E11}" presName="text" presStyleLbl="fgAcc0" presStyleIdx="1" presStyleCnt="2">
        <dgm:presLayoutVars>
          <dgm:chPref val="3"/>
        </dgm:presLayoutVars>
      </dgm:prSet>
      <dgm:spPr/>
    </dgm:pt>
    <dgm:pt modelId="{EF1160D0-E573-5F43-B3E0-FFFE7D416E6E}" type="pres">
      <dgm:prSet presAssocID="{0A0A14EA-48D0-472F-A504-10F3721C6E11}" presName="hierChild2" presStyleCnt="0"/>
      <dgm:spPr/>
    </dgm:pt>
  </dgm:ptLst>
  <dgm:cxnLst>
    <dgm:cxn modelId="{5066CF08-2AD1-C047-9F07-10528C7647C8}" type="presOf" srcId="{0A0A14EA-48D0-472F-A504-10F3721C6E11}" destId="{DE0D6777-41AA-8B46-A42A-66648896081D}" srcOrd="0" destOrd="0" presId="urn:microsoft.com/office/officeart/2005/8/layout/hierarchy1"/>
    <dgm:cxn modelId="{D0853765-84F3-43E5-88A1-B7192AEC54C7}" srcId="{4F039D7C-8698-455D-B691-DE000BBE5795}" destId="{31907C42-2076-4F9D-95BD-649720424C24}" srcOrd="0" destOrd="0" parTransId="{A23A39C2-1BB1-45A2-8AFB-039C9B584B39}" sibTransId="{CB832CE9-F351-490F-ACD7-3B7FB61BE42F}"/>
    <dgm:cxn modelId="{72C70278-45F4-DC4D-9E1F-D29362739A9D}" type="presOf" srcId="{31907C42-2076-4F9D-95BD-649720424C24}" destId="{626C41C5-1B4F-2340-AA98-A2DFAEB0B8BE}" srcOrd="0" destOrd="0" presId="urn:microsoft.com/office/officeart/2005/8/layout/hierarchy1"/>
    <dgm:cxn modelId="{0CF5D0CF-7EB8-4CC5-8E9F-7D8A00BD32F0}" srcId="{4F039D7C-8698-455D-B691-DE000BBE5795}" destId="{0A0A14EA-48D0-472F-A504-10F3721C6E11}" srcOrd="1" destOrd="0" parTransId="{9126DFC5-1F34-48C2-856E-22FF700DCE89}" sibTransId="{AF566696-F602-41F7-B542-761E63FD78F3}"/>
    <dgm:cxn modelId="{0402E6FB-4116-AC46-B4FD-9515CF7EB98B}" type="presOf" srcId="{4F039D7C-8698-455D-B691-DE000BBE5795}" destId="{25BCCD5B-F9EE-C04C-8314-87B29886DE91}" srcOrd="0" destOrd="0" presId="urn:microsoft.com/office/officeart/2005/8/layout/hierarchy1"/>
    <dgm:cxn modelId="{C2332EFE-DD40-B047-9F50-A0B8850B88BF}" type="presParOf" srcId="{25BCCD5B-F9EE-C04C-8314-87B29886DE91}" destId="{7D793068-D847-3A4F-AB71-22F79360E70A}" srcOrd="0" destOrd="0" presId="urn:microsoft.com/office/officeart/2005/8/layout/hierarchy1"/>
    <dgm:cxn modelId="{EC03CCAC-B475-A94C-8DCD-A1DB1791F503}" type="presParOf" srcId="{7D793068-D847-3A4F-AB71-22F79360E70A}" destId="{DD568E57-B0B7-9B4B-B31B-FFEB4B2438EB}" srcOrd="0" destOrd="0" presId="urn:microsoft.com/office/officeart/2005/8/layout/hierarchy1"/>
    <dgm:cxn modelId="{5E916823-3F51-B54B-ABF8-AF36B73C53E4}" type="presParOf" srcId="{DD568E57-B0B7-9B4B-B31B-FFEB4B2438EB}" destId="{51B2DB69-2B97-B644-AAFA-A3826BF8A572}" srcOrd="0" destOrd="0" presId="urn:microsoft.com/office/officeart/2005/8/layout/hierarchy1"/>
    <dgm:cxn modelId="{1D829F0D-6AA8-EF45-A475-2CA1EB3B89E8}" type="presParOf" srcId="{DD568E57-B0B7-9B4B-B31B-FFEB4B2438EB}" destId="{626C41C5-1B4F-2340-AA98-A2DFAEB0B8BE}" srcOrd="1" destOrd="0" presId="urn:microsoft.com/office/officeart/2005/8/layout/hierarchy1"/>
    <dgm:cxn modelId="{DF0DA628-6494-4048-9896-D667DA7FF947}" type="presParOf" srcId="{7D793068-D847-3A4F-AB71-22F79360E70A}" destId="{A531DD23-5F6E-4444-BECE-E2940412E75C}" srcOrd="1" destOrd="0" presId="urn:microsoft.com/office/officeart/2005/8/layout/hierarchy1"/>
    <dgm:cxn modelId="{1A78E211-EFC4-734C-BECD-40E019FC126A}" type="presParOf" srcId="{25BCCD5B-F9EE-C04C-8314-87B29886DE91}" destId="{EB66E6C2-15A4-2140-A63E-E5A87123B947}" srcOrd="1" destOrd="0" presId="urn:microsoft.com/office/officeart/2005/8/layout/hierarchy1"/>
    <dgm:cxn modelId="{593A4D02-EA6C-9D47-B9F4-9C7146ED094B}" type="presParOf" srcId="{EB66E6C2-15A4-2140-A63E-E5A87123B947}" destId="{106073BF-06C4-2144-8160-A32DEA2C164F}" srcOrd="0" destOrd="0" presId="urn:microsoft.com/office/officeart/2005/8/layout/hierarchy1"/>
    <dgm:cxn modelId="{1E26C102-AC46-5646-87AD-6212FBB871D7}" type="presParOf" srcId="{106073BF-06C4-2144-8160-A32DEA2C164F}" destId="{D32DB351-585C-1A40-A084-9B2AFDFC029B}" srcOrd="0" destOrd="0" presId="urn:microsoft.com/office/officeart/2005/8/layout/hierarchy1"/>
    <dgm:cxn modelId="{B1FD6F84-1FDC-5542-B453-4288C9E96231}" type="presParOf" srcId="{106073BF-06C4-2144-8160-A32DEA2C164F}" destId="{DE0D6777-41AA-8B46-A42A-66648896081D}" srcOrd="1" destOrd="0" presId="urn:microsoft.com/office/officeart/2005/8/layout/hierarchy1"/>
    <dgm:cxn modelId="{B1E3DC7D-ACB3-EE41-AE9C-2932CED3D1C0}" type="presParOf" srcId="{EB66E6C2-15A4-2140-A63E-E5A87123B947}" destId="{EF1160D0-E573-5F43-B3E0-FFFE7D416E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0FC0D-1D58-A64C-867D-52EBD22CAC2D}">
      <dsp:nvSpPr>
        <dsp:cNvPr id="0" name=""/>
        <dsp:cNvSpPr/>
      </dsp:nvSpPr>
      <dsp:spPr>
        <a:xfrm>
          <a:off x="189650" y="2651"/>
          <a:ext cx="1877793" cy="1126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Introduction</a:t>
          </a:r>
        </a:p>
      </dsp:txBody>
      <dsp:txXfrm>
        <a:off x="189650" y="2651"/>
        <a:ext cx="1877793" cy="1126676"/>
      </dsp:txXfrm>
    </dsp:sp>
    <dsp:sp modelId="{090127DD-956D-B74C-9D53-1D33A7A67C9D}">
      <dsp:nvSpPr>
        <dsp:cNvPr id="0" name=""/>
        <dsp:cNvSpPr/>
      </dsp:nvSpPr>
      <dsp:spPr>
        <a:xfrm>
          <a:off x="2255224" y="2651"/>
          <a:ext cx="1877793" cy="1126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Basic machine learning algorithms</a:t>
          </a:r>
        </a:p>
      </dsp:txBody>
      <dsp:txXfrm>
        <a:off x="2255224" y="2651"/>
        <a:ext cx="1877793" cy="1126676"/>
      </dsp:txXfrm>
    </dsp:sp>
    <dsp:sp modelId="{15EDB796-2467-2943-A17C-3B6CAE7EB240}">
      <dsp:nvSpPr>
        <dsp:cNvPr id="0" name=""/>
        <dsp:cNvSpPr/>
      </dsp:nvSpPr>
      <dsp:spPr>
        <a:xfrm>
          <a:off x="4320797" y="2651"/>
          <a:ext cx="1877793" cy="1126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Neural Network </a:t>
          </a:r>
        </a:p>
      </dsp:txBody>
      <dsp:txXfrm>
        <a:off x="4320797" y="2651"/>
        <a:ext cx="1877793" cy="1126676"/>
      </dsp:txXfrm>
    </dsp:sp>
    <dsp:sp modelId="{C3B106DF-C2AC-1F49-A8DE-57F797867E63}">
      <dsp:nvSpPr>
        <dsp:cNvPr id="0" name=""/>
        <dsp:cNvSpPr/>
      </dsp:nvSpPr>
      <dsp:spPr>
        <a:xfrm>
          <a:off x="189650" y="1317107"/>
          <a:ext cx="1877793" cy="1126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Deep Learning</a:t>
          </a:r>
        </a:p>
      </dsp:txBody>
      <dsp:txXfrm>
        <a:off x="189650" y="1317107"/>
        <a:ext cx="1877793" cy="1126676"/>
      </dsp:txXfrm>
    </dsp:sp>
    <dsp:sp modelId="{3BBAAF59-3C87-AF41-9661-CFB36DFB0D71}">
      <dsp:nvSpPr>
        <dsp:cNvPr id="0" name=""/>
        <dsp:cNvSpPr/>
      </dsp:nvSpPr>
      <dsp:spPr>
        <a:xfrm>
          <a:off x="2255224" y="1317107"/>
          <a:ext cx="1877793" cy="1126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Clustering</a:t>
          </a:r>
        </a:p>
      </dsp:txBody>
      <dsp:txXfrm>
        <a:off x="2255224" y="1317107"/>
        <a:ext cx="1877793" cy="1126676"/>
      </dsp:txXfrm>
    </dsp:sp>
    <dsp:sp modelId="{59676B39-57C9-B144-9109-B67C2E3C2C85}">
      <dsp:nvSpPr>
        <dsp:cNvPr id="0" name=""/>
        <dsp:cNvSpPr/>
      </dsp:nvSpPr>
      <dsp:spPr>
        <a:xfrm>
          <a:off x="4320797" y="1317107"/>
          <a:ext cx="1877793" cy="1126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Reinforcement Learning</a:t>
          </a:r>
        </a:p>
      </dsp:txBody>
      <dsp:txXfrm>
        <a:off x="4320797" y="1317107"/>
        <a:ext cx="1877793" cy="1126676"/>
      </dsp:txXfrm>
    </dsp:sp>
    <dsp:sp modelId="{DB21AEC7-9DD4-3F46-B242-C92D758BF6F2}">
      <dsp:nvSpPr>
        <dsp:cNvPr id="0" name=""/>
        <dsp:cNvSpPr/>
      </dsp:nvSpPr>
      <dsp:spPr>
        <a:xfrm>
          <a:off x="2255224" y="2631563"/>
          <a:ext cx="1877793" cy="1126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Big Data</a:t>
          </a:r>
        </a:p>
      </dsp:txBody>
      <dsp:txXfrm>
        <a:off x="2255224" y="2631563"/>
        <a:ext cx="1877793" cy="11266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4596A-ACAA-0A41-8F49-F5EA07BAB17F}">
      <dsp:nvSpPr>
        <dsp:cNvPr id="0" name=""/>
        <dsp:cNvSpPr/>
      </dsp:nvSpPr>
      <dsp:spPr>
        <a:xfrm>
          <a:off x="0" y="628776"/>
          <a:ext cx="6797675" cy="1007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Internal 20%</a:t>
          </a:r>
        </a:p>
      </dsp:txBody>
      <dsp:txXfrm>
        <a:off x="49176" y="677952"/>
        <a:ext cx="6699323" cy="909018"/>
      </dsp:txXfrm>
    </dsp:sp>
    <dsp:sp modelId="{15BED7BA-64C6-DC43-8D62-DB39FDDB762C}">
      <dsp:nvSpPr>
        <dsp:cNvPr id="0" name=""/>
        <dsp:cNvSpPr/>
      </dsp:nvSpPr>
      <dsp:spPr>
        <a:xfrm>
          <a:off x="0" y="1757106"/>
          <a:ext cx="6797675" cy="1007370"/>
        </a:xfrm>
        <a:prstGeom prst="roundRect">
          <a:avLst/>
        </a:prstGeom>
        <a:solidFill>
          <a:schemeClr val="accent5">
            <a:hueOff val="494905"/>
            <a:satOff val="3096"/>
            <a:lumOff val="-65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Mid Term 30%</a:t>
          </a:r>
        </a:p>
      </dsp:txBody>
      <dsp:txXfrm>
        <a:off x="49176" y="1806282"/>
        <a:ext cx="6699323" cy="909018"/>
      </dsp:txXfrm>
    </dsp:sp>
    <dsp:sp modelId="{35DCE753-743A-5446-9E59-4F3CAA2496C1}">
      <dsp:nvSpPr>
        <dsp:cNvPr id="0" name=""/>
        <dsp:cNvSpPr/>
      </dsp:nvSpPr>
      <dsp:spPr>
        <a:xfrm>
          <a:off x="0" y="2885436"/>
          <a:ext cx="6797675" cy="1007370"/>
        </a:xfrm>
        <a:prstGeom prst="roundRect">
          <a:avLst/>
        </a:prstGeom>
        <a:solidFill>
          <a:schemeClr val="accent5">
            <a:hueOff val="989809"/>
            <a:satOff val="6193"/>
            <a:lumOff val="-13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Final Exam 50%</a:t>
          </a:r>
        </a:p>
      </dsp:txBody>
      <dsp:txXfrm>
        <a:off x="49176" y="2934612"/>
        <a:ext cx="6699323" cy="909018"/>
      </dsp:txXfrm>
    </dsp:sp>
    <dsp:sp modelId="{B6B64156-034E-2842-9273-4B74EB508D96}">
      <dsp:nvSpPr>
        <dsp:cNvPr id="0" name=""/>
        <dsp:cNvSpPr/>
      </dsp:nvSpPr>
      <dsp:spPr>
        <a:xfrm>
          <a:off x="0" y="4013766"/>
          <a:ext cx="6797675" cy="1007370"/>
        </a:xfrm>
        <a:prstGeom prst="roundRect">
          <a:avLst/>
        </a:prstGeom>
        <a:solidFill>
          <a:schemeClr val="accent5">
            <a:hueOff val="1484714"/>
            <a:satOff val="9289"/>
            <a:lumOff val="-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75% attendance is required</a:t>
          </a:r>
        </a:p>
      </dsp:txBody>
      <dsp:txXfrm>
        <a:off x="49176" y="4062942"/>
        <a:ext cx="6699323" cy="909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00834-4B67-804F-9EBC-663F0E373DC6}">
      <dsp:nvSpPr>
        <dsp:cNvPr id="0" name=""/>
        <dsp:cNvSpPr/>
      </dsp:nvSpPr>
      <dsp:spPr>
        <a:xfrm>
          <a:off x="0" y="56915"/>
          <a:ext cx="6797675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Machine Learning Specialization By Andrew Ng (Coursera)</a:t>
          </a:r>
        </a:p>
      </dsp:txBody>
      <dsp:txXfrm>
        <a:off x="64083" y="120998"/>
        <a:ext cx="6669509" cy="1184574"/>
      </dsp:txXfrm>
    </dsp:sp>
    <dsp:sp modelId="{021A70F1-931A-5846-955D-5DC2A17DE16A}">
      <dsp:nvSpPr>
        <dsp:cNvPr id="0" name=""/>
        <dsp:cNvSpPr/>
      </dsp:nvSpPr>
      <dsp:spPr>
        <a:xfrm>
          <a:off x="0" y="1464695"/>
          <a:ext cx="6797675" cy="1312740"/>
        </a:xfrm>
        <a:prstGeom prst="roundRect">
          <a:avLst/>
        </a:prstGeom>
        <a:solidFill>
          <a:schemeClr val="accent2">
            <a:hueOff val="-6698785"/>
            <a:satOff val="-187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How to Build your Career in AI By Andrew Ng</a:t>
          </a:r>
        </a:p>
      </dsp:txBody>
      <dsp:txXfrm>
        <a:off x="64083" y="1528778"/>
        <a:ext cx="6669509" cy="1184574"/>
      </dsp:txXfrm>
    </dsp:sp>
    <dsp:sp modelId="{DA37D4A5-E844-A049-89AE-400179882CEE}">
      <dsp:nvSpPr>
        <dsp:cNvPr id="0" name=""/>
        <dsp:cNvSpPr/>
      </dsp:nvSpPr>
      <dsp:spPr>
        <a:xfrm>
          <a:off x="0" y="2872476"/>
          <a:ext cx="6797675" cy="1312740"/>
        </a:xfrm>
        <a:prstGeom prst="roundRect">
          <a:avLst/>
        </a:prstGeom>
        <a:solidFill>
          <a:schemeClr val="accent2">
            <a:hueOff val="-13397571"/>
            <a:satOff val="-375"/>
            <a:lumOff val="4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Machine Learning for Absolute Beginners By Oliver Theobald</a:t>
          </a:r>
        </a:p>
      </dsp:txBody>
      <dsp:txXfrm>
        <a:off x="64083" y="2936559"/>
        <a:ext cx="6669509" cy="1184574"/>
      </dsp:txXfrm>
    </dsp:sp>
    <dsp:sp modelId="{4E0E4CB3-8046-A349-8111-BD38A906B6E5}">
      <dsp:nvSpPr>
        <dsp:cNvPr id="0" name=""/>
        <dsp:cNvSpPr/>
      </dsp:nvSpPr>
      <dsp:spPr>
        <a:xfrm>
          <a:off x="0" y="4280256"/>
          <a:ext cx="6797675" cy="1312740"/>
        </a:xfrm>
        <a:prstGeom prst="roundRect">
          <a:avLst/>
        </a:prstGeom>
        <a:solidFill>
          <a:schemeClr val="accent2">
            <a:hueOff val="-20096356"/>
            <a:satOff val="-562"/>
            <a:lumOff val="7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Introduction to Machine Learning By </a:t>
          </a:r>
          <a:r>
            <a:rPr lang="en-US" sz="3300" kern="1200" dirty="0" err="1"/>
            <a:t>Ethem</a:t>
          </a:r>
          <a:r>
            <a:rPr lang="en-US" sz="3300" kern="1200" dirty="0"/>
            <a:t> </a:t>
          </a:r>
          <a:r>
            <a:rPr lang="en-US" sz="3300" kern="1200" dirty="0" err="1"/>
            <a:t>Alpaydin</a:t>
          </a:r>
          <a:endParaRPr lang="en-US" sz="3300" kern="1200" dirty="0"/>
        </a:p>
      </dsp:txBody>
      <dsp:txXfrm>
        <a:off x="64083" y="4344339"/>
        <a:ext cx="6669509" cy="1184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2DB69-2B97-B644-AAFA-A3826BF8A572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C41C5-1B4F-2340-AA98-A2DFAEB0B8BE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Email: </a:t>
          </a:r>
          <a:r>
            <a:rPr lang="en-US" sz="3000" kern="1200">
              <a:hlinkClick xmlns:r="http://schemas.openxmlformats.org/officeDocument/2006/relationships" r:id="rId1"/>
            </a:rPr>
            <a:t>irfanuddin@kust.edu.pk</a:t>
          </a:r>
          <a:endParaRPr lang="en-US" sz="3000" kern="1200"/>
        </a:p>
      </dsp:txBody>
      <dsp:txXfrm>
        <a:off x="560236" y="832323"/>
        <a:ext cx="4149382" cy="2576345"/>
      </dsp:txXfrm>
    </dsp:sp>
    <dsp:sp modelId="{D32DB351-585C-1A40-A084-9B2AFDFC029B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D6777-41AA-8B46-A42A-66648896081D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WhatsApp: 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0335 57 64514</a:t>
          </a:r>
        </a:p>
      </dsp:txBody>
      <dsp:txXfrm>
        <a:off x="5827635" y="832323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9F316-0C3C-E14F-8660-B46A25B44796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E831B-A87B-3E41-9B1B-B8CA50F09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74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6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6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7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5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7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2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1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6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2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0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s.pomona.edu/classes/cs158/archive/2022spring/" TargetMode="External"/><Relationship Id="rId2" Type="http://schemas.openxmlformats.org/officeDocument/2006/relationships/hyperlink" Target="https://www.cs.cornell.edu/courses/cs4780/2013f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9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13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9B5DF-179D-9356-1258-12832BDD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553678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Welcome</a:t>
            </a:r>
          </a:p>
        </p:txBody>
      </p:sp>
      <p:cxnSp>
        <p:nvCxnSpPr>
          <p:cNvPr id="41" name="Straight Connector 15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7660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6" descr="Balloons">
            <a:extLst>
              <a:ext uri="{FF2B5EF4-FFF2-40B4-BE49-F238E27FC236}">
                <a16:creationId xmlns:a16="http://schemas.microsoft.com/office/drawing/2014/main" id="{848E9B19-F298-260B-C4ED-DF2D444BF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5677" y="1243577"/>
            <a:ext cx="3841219" cy="3841219"/>
          </a:xfrm>
          <a:prstGeom prst="rect">
            <a:avLst/>
          </a:prstGeom>
        </p:spPr>
      </p:pic>
      <p:sp>
        <p:nvSpPr>
          <p:cNvPr id="43" name="Rectangle 17">
            <a:extLst>
              <a:ext uri="{FF2B5EF4-FFF2-40B4-BE49-F238E27FC236}">
                <a16:creationId xmlns:a16="http://schemas.microsoft.com/office/drawing/2014/main" id="{596FA172-921E-4C46-94E3-3FC0695A7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86323-D5E5-B5C5-8F41-67371E01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797C0-59E1-9756-7989-251D32C1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1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2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8F749-36A2-F63F-A1F4-85D6CFF49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1"/>
            <a:ext cx="7319175" cy="3374931"/>
          </a:xfrm>
        </p:spPr>
        <p:txBody>
          <a:bodyPr>
            <a:normAutofit fontScale="90000"/>
          </a:bodyPr>
          <a:lstStyle/>
          <a:p>
            <a:r>
              <a:rPr lang="en-US"/>
              <a:t>CS467 </a:t>
            </a:r>
            <a:br>
              <a:rPr lang="en-US"/>
            </a:br>
            <a:r>
              <a:rPr lang="en-US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B59F3-58CB-E0A6-96AB-863BEAF92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/>
              <a:t>Dr. M. Irfan uddin</a:t>
            </a: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D9A92E2-79B6-145B-CFD2-6883BBDDD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43" r="32045" b="1"/>
          <a:stretch/>
        </p:blipFill>
        <p:spPr>
          <a:xfrm>
            <a:off x="620973" y="1129140"/>
            <a:ext cx="2758331" cy="4081020"/>
          </a:xfrm>
          <a:prstGeom prst="rect">
            <a:avLst/>
          </a:prstGeom>
        </p:spPr>
      </p:pic>
      <p:cxnSp>
        <p:nvCxnSpPr>
          <p:cNvPr id="60" name="Straight Connector 54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6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4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388A7-D422-41A3-42AC-D5A023E8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en-US"/>
              <a:t>Course Contents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EE0A57F2-BF2D-19CE-3021-564210D083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1" y="2108201"/>
          <a:ext cx="6388242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E23D4554-C265-D82E-8F7D-5693E6565F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9003" y="1492450"/>
            <a:ext cx="3412514" cy="341251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2E4A6-F10F-CAFC-3036-4D529E27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CBA6-443F-4D99-D4ED-4550C595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6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0B42F-45F2-B191-7F89-689147B2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Grading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E83736D-E74E-3993-FEAE-0ABC265F6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62581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32B12-010F-2A06-DC44-D71E4407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EE8AF-0584-1F8B-88B3-7A7E8A44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6FD9A-C4A4-F4B6-FFB2-A0856872D9A7}"/>
              </a:ext>
            </a:extLst>
          </p:cNvPr>
          <p:cNvSpPr txBox="1"/>
          <p:nvPr/>
        </p:nvSpPr>
        <p:spPr>
          <a:xfrm>
            <a:off x="5255659" y="6382584"/>
            <a:ext cx="690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Further distribution of Internal Marks are shared on WhatsApp group</a:t>
            </a:r>
          </a:p>
        </p:txBody>
      </p:sp>
    </p:spTree>
    <p:extLst>
      <p:ext uri="{BB962C8B-B14F-4D97-AF65-F5344CB8AC3E}">
        <p14:creationId xmlns:p14="http://schemas.microsoft.com/office/powerpoint/2010/main" val="190724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E8AFC-3B26-DCDB-5742-4907A855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Acknowledgement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DB813B-BFAA-A395-EC9F-4B69727DD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79425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B3831-7F71-3785-BEBD-2F72A18E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A10C-6142-29F9-71E7-C37F3F87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4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6DFA-F350-6121-6076-8CC3DBED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E666E-0C6A-0210-C665-6D32CC70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https://www.cs.cornell.edu/courses/cs4780/2013fa/</a:t>
            </a:r>
            <a:endParaRPr lang="en-US" dirty="0"/>
          </a:p>
          <a:p>
            <a:r>
              <a:rPr lang="en-US" dirty="0">
                <a:hlinkClick r:id="rId3"/>
              </a:rPr>
              <a:t>https://cs.pomona.edu/classes/cs158/archive/2022spring/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32B7E-C7ED-9A08-D4F4-3ADEF092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63B88-6A8A-AF9B-4D8B-CB14A8C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6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EFC4-97A0-C010-5580-01937223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CBC31-64A1-8450-6788-B033BBBD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Slides from Introduction to Machine Learning By </a:t>
            </a:r>
            <a:r>
              <a:rPr lang="en-US" sz="3200" dirty="0" err="1"/>
              <a:t>Ethem</a:t>
            </a:r>
            <a:r>
              <a:rPr lang="en-US" sz="3200" dirty="0"/>
              <a:t> </a:t>
            </a:r>
            <a:r>
              <a:rPr lang="en-US" sz="3200" dirty="0" err="1"/>
              <a:t>Alpaydin</a:t>
            </a:r>
            <a:r>
              <a:rPr lang="en-US" sz="3200" dirty="0"/>
              <a:t> will be used with slight modifications</a:t>
            </a:r>
          </a:p>
          <a:p>
            <a:pPr algn="ctr"/>
            <a:endParaRPr lang="en-GB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BB235-A6EC-82A1-9CC5-32783F1A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CE736-057F-FD83-A44B-72DE2DD2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5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66E4-40C1-76B1-B0D2-08CA3A48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4E631-D03D-7B85-60D7-DCE426585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Some contents are taken from the course Machine Learning by Dave Kauchak </a:t>
            </a:r>
          </a:p>
          <a:p>
            <a:r>
              <a:rPr lang="en-US" dirty="0"/>
              <a:t>[http://</a:t>
            </a:r>
            <a:r>
              <a:rPr lang="en-US" dirty="0" err="1"/>
              <a:t>www.cs.pomona.edu</a:t>
            </a:r>
            <a:r>
              <a:rPr lang="en-US" dirty="0"/>
              <a:t>/classes/cs158/archive/2023spring/]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AC0A1-0409-20E4-E2FB-89A1F3A2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EAF54-6671-9982-3A9D-A560803A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7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844C0-B2D7-FFA9-B69E-A989F7CA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Contact me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9CA28A-5732-2D35-4021-2A3962758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05293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5A8AF-CE7E-97BF-EE64-CC25EBD1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5B33A-030A-2A4C-0345-3896C35A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914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200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Nova Light</vt:lpstr>
      <vt:lpstr>Bembo</vt:lpstr>
      <vt:lpstr>Calibri</vt:lpstr>
      <vt:lpstr>RetrospectVTI</vt:lpstr>
      <vt:lpstr>Welcome</vt:lpstr>
      <vt:lpstr>CS467  Machine Learning</vt:lpstr>
      <vt:lpstr>Course Contents</vt:lpstr>
      <vt:lpstr>Grading</vt:lpstr>
      <vt:lpstr>Acknowledgement</vt:lpstr>
      <vt:lpstr>Acknowledgement</vt:lpstr>
      <vt:lpstr>Acknowledgement</vt:lpstr>
      <vt:lpstr>Acknowledgement</vt:lpstr>
      <vt:lpstr>Contact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CS417 Machine Learning</dc:title>
  <dc:creator>Irfan Ud-Din</dc:creator>
  <cp:lastModifiedBy>Irfan Ud-Din</cp:lastModifiedBy>
  <cp:revision>4</cp:revision>
  <dcterms:created xsi:type="dcterms:W3CDTF">2023-02-01T04:31:53Z</dcterms:created>
  <dcterms:modified xsi:type="dcterms:W3CDTF">2024-02-12T03:45:09Z</dcterms:modified>
</cp:coreProperties>
</file>