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42"/>
  </p:notesMasterIdLst>
  <p:handoutMasterIdLst>
    <p:handoutMasterId r:id="rId43"/>
  </p:handoutMasterIdLst>
  <p:sldIdLst>
    <p:sldId id="256" r:id="rId2"/>
    <p:sldId id="444" r:id="rId3"/>
    <p:sldId id="473" r:id="rId4"/>
    <p:sldId id="475" r:id="rId5"/>
    <p:sldId id="460" r:id="rId6"/>
    <p:sldId id="445" r:id="rId7"/>
    <p:sldId id="461" r:id="rId8"/>
    <p:sldId id="462" r:id="rId9"/>
    <p:sldId id="446" r:id="rId10"/>
    <p:sldId id="350" r:id="rId11"/>
    <p:sldId id="351" r:id="rId12"/>
    <p:sldId id="352" r:id="rId13"/>
    <p:sldId id="353" r:id="rId14"/>
    <p:sldId id="354" r:id="rId15"/>
    <p:sldId id="370" r:id="rId16"/>
    <p:sldId id="463" r:id="rId17"/>
    <p:sldId id="464" r:id="rId18"/>
    <p:sldId id="466" r:id="rId19"/>
    <p:sldId id="465" r:id="rId20"/>
    <p:sldId id="452" r:id="rId21"/>
    <p:sldId id="467" r:id="rId22"/>
    <p:sldId id="468" r:id="rId23"/>
    <p:sldId id="469" r:id="rId24"/>
    <p:sldId id="491" r:id="rId25"/>
    <p:sldId id="500" r:id="rId26"/>
    <p:sldId id="499" r:id="rId27"/>
    <p:sldId id="494" r:id="rId28"/>
    <p:sldId id="495" r:id="rId29"/>
    <p:sldId id="496" r:id="rId30"/>
    <p:sldId id="497" r:id="rId31"/>
    <p:sldId id="502" r:id="rId32"/>
    <p:sldId id="379" r:id="rId33"/>
    <p:sldId id="380" r:id="rId34"/>
    <p:sldId id="410" r:id="rId35"/>
    <p:sldId id="381" r:id="rId36"/>
    <p:sldId id="382" r:id="rId37"/>
    <p:sldId id="383" r:id="rId38"/>
    <p:sldId id="388" r:id="rId39"/>
    <p:sldId id="474" r:id="rId40"/>
    <p:sldId id="492" r:id="rId41"/>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66FF33"/>
    <a:srgbClr val="990033"/>
    <a:srgbClr val="FF66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39BDA-F9D5-6F45-9DA4-481F86C8D6E9}" v="144" dt="2023-11-06T14:54:02.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5128" autoAdjust="0"/>
  </p:normalViewPr>
  <p:slideViewPr>
    <p:cSldViewPr>
      <p:cViewPr varScale="1">
        <p:scale>
          <a:sx n="117" d="100"/>
          <a:sy n="117" d="100"/>
        </p:scale>
        <p:origin x="176" y="7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varScale="1">
        <p:scale>
          <a:sx n="80" d="100"/>
          <a:sy n="80" d="100"/>
        </p:scale>
        <p:origin x="-1254" y="-8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7.xml"/><Relationship Id="rId1" Type="http://schemas.openxmlformats.org/officeDocument/2006/relationships/slide" Target="slides/slide26.xml"/><Relationship Id="rId5" Type="http://schemas.openxmlformats.org/officeDocument/2006/relationships/slide" Target="slides/slide38.xml"/><Relationship Id="rId4" Type="http://schemas.openxmlformats.org/officeDocument/2006/relationships/slide" Target="slides/slide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fan Ud-Din" userId="ee04383a-3b49-4780-98b3-1937345d585e" providerId="ADAL" clId="{7EF39BDA-F9D5-6F45-9DA4-481F86C8D6E9}"/>
    <pc:docChg chg="undo custSel addSld delSld modSld sldOrd">
      <pc:chgData name="Irfan Ud-Din" userId="ee04383a-3b49-4780-98b3-1937345d585e" providerId="ADAL" clId="{7EF39BDA-F9D5-6F45-9DA4-481F86C8D6E9}" dt="2023-11-06T14:56:08.181" v="605" actId="20577"/>
      <pc:docMkLst>
        <pc:docMk/>
      </pc:docMkLst>
      <pc:sldChg chg="del mod modShow">
        <pc:chgData name="Irfan Ud-Din" userId="ee04383a-3b49-4780-98b3-1937345d585e" providerId="ADAL" clId="{7EF39BDA-F9D5-6F45-9DA4-481F86C8D6E9}" dt="2023-11-06T14:51:47.460" v="493" actId="2696"/>
        <pc:sldMkLst>
          <pc:docMk/>
          <pc:sldMk cId="0" sldId="371"/>
        </pc:sldMkLst>
      </pc:sldChg>
      <pc:sldChg chg="del mod modShow">
        <pc:chgData name="Irfan Ud-Din" userId="ee04383a-3b49-4780-98b3-1937345d585e" providerId="ADAL" clId="{7EF39BDA-F9D5-6F45-9DA4-481F86C8D6E9}" dt="2023-11-06T14:51:48.090" v="494" actId="2696"/>
        <pc:sldMkLst>
          <pc:docMk/>
          <pc:sldMk cId="0" sldId="378"/>
        </pc:sldMkLst>
      </pc:sldChg>
      <pc:sldChg chg="modSp mod">
        <pc:chgData name="Irfan Ud-Din" userId="ee04383a-3b49-4780-98b3-1937345d585e" providerId="ADAL" clId="{7EF39BDA-F9D5-6F45-9DA4-481F86C8D6E9}" dt="2023-11-06T14:35:25.036" v="355" actId="20577"/>
        <pc:sldMkLst>
          <pc:docMk/>
          <pc:sldMk cId="0" sldId="379"/>
        </pc:sldMkLst>
        <pc:spChg chg="mod">
          <ac:chgData name="Irfan Ud-Din" userId="ee04383a-3b49-4780-98b3-1937345d585e" providerId="ADAL" clId="{7EF39BDA-F9D5-6F45-9DA4-481F86C8D6E9}" dt="2023-11-06T14:35:25.036" v="355" actId="20577"/>
          <ac:spMkLst>
            <pc:docMk/>
            <pc:sldMk cId="0" sldId="379"/>
            <ac:spMk id="37891" creationId="{94E81DB6-5B45-E909-1CC7-FCBD79CBB848}"/>
          </ac:spMkLst>
        </pc:spChg>
      </pc:sldChg>
      <pc:sldChg chg="delSp modSp mod">
        <pc:chgData name="Irfan Ud-Din" userId="ee04383a-3b49-4780-98b3-1937345d585e" providerId="ADAL" clId="{7EF39BDA-F9D5-6F45-9DA4-481F86C8D6E9}" dt="2023-11-06T14:50:01.784" v="488" actId="1076"/>
        <pc:sldMkLst>
          <pc:docMk/>
          <pc:sldMk cId="0" sldId="380"/>
        </pc:sldMkLst>
        <pc:spChg chg="mod">
          <ac:chgData name="Irfan Ud-Din" userId="ee04383a-3b49-4780-98b3-1937345d585e" providerId="ADAL" clId="{7EF39BDA-F9D5-6F45-9DA4-481F86C8D6E9}" dt="2023-11-06T14:37:13.352" v="378" actId="27636"/>
          <ac:spMkLst>
            <pc:docMk/>
            <pc:sldMk cId="0" sldId="380"/>
            <ac:spMk id="33795" creationId="{870E8126-62C1-F216-8099-5964E0CAF51C}"/>
          </ac:spMkLst>
        </pc:spChg>
        <pc:spChg chg="mod">
          <ac:chgData name="Irfan Ud-Din" userId="ee04383a-3b49-4780-98b3-1937345d585e" providerId="ADAL" clId="{7EF39BDA-F9D5-6F45-9DA4-481F86C8D6E9}" dt="2023-11-06T14:37:23.386" v="380" actId="1076"/>
          <ac:spMkLst>
            <pc:docMk/>
            <pc:sldMk cId="0" sldId="380"/>
            <ac:spMk id="38917" creationId="{EEB4DD35-E738-EF41-8491-2DAD7C482B86}"/>
          </ac:spMkLst>
        </pc:spChg>
        <pc:spChg chg="mod">
          <ac:chgData name="Irfan Ud-Din" userId="ee04383a-3b49-4780-98b3-1937345d585e" providerId="ADAL" clId="{7EF39BDA-F9D5-6F45-9DA4-481F86C8D6E9}" dt="2023-11-06T14:50:01.784" v="488" actId="1076"/>
          <ac:spMkLst>
            <pc:docMk/>
            <pc:sldMk cId="0" sldId="380"/>
            <ac:spMk id="38918" creationId="{9951A3EA-9839-36A1-69A1-5476382C2BDC}"/>
          </ac:spMkLst>
        </pc:spChg>
        <pc:spChg chg="mod">
          <ac:chgData name="Irfan Ud-Din" userId="ee04383a-3b49-4780-98b3-1937345d585e" providerId="ADAL" clId="{7EF39BDA-F9D5-6F45-9DA4-481F86C8D6E9}" dt="2023-11-06T14:49:51.968" v="486" actId="1076"/>
          <ac:spMkLst>
            <pc:docMk/>
            <pc:sldMk cId="0" sldId="380"/>
            <ac:spMk id="38919" creationId="{22ACB955-3782-3206-C046-CB24AAF33B33}"/>
          </ac:spMkLst>
        </pc:spChg>
        <pc:picChg chg="mod">
          <ac:chgData name="Irfan Ud-Din" userId="ee04383a-3b49-4780-98b3-1937345d585e" providerId="ADAL" clId="{7EF39BDA-F9D5-6F45-9DA4-481F86C8D6E9}" dt="2023-11-06T14:49:56.952" v="487" actId="14100"/>
          <ac:picMkLst>
            <pc:docMk/>
            <pc:sldMk cId="0" sldId="380"/>
            <ac:picMk id="38916" creationId="{3EA6A352-D542-A2ED-5A0E-A735414DDEEA}"/>
          </ac:picMkLst>
        </pc:picChg>
        <pc:picChg chg="del">
          <ac:chgData name="Irfan Ud-Din" userId="ee04383a-3b49-4780-98b3-1937345d585e" providerId="ADAL" clId="{7EF39BDA-F9D5-6F45-9DA4-481F86C8D6E9}" dt="2023-11-06T14:35:48.316" v="357" actId="478"/>
          <ac:picMkLst>
            <pc:docMk/>
            <pc:sldMk cId="0" sldId="380"/>
            <ac:picMk id="38920" creationId="{B9964D37-B740-C945-CC55-DE6AF21CC256}"/>
          </ac:picMkLst>
        </pc:picChg>
      </pc:sldChg>
      <pc:sldChg chg="modAnim">
        <pc:chgData name="Irfan Ud-Din" userId="ee04383a-3b49-4780-98b3-1937345d585e" providerId="ADAL" clId="{7EF39BDA-F9D5-6F45-9DA4-481F86C8D6E9}" dt="2023-11-06T14:48:43.447" v="479"/>
        <pc:sldMkLst>
          <pc:docMk/>
          <pc:sldMk cId="0" sldId="381"/>
        </pc:sldMkLst>
      </pc:sldChg>
      <pc:sldChg chg="modAnim">
        <pc:chgData name="Irfan Ud-Din" userId="ee04383a-3b49-4780-98b3-1937345d585e" providerId="ADAL" clId="{7EF39BDA-F9D5-6F45-9DA4-481F86C8D6E9}" dt="2023-11-06T14:48:16.951" v="471"/>
        <pc:sldMkLst>
          <pc:docMk/>
          <pc:sldMk cId="0" sldId="382"/>
        </pc:sldMkLst>
      </pc:sldChg>
      <pc:sldChg chg="modSp mod">
        <pc:chgData name="Irfan Ud-Din" userId="ee04383a-3b49-4780-98b3-1937345d585e" providerId="ADAL" clId="{7EF39BDA-F9D5-6F45-9DA4-481F86C8D6E9}" dt="2023-11-06T14:39:53.108" v="381" actId="1076"/>
        <pc:sldMkLst>
          <pc:docMk/>
          <pc:sldMk cId="0" sldId="383"/>
        </pc:sldMkLst>
        <pc:spChg chg="mod">
          <ac:chgData name="Irfan Ud-Din" userId="ee04383a-3b49-4780-98b3-1937345d585e" providerId="ADAL" clId="{7EF39BDA-F9D5-6F45-9DA4-481F86C8D6E9}" dt="2023-11-06T14:39:53.108" v="381" actId="1076"/>
          <ac:spMkLst>
            <pc:docMk/>
            <pc:sldMk cId="0" sldId="383"/>
            <ac:spMk id="2" creationId="{107E3163-C5F4-8B43-3569-D47A88374BFF}"/>
          </ac:spMkLst>
        </pc:spChg>
      </pc:sldChg>
      <pc:sldChg chg="add del">
        <pc:chgData name="Irfan Ud-Din" userId="ee04383a-3b49-4780-98b3-1937345d585e" providerId="ADAL" clId="{7EF39BDA-F9D5-6F45-9DA4-481F86C8D6E9}" dt="2023-11-06T14:46:09.178" v="411" actId="2696"/>
        <pc:sldMkLst>
          <pc:docMk/>
          <pc:sldMk cId="0" sldId="385"/>
        </pc:sldMkLst>
      </pc:sldChg>
      <pc:sldChg chg="addSp delSp modSp add del modAnim">
        <pc:chgData name="Irfan Ud-Din" userId="ee04383a-3b49-4780-98b3-1937345d585e" providerId="ADAL" clId="{7EF39BDA-F9D5-6F45-9DA4-481F86C8D6E9}" dt="2023-11-06T14:45:03.744" v="397" actId="2696"/>
        <pc:sldMkLst>
          <pc:docMk/>
          <pc:sldMk cId="0" sldId="386"/>
        </pc:sldMkLst>
        <pc:spChg chg="add del mod">
          <ac:chgData name="Irfan Ud-Din" userId="ee04383a-3b49-4780-98b3-1937345d585e" providerId="ADAL" clId="{7EF39BDA-F9D5-6F45-9DA4-481F86C8D6E9}" dt="2023-11-06T14:44:17.891" v="390"/>
          <ac:spMkLst>
            <pc:docMk/>
            <pc:sldMk cId="0" sldId="386"/>
            <ac:spMk id="3" creationId="{60BBD51E-4648-B264-EA92-71CCE21AAAD7}"/>
          </ac:spMkLst>
        </pc:spChg>
      </pc:sldChg>
      <pc:sldChg chg="addSp delSp modSp add del modAnim">
        <pc:chgData name="Irfan Ud-Din" userId="ee04383a-3b49-4780-98b3-1937345d585e" providerId="ADAL" clId="{7EF39BDA-F9D5-6F45-9DA4-481F86C8D6E9}" dt="2023-11-06T14:45:00.689" v="396" actId="2696"/>
        <pc:sldMkLst>
          <pc:docMk/>
          <pc:sldMk cId="0" sldId="387"/>
        </pc:sldMkLst>
        <pc:spChg chg="add del mod">
          <ac:chgData name="Irfan Ud-Din" userId="ee04383a-3b49-4780-98b3-1937345d585e" providerId="ADAL" clId="{7EF39BDA-F9D5-6F45-9DA4-481F86C8D6E9}" dt="2023-11-06T14:44:15.385" v="388"/>
          <ac:spMkLst>
            <pc:docMk/>
            <pc:sldMk cId="0" sldId="387"/>
            <ac:spMk id="3" creationId="{50A5D74B-3CE9-7D10-9A89-AE838C2D325D}"/>
          </ac:spMkLst>
        </pc:spChg>
        <pc:spChg chg="add mod">
          <ac:chgData name="Irfan Ud-Din" userId="ee04383a-3b49-4780-98b3-1937345d585e" providerId="ADAL" clId="{7EF39BDA-F9D5-6F45-9DA4-481F86C8D6E9}" dt="2023-11-06T14:44:22.298" v="391"/>
          <ac:spMkLst>
            <pc:docMk/>
            <pc:sldMk cId="0" sldId="387"/>
            <ac:spMk id="4" creationId="{954642D4-8F7D-1B6A-0351-F5F1C724B91F}"/>
          </ac:spMkLst>
        </pc:spChg>
      </pc:sldChg>
      <pc:sldChg chg="addSp modSp add modAnim">
        <pc:chgData name="Irfan Ud-Din" userId="ee04383a-3b49-4780-98b3-1937345d585e" providerId="ADAL" clId="{7EF39BDA-F9D5-6F45-9DA4-481F86C8D6E9}" dt="2023-11-06T14:47:50.776" v="469" actId="1076"/>
        <pc:sldMkLst>
          <pc:docMk/>
          <pc:sldMk cId="0" sldId="388"/>
        </pc:sldMkLst>
        <pc:spChg chg="add mod">
          <ac:chgData name="Irfan Ud-Din" userId="ee04383a-3b49-4780-98b3-1937345d585e" providerId="ADAL" clId="{7EF39BDA-F9D5-6F45-9DA4-481F86C8D6E9}" dt="2023-11-06T14:47:28.657" v="454" actId="1076"/>
          <ac:spMkLst>
            <pc:docMk/>
            <pc:sldMk cId="0" sldId="388"/>
            <ac:spMk id="3" creationId="{6E6A25A5-808D-3CB8-5999-B1C9B735F5C2}"/>
          </ac:spMkLst>
        </pc:spChg>
        <pc:spChg chg="add mod">
          <ac:chgData name="Irfan Ud-Din" userId="ee04383a-3b49-4780-98b3-1937345d585e" providerId="ADAL" clId="{7EF39BDA-F9D5-6F45-9DA4-481F86C8D6E9}" dt="2023-11-06T14:47:36.953" v="460" actId="20577"/>
          <ac:spMkLst>
            <pc:docMk/>
            <pc:sldMk cId="0" sldId="388"/>
            <ac:spMk id="4" creationId="{7B6DD904-E207-D18D-19C7-C807FF3A2889}"/>
          </ac:spMkLst>
        </pc:spChg>
        <pc:spChg chg="add mod">
          <ac:chgData name="Irfan Ud-Din" userId="ee04383a-3b49-4780-98b3-1937345d585e" providerId="ADAL" clId="{7EF39BDA-F9D5-6F45-9DA4-481F86C8D6E9}" dt="2023-11-06T14:47:50.776" v="469" actId="1076"/>
          <ac:spMkLst>
            <pc:docMk/>
            <pc:sldMk cId="0" sldId="388"/>
            <ac:spMk id="5" creationId="{679AC8D1-A988-6E37-3967-F310C99DA9EA}"/>
          </ac:spMkLst>
        </pc:spChg>
      </pc:sldChg>
      <pc:sldChg chg="modSp mod">
        <pc:chgData name="Irfan Ud-Din" userId="ee04383a-3b49-4780-98b3-1937345d585e" providerId="ADAL" clId="{7EF39BDA-F9D5-6F45-9DA4-481F86C8D6E9}" dt="2023-11-06T14:49:42.187" v="485" actId="58"/>
        <pc:sldMkLst>
          <pc:docMk/>
          <pc:sldMk cId="0" sldId="410"/>
        </pc:sldMkLst>
        <pc:spChg chg="mod">
          <ac:chgData name="Irfan Ud-Din" userId="ee04383a-3b49-4780-98b3-1937345d585e" providerId="ADAL" clId="{7EF39BDA-F9D5-6F45-9DA4-481F86C8D6E9}" dt="2023-11-06T14:49:42.187" v="485" actId="58"/>
          <ac:spMkLst>
            <pc:docMk/>
            <pc:sldMk cId="0" sldId="410"/>
            <ac:spMk id="39941" creationId="{A45F7333-96B2-5047-E4F7-4952D0150403}"/>
          </ac:spMkLst>
        </pc:spChg>
      </pc:sldChg>
      <pc:sldChg chg="modSp mod">
        <pc:chgData name="Irfan Ud-Din" userId="ee04383a-3b49-4780-98b3-1937345d585e" providerId="ADAL" clId="{7EF39BDA-F9D5-6F45-9DA4-481F86C8D6E9}" dt="2023-11-06T14:54:15.551" v="500" actId="1076"/>
        <pc:sldMkLst>
          <pc:docMk/>
          <pc:sldMk cId="3528895770" sldId="461"/>
        </pc:sldMkLst>
        <pc:spChg chg="mod">
          <ac:chgData name="Irfan Ud-Din" userId="ee04383a-3b49-4780-98b3-1937345d585e" providerId="ADAL" clId="{7EF39BDA-F9D5-6F45-9DA4-481F86C8D6E9}" dt="2023-11-06T14:54:15.551" v="500" actId="1076"/>
          <ac:spMkLst>
            <pc:docMk/>
            <pc:sldMk cId="3528895770" sldId="461"/>
            <ac:spMk id="8" creationId="{9513FD1E-D352-A746-4334-B5C2F29F189C}"/>
          </ac:spMkLst>
        </pc:spChg>
      </pc:sldChg>
      <pc:sldChg chg="addSp delSp modSp mod">
        <pc:chgData name="Irfan Ud-Din" userId="ee04383a-3b49-4780-98b3-1937345d585e" providerId="ADAL" clId="{7EF39BDA-F9D5-6F45-9DA4-481F86C8D6E9}" dt="2023-11-06T14:54:02.557" v="499" actId="14100"/>
        <pc:sldMkLst>
          <pc:docMk/>
          <pc:sldMk cId="3771964651" sldId="462"/>
        </pc:sldMkLst>
        <pc:spChg chg="del">
          <ac:chgData name="Irfan Ud-Din" userId="ee04383a-3b49-4780-98b3-1937345d585e" providerId="ADAL" clId="{7EF39BDA-F9D5-6F45-9DA4-481F86C8D6E9}" dt="2023-11-06T14:53:43.316" v="496" actId="478"/>
          <ac:spMkLst>
            <pc:docMk/>
            <pc:sldMk cId="3771964651" sldId="462"/>
            <ac:spMk id="4" creationId="{44BBCE78-E971-E337-4A84-2241152B3DCF}"/>
          </ac:spMkLst>
        </pc:spChg>
        <pc:spChg chg="add mod">
          <ac:chgData name="Irfan Ud-Din" userId="ee04383a-3b49-4780-98b3-1937345d585e" providerId="ADAL" clId="{7EF39BDA-F9D5-6F45-9DA4-481F86C8D6E9}" dt="2023-11-06T14:54:02.557" v="499" actId="14100"/>
          <ac:spMkLst>
            <pc:docMk/>
            <pc:sldMk cId="3771964651" sldId="462"/>
            <ac:spMk id="8" creationId="{653DAB28-1977-C7EA-7CCE-8054E1C2BEB8}"/>
          </ac:spMkLst>
        </pc:spChg>
        <pc:spChg chg="add mod">
          <ac:chgData name="Irfan Ud-Din" userId="ee04383a-3b49-4780-98b3-1937345d585e" providerId="ADAL" clId="{7EF39BDA-F9D5-6F45-9DA4-481F86C8D6E9}" dt="2023-11-06T14:54:02.557" v="499" actId="14100"/>
          <ac:spMkLst>
            <pc:docMk/>
            <pc:sldMk cId="3771964651" sldId="462"/>
            <ac:spMk id="9" creationId="{79EA228F-3513-7D71-8956-F63DABAADA6D}"/>
          </ac:spMkLst>
        </pc:spChg>
        <pc:spChg chg="add mod">
          <ac:chgData name="Irfan Ud-Din" userId="ee04383a-3b49-4780-98b3-1937345d585e" providerId="ADAL" clId="{7EF39BDA-F9D5-6F45-9DA4-481F86C8D6E9}" dt="2023-11-06T14:54:02.557" v="499" actId="14100"/>
          <ac:spMkLst>
            <pc:docMk/>
            <pc:sldMk cId="3771964651" sldId="462"/>
            <ac:spMk id="10" creationId="{5D188B2A-AC40-C24F-1C1F-8742C007DBA7}"/>
          </ac:spMkLst>
        </pc:spChg>
        <pc:spChg chg="add mod">
          <ac:chgData name="Irfan Ud-Din" userId="ee04383a-3b49-4780-98b3-1937345d585e" providerId="ADAL" clId="{7EF39BDA-F9D5-6F45-9DA4-481F86C8D6E9}" dt="2023-11-06T14:54:02.557" v="499" actId="14100"/>
          <ac:spMkLst>
            <pc:docMk/>
            <pc:sldMk cId="3771964651" sldId="462"/>
            <ac:spMk id="11" creationId="{AA6464A0-8FAD-917D-80A9-77C7E12426F7}"/>
          </ac:spMkLst>
        </pc:spChg>
        <pc:grpChg chg="add mod">
          <ac:chgData name="Irfan Ud-Din" userId="ee04383a-3b49-4780-98b3-1937345d585e" providerId="ADAL" clId="{7EF39BDA-F9D5-6F45-9DA4-481F86C8D6E9}" dt="2023-11-06T14:54:02.557" v="499" actId="14100"/>
          <ac:grpSpMkLst>
            <pc:docMk/>
            <pc:sldMk cId="3771964651" sldId="462"/>
            <ac:grpSpMk id="12" creationId="{2472D536-790D-1B2D-CBC2-52ED56F5ECED}"/>
          </ac:grpSpMkLst>
        </pc:grpChg>
        <pc:picChg chg="del">
          <ac:chgData name="Irfan Ud-Din" userId="ee04383a-3b49-4780-98b3-1937345d585e" providerId="ADAL" clId="{7EF39BDA-F9D5-6F45-9DA4-481F86C8D6E9}" dt="2023-11-06T14:53:39.524" v="495" actId="478"/>
          <ac:picMkLst>
            <pc:docMk/>
            <pc:sldMk cId="3771964651" sldId="462"/>
            <ac:picMk id="5" creationId="{510A688C-283A-20C6-11EF-305404B9EC04}"/>
          </ac:picMkLst>
        </pc:picChg>
        <pc:picChg chg="mod">
          <ac:chgData name="Irfan Ud-Din" userId="ee04383a-3b49-4780-98b3-1937345d585e" providerId="ADAL" clId="{7EF39BDA-F9D5-6F45-9DA4-481F86C8D6E9}" dt="2023-11-06T14:54:02.557" v="499" actId="14100"/>
          <ac:picMkLst>
            <pc:docMk/>
            <pc:sldMk cId="3771964651" sldId="462"/>
            <ac:picMk id="6" creationId="{C74C22CB-CBA7-A34E-D174-0C907AC2C1E5}"/>
          </ac:picMkLst>
        </pc:picChg>
      </pc:sldChg>
      <pc:sldChg chg="modSp mod">
        <pc:chgData name="Irfan Ud-Din" userId="ee04383a-3b49-4780-98b3-1937345d585e" providerId="ADAL" clId="{7EF39BDA-F9D5-6F45-9DA4-481F86C8D6E9}" dt="2023-11-06T14:22:53.756" v="30" actId="1037"/>
        <pc:sldMkLst>
          <pc:docMk/>
          <pc:sldMk cId="0" sldId="463"/>
        </pc:sldMkLst>
        <pc:spChg chg="mod">
          <ac:chgData name="Irfan Ud-Din" userId="ee04383a-3b49-4780-98b3-1937345d585e" providerId="ADAL" clId="{7EF39BDA-F9D5-6F45-9DA4-481F86C8D6E9}" dt="2023-11-06T14:22:53.756" v="30" actId="1037"/>
          <ac:spMkLst>
            <pc:docMk/>
            <pc:sldMk cId="0" sldId="463"/>
            <ac:spMk id="2" creationId="{461AC8FF-DB3B-AEAB-6A54-FEE0975CF460}"/>
          </ac:spMkLst>
        </pc:spChg>
        <pc:graphicFrameChg chg="modGraphic">
          <ac:chgData name="Irfan Ud-Din" userId="ee04383a-3b49-4780-98b3-1937345d585e" providerId="ADAL" clId="{7EF39BDA-F9D5-6F45-9DA4-481F86C8D6E9}" dt="2023-11-06T14:22:44.558" v="21" actId="14734"/>
          <ac:graphicFrameMkLst>
            <pc:docMk/>
            <pc:sldMk cId="0" sldId="463"/>
            <ac:graphicFrameMk id="49753" creationId="{5EE6B5F1-AA0D-8F5C-EA22-9C65328CA35B}"/>
          </ac:graphicFrameMkLst>
        </pc:graphicFrameChg>
      </pc:sldChg>
      <pc:sldChg chg="ord">
        <pc:chgData name="Irfan Ud-Din" userId="ee04383a-3b49-4780-98b3-1937345d585e" providerId="ADAL" clId="{7EF39BDA-F9D5-6F45-9DA4-481F86C8D6E9}" dt="2023-11-06T14:29:40.252" v="70" actId="20578"/>
        <pc:sldMkLst>
          <pc:docMk/>
          <pc:sldMk cId="0" sldId="465"/>
        </pc:sldMkLst>
      </pc:sldChg>
      <pc:sldChg chg="modNotesTx">
        <pc:chgData name="Irfan Ud-Din" userId="ee04383a-3b49-4780-98b3-1937345d585e" providerId="ADAL" clId="{7EF39BDA-F9D5-6F45-9DA4-481F86C8D6E9}" dt="2023-11-06T14:06:53.207" v="8"/>
        <pc:sldMkLst>
          <pc:docMk/>
          <pc:sldMk cId="0" sldId="468"/>
        </pc:sldMkLst>
      </pc:sldChg>
      <pc:sldChg chg="modSp mod">
        <pc:chgData name="Irfan Ud-Din" userId="ee04383a-3b49-4780-98b3-1937345d585e" providerId="ADAL" clId="{7EF39BDA-F9D5-6F45-9DA4-481F86C8D6E9}" dt="2023-11-06T14:31:19.408" v="102" actId="20577"/>
        <pc:sldMkLst>
          <pc:docMk/>
          <pc:sldMk cId="0" sldId="469"/>
        </pc:sldMkLst>
        <pc:spChg chg="mod">
          <ac:chgData name="Irfan Ud-Din" userId="ee04383a-3b49-4780-98b3-1937345d585e" providerId="ADAL" clId="{7EF39BDA-F9D5-6F45-9DA4-481F86C8D6E9}" dt="2023-11-06T14:30:41.473" v="73" actId="403"/>
          <ac:spMkLst>
            <pc:docMk/>
            <pc:sldMk cId="0" sldId="469"/>
            <ac:spMk id="35842" creationId="{A3DE525B-12CB-A49E-C956-8C603214BF62}"/>
          </ac:spMkLst>
        </pc:spChg>
        <pc:spChg chg="mod">
          <ac:chgData name="Irfan Ud-Din" userId="ee04383a-3b49-4780-98b3-1937345d585e" providerId="ADAL" clId="{7EF39BDA-F9D5-6F45-9DA4-481F86C8D6E9}" dt="2023-11-06T14:31:19.408" v="102" actId="20577"/>
          <ac:spMkLst>
            <pc:docMk/>
            <pc:sldMk cId="0" sldId="469"/>
            <ac:spMk id="35843" creationId="{CAA1FCD1-001E-4100-31AB-5616CC7297C1}"/>
          </ac:spMkLst>
        </pc:spChg>
      </pc:sldChg>
      <pc:sldChg chg="modSp mod">
        <pc:chgData name="Irfan Ud-Din" userId="ee04383a-3b49-4780-98b3-1937345d585e" providerId="ADAL" clId="{7EF39BDA-F9D5-6F45-9DA4-481F86C8D6E9}" dt="2023-11-06T14:30:55.383" v="75" actId="403"/>
        <pc:sldMkLst>
          <pc:docMk/>
          <pc:sldMk cId="0" sldId="491"/>
        </pc:sldMkLst>
        <pc:spChg chg="mod">
          <ac:chgData name="Irfan Ud-Din" userId="ee04383a-3b49-4780-98b3-1937345d585e" providerId="ADAL" clId="{7EF39BDA-F9D5-6F45-9DA4-481F86C8D6E9}" dt="2023-11-06T14:30:55.383" v="75" actId="403"/>
          <ac:spMkLst>
            <pc:docMk/>
            <pc:sldMk cId="0" sldId="491"/>
            <ac:spMk id="3" creationId="{A4DA3225-B372-7E8D-79A9-BBDDC4F10251}"/>
          </ac:spMkLst>
        </pc:spChg>
      </pc:sldChg>
      <pc:sldChg chg="modSp mod">
        <pc:chgData name="Irfan Ud-Din" userId="ee04383a-3b49-4780-98b3-1937345d585e" providerId="ADAL" clId="{7EF39BDA-F9D5-6F45-9DA4-481F86C8D6E9}" dt="2023-11-06T14:56:08.181" v="605" actId="20577"/>
        <pc:sldMkLst>
          <pc:docMk/>
          <pc:sldMk cId="3860164600" sldId="492"/>
        </pc:sldMkLst>
        <pc:spChg chg="mod">
          <ac:chgData name="Irfan Ud-Din" userId="ee04383a-3b49-4780-98b3-1937345d585e" providerId="ADAL" clId="{7EF39BDA-F9D5-6F45-9DA4-481F86C8D6E9}" dt="2023-11-06T14:56:08.181" v="605" actId="20577"/>
          <ac:spMkLst>
            <pc:docMk/>
            <pc:sldMk cId="3860164600" sldId="492"/>
            <ac:spMk id="5" creationId="{47BE2D51-1789-460C-B3A5-84F16A6BE47A}"/>
          </ac:spMkLst>
        </pc:spChg>
      </pc:sldChg>
      <pc:sldChg chg="del">
        <pc:chgData name="Irfan Ud-Din" userId="ee04383a-3b49-4780-98b3-1937345d585e" providerId="ADAL" clId="{7EF39BDA-F9D5-6F45-9DA4-481F86C8D6E9}" dt="2023-11-06T14:24:12.534" v="31" actId="2696"/>
        <pc:sldMkLst>
          <pc:docMk/>
          <pc:sldMk cId="1557888636" sldId="494"/>
        </pc:sldMkLst>
      </pc:sldChg>
      <pc:sldChg chg="addSp delSp modSp add mod modAnim">
        <pc:chgData name="Irfan Ud-Din" userId="ee04383a-3b49-4780-98b3-1937345d585e" providerId="ADAL" clId="{7EF39BDA-F9D5-6F45-9DA4-481F86C8D6E9}" dt="2023-11-06T14:28:24.684" v="58"/>
        <pc:sldMkLst>
          <pc:docMk/>
          <pc:sldMk cId="2824210484" sldId="494"/>
        </pc:sldMkLst>
        <pc:spChg chg="del">
          <ac:chgData name="Irfan Ud-Din" userId="ee04383a-3b49-4780-98b3-1937345d585e" providerId="ADAL" clId="{7EF39BDA-F9D5-6F45-9DA4-481F86C8D6E9}" dt="2023-11-06T14:27:36.468" v="48" actId="478"/>
          <ac:spMkLst>
            <pc:docMk/>
            <pc:sldMk cId="2824210484" sldId="494"/>
            <ac:spMk id="2" creationId="{58AECAD2-BEFF-DDF2-2F0B-03C3AB897D84}"/>
          </ac:spMkLst>
        </pc:spChg>
        <pc:spChg chg="add mod">
          <ac:chgData name="Irfan Ud-Din" userId="ee04383a-3b49-4780-98b3-1937345d585e" providerId="ADAL" clId="{7EF39BDA-F9D5-6F45-9DA4-481F86C8D6E9}" dt="2023-11-06T14:27:37.915" v="49"/>
          <ac:spMkLst>
            <pc:docMk/>
            <pc:sldMk cId="2824210484" sldId="494"/>
            <ac:spMk id="5" creationId="{6088A8E6-BBD3-43C8-A8AD-604BACE5FBE5}"/>
          </ac:spMkLst>
        </pc:spChg>
      </pc:sldChg>
      <pc:sldChg chg="addSp delSp modSp add mod modAnim">
        <pc:chgData name="Irfan Ud-Din" userId="ee04383a-3b49-4780-98b3-1937345d585e" providerId="ADAL" clId="{7EF39BDA-F9D5-6F45-9DA4-481F86C8D6E9}" dt="2023-11-06T14:28:39.421" v="63" actId="1076"/>
        <pc:sldMkLst>
          <pc:docMk/>
          <pc:sldMk cId="500234623" sldId="495"/>
        </pc:sldMkLst>
        <pc:spChg chg="del">
          <ac:chgData name="Irfan Ud-Din" userId="ee04383a-3b49-4780-98b3-1937345d585e" providerId="ADAL" clId="{7EF39BDA-F9D5-6F45-9DA4-481F86C8D6E9}" dt="2023-11-06T14:27:46.421" v="50" actId="478"/>
          <ac:spMkLst>
            <pc:docMk/>
            <pc:sldMk cId="500234623" sldId="495"/>
            <ac:spMk id="2" creationId="{7359BB1C-BCD4-93D5-B3D1-E0939EAAB704}"/>
          </ac:spMkLst>
        </pc:spChg>
        <pc:spChg chg="add mod">
          <ac:chgData name="Irfan Ud-Din" userId="ee04383a-3b49-4780-98b3-1937345d585e" providerId="ADAL" clId="{7EF39BDA-F9D5-6F45-9DA4-481F86C8D6E9}" dt="2023-11-06T14:27:52.151" v="52" actId="1076"/>
          <ac:spMkLst>
            <pc:docMk/>
            <pc:sldMk cId="500234623" sldId="495"/>
            <ac:spMk id="6" creationId="{B6C998F1-228E-ADAC-FB0A-C8ED8CDE08D8}"/>
          </ac:spMkLst>
        </pc:spChg>
        <pc:spChg chg="mod">
          <ac:chgData name="Irfan Ud-Din" userId="ee04383a-3b49-4780-98b3-1937345d585e" providerId="ADAL" clId="{7EF39BDA-F9D5-6F45-9DA4-481F86C8D6E9}" dt="2023-11-06T14:28:39.421" v="63" actId="1076"/>
          <ac:spMkLst>
            <pc:docMk/>
            <pc:sldMk cId="500234623" sldId="495"/>
            <ac:spMk id="46097" creationId="{053F8C4A-EE5B-EA95-2519-3A8A3E24C08F}"/>
          </ac:spMkLst>
        </pc:spChg>
      </pc:sldChg>
      <pc:sldChg chg="del">
        <pc:chgData name="Irfan Ud-Din" userId="ee04383a-3b49-4780-98b3-1937345d585e" providerId="ADAL" clId="{7EF39BDA-F9D5-6F45-9DA4-481F86C8D6E9}" dt="2023-11-06T14:24:12.534" v="31" actId="2696"/>
        <pc:sldMkLst>
          <pc:docMk/>
          <pc:sldMk cId="2853290220" sldId="495"/>
        </pc:sldMkLst>
      </pc:sldChg>
      <pc:sldChg chg="addSp delSp modSp add mod modAnim">
        <pc:chgData name="Irfan Ud-Din" userId="ee04383a-3b49-4780-98b3-1937345d585e" providerId="ADAL" clId="{7EF39BDA-F9D5-6F45-9DA4-481F86C8D6E9}" dt="2023-11-06T14:28:49.605" v="69"/>
        <pc:sldMkLst>
          <pc:docMk/>
          <pc:sldMk cId="1279701651" sldId="496"/>
        </pc:sldMkLst>
        <pc:spChg chg="del">
          <ac:chgData name="Irfan Ud-Din" userId="ee04383a-3b49-4780-98b3-1937345d585e" providerId="ADAL" clId="{7EF39BDA-F9D5-6F45-9DA4-481F86C8D6E9}" dt="2023-11-06T14:27:56.310" v="53" actId="478"/>
          <ac:spMkLst>
            <pc:docMk/>
            <pc:sldMk cId="1279701651" sldId="496"/>
            <ac:spMk id="2" creationId="{A63A6207-7D29-CD44-7B2F-3D1EAE52444F}"/>
          </ac:spMkLst>
        </pc:spChg>
        <pc:spChg chg="add mod">
          <ac:chgData name="Irfan Ud-Din" userId="ee04383a-3b49-4780-98b3-1937345d585e" providerId="ADAL" clId="{7EF39BDA-F9D5-6F45-9DA4-481F86C8D6E9}" dt="2023-11-06T14:28:01.150" v="55" actId="1076"/>
          <ac:spMkLst>
            <pc:docMk/>
            <pc:sldMk cId="1279701651" sldId="496"/>
            <ac:spMk id="9" creationId="{0AAB1AC7-0629-54A1-9F54-F37C120EFE53}"/>
          </ac:spMkLst>
        </pc:spChg>
      </pc:sldChg>
      <pc:sldChg chg="del">
        <pc:chgData name="Irfan Ud-Din" userId="ee04383a-3b49-4780-98b3-1937345d585e" providerId="ADAL" clId="{7EF39BDA-F9D5-6F45-9DA4-481F86C8D6E9}" dt="2023-11-06T14:24:12.534" v="31" actId="2696"/>
        <pc:sldMkLst>
          <pc:docMk/>
          <pc:sldMk cId="2168615144" sldId="496"/>
        </pc:sldMkLst>
      </pc:sldChg>
      <pc:sldChg chg="add">
        <pc:chgData name="Irfan Ud-Din" userId="ee04383a-3b49-4780-98b3-1937345d585e" providerId="ADAL" clId="{7EF39BDA-F9D5-6F45-9DA4-481F86C8D6E9}" dt="2023-11-06T14:24:44.337" v="32"/>
        <pc:sldMkLst>
          <pc:docMk/>
          <pc:sldMk cId="3005277610" sldId="497"/>
        </pc:sldMkLst>
      </pc:sldChg>
      <pc:sldChg chg="del">
        <pc:chgData name="Irfan Ud-Din" userId="ee04383a-3b49-4780-98b3-1937345d585e" providerId="ADAL" clId="{7EF39BDA-F9D5-6F45-9DA4-481F86C8D6E9}" dt="2023-11-06T14:24:12.534" v="31" actId="2696"/>
        <pc:sldMkLst>
          <pc:docMk/>
          <pc:sldMk cId="4058934271" sldId="497"/>
        </pc:sldMkLst>
      </pc:sldChg>
      <pc:sldChg chg="del">
        <pc:chgData name="Irfan Ud-Din" userId="ee04383a-3b49-4780-98b3-1937345d585e" providerId="ADAL" clId="{7EF39BDA-F9D5-6F45-9DA4-481F86C8D6E9}" dt="2023-11-06T14:24:12.534" v="31" actId="2696"/>
        <pc:sldMkLst>
          <pc:docMk/>
          <pc:sldMk cId="1947300122" sldId="499"/>
        </pc:sldMkLst>
      </pc:sldChg>
      <pc:sldChg chg="addSp delSp modSp add mod modAnim">
        <pc:chgData name="Irfan Ud-Din" userId="ee04383a-3b49-4780-98b3-1937345d585e" providerId="ADAL" clId="{7EF39BDA-F9D5-6F45-9DA4-481F86C8D6E9}" dt="2023-11-06T14:27:29.267" v="47" actId="1076"/>
        <pc:sldMkLst>
          <pc:docMk/>
          <pc:sldMk cId="2329400585" sldId="499"/>
        </pc:sldMkLst>
        <pc:spChg chg="del mod">
          <ac:chgData name="Irfan Ud-Din" userId="ee04383a-3b49-4780-98b3-1937345d585e" providerId="ADAL" clId="{7EF39BDA-F9D5-6F45-9DA4-481F86C8D6E9}" dt="2023-11-06T14:27:24.421" v="45" actId="478"/>
          <ac:spMkLst>
            <pc:docMk/>
            <pc:sldMk cId="2329400585" sldId="499"/>
            <ac:spMk id="2" creationId="{58AECAD2-BEFF-DDF2-2F0B-03C3AB897D84}"/>
          </ac:spMkLst>
        </pc:spChg>
        <pc:spChg chg="add mod">
          <ac:chgData name="Irfan Ud-Din" userId="ee04383a-3b49-4780-98b3-1937345d585e" providerId="ADAL" clId="{7EF39BDA-F9D5-6F45-9DA4-481F86C8D6E9}" dt="2023-11-06T14:27:29.267" v="47" actId="1076"/>
          <ac:spMkLst>
            <pc:docMk/>
            <pc:sldMk cId="2329400585" sldId="499"/>
            <ac:spMk id="8" creationId="{02B7E91B-2D27-4A19-BCB9-3F6B618B7464}"/>
          </ac:spMkLst>
        </pc:spChg>
        <pc:spChg chg="topLvl">
          <ac:chgData name="Irfan Ud-Din" userId="ee04383a-3b49-4780-98b3-1937345d585e" providerId="ADAL" clId="{7EF39BDA-F9D5-6F45-9DA4-481F86C8D6E9}" dt="2023-11-06T14:25:34.145" v="33" actId="165"/>
          <ac:spMkLst>
            <pc:docMk/>
            <pc:sldMk cId="2329400585" sldId="499"/>
            <ac:spMk id="45071" creationId="{BB403CBE-7F05-7AB0-4139-9FD294C4FF33}"/>
          </ac:spMkLst>
        </pc:spChg>
        <pc:spChg chg="topLvl">
          <ac:chgData name="Irfan Ud-Din" userId="ee04383a-3b49-4780-98b3-1937345d585e" providerId="ADAL" clId="{7EF39BDA-F9D5-6F45-9DA4-481F86C8D6E9}" dt="2023-11-06T14:25:34.145" v="33" actId="165"/>
          <ac:spMkLst>
            <pc:docMk/>
            <pc:sldMk cId="2329400585" sldId="499"/>
            <ac:spMk id="45072" creationId="{2B18E2E7-F441-A41B-257A-626C27A0A63E}"/>
          </ac:spMkLst>
        </pc:spChg>
        <pc:spChg chg="topLvl">
          <ac:chgData name="Irfan Ud-Din" userId="ee04383a-3b49-4780-98b3-1937345d585e" providerId="ADAL" clId="{7EF39BDA-F9D5-6F45-9DA4-481F86C8D6E9}" dt="2023-11-06T14:25:34.145" v="33" actId="165"/>
          <ac:spMkLst>
            <pc:docMk/>
            <pc:sldMk cId="2329400585" sldId="499"/>
            <ac:spMk id="45073" creationId="{32BB72D6-D26E-4F1F-C325-4DD8F9C90D87}"/>
          </ac:spMkLst>
        </pc:spChg>
        <pc:spChg chg="topLvl">
          <ac:chgData name="Irfan Ud-Din" userId="ee04383a-3b49-4780-98b3-1937345d585e" providerId="ADAL" clId="{7EF39BDA-F9D5-6F45-9DA4-481F86C8D6E9}" dt="2023-11-06T14:25:34.145" v="33" actId="165"/>
          <ac:spMkLst>
            <pc:docMk/>
            <pc:sldMk cId="2329400585" sldId="499"/>
            <ac:spMk id="45074" creationId="{842644B2-A99C-1E98-2506-82D2E6C9E89E}"/>
          </ac:spMkLst>
        </pc:spChg>
        <pc:spChg chg="topLvl">
          <ac:chgData name="Irfan Ud-Din" userId="ee04383a-3b49-4780-98b3-1937345d585e" providerId="ADAL" clId="{7EF39BDA-F9D5-6F45-9DA4-481F86C8D6E9}" dt="2023-11-06T14:25:34.145" v="33" actId="165"/>
          <ac:spMkLst>
            <pc:docMk/>
            <pc:sldMk cId="2329400585" sldId="499"/>
            <ac:spMk id="45075" creationId="{17DE2D78-6BDE-5AD3-8A50-DD4A6DF2A5A8}"/>
          </ac:spMkLst>
        </pc:spChg>
        <pc:spChg chg="topLvl">
          <ac:chgData name="Irfan Ud-Din" userId="ee04383a-3b49-4780-98b3-1937345d585e" providerId="ADAL" clId="{7EF39BDA-F9D5-6F45-9DA4-481F86C8D6E9}" dt="2023-11-06T14:25:34.145" v="33" actId="165"/>
          <ac:spMkLst>
            <pc:docMk/>
            <pc:sldMk cId="2329400585" sldId="499"/>
            <ac:spMk id="45076" creationId="{329BBABA-E75A-C95D-0EE1-96376141F7D2}"/>
          </ac:spMkLst>
        </pc:spChg>
        <pc:spChg chg="topLvl">
          <ac:chgData name="Irfan Ud-Din" userId="ee04383a-3b49-4780-98b3-1937345d585e" providerId="ADAL" clId="{7EF39BDA-F9D5-6F45-9DA4-481F86C8D6E9}" dt="2023-11-06T14:25:34.145" v="33" actId="165"/>
          <ac:spMkLst>
            <pc:docMk/>
            <pc:sldMk cId="2329400585" sldId="499"/>
            <ac:spMk id="45077" creationId="{D8C684B8-2DD3-886D-774D-D7EA8A6FA0F1}"/>
          </ac:spMkLst>
        </pc:spChg>
        <pc:spChg chg="topLvl">
          <ac:chgData name="Irfan Ud-Din" userId="ee04383a-3b49-4780-98b3-1937345d585e" providerId="ADAL" clId="{7EF39BDA-F9D5-6F45-9DA4-481F86C8D6E9}" dt="2023-11-06T14:25:34.145" v="33" actId="165"/>
          <ac:spMkLst>
            <pc:docMk/>
            <pc:sldMk cId="2329400585" sldId="499"/>
            <ac:spMk id="45078" creationId="{57C57C67-BAB3-88C2-9B8E-8E0A255B231C}"/>
          </ac:spMkLst>
        </pc:spChg>
        <pc:spChg chg="topLvl">
          <ac:chgData name="Irfan Ud-Din" userId="ee04383a-3b49-4780-98b3-1937345d585e" providerId="ADAL" clId="{7EF39BDA-F9D5-6F45-9DA4-481F86C8D6E9}" dt="2023-11-06T14:25:34.145" v="33" actId="165"/>
          <ac:spMkLst>
            <pc:docMk/>
            <pc:sldMk cId="2329400585" sldId="499"/>
            <ac:spMk id="45079" creationId="{56DC84CF-12DA-FF61-0497-6CB1006E17D2}"/>
          </ac:spMkLst>
        </pc:spChg>
        <pc:spChg chg="topLvl">
          <ac:chgData name="Irfan Ud-Din" userId="ee04383a-3b49-4780-98b3-1937345d585e" providerId="ADAL" clId="{7EF39BDA-F9D5-6F45-9DA4-481F86C8D6E9}" dt="2023-11-06T14:25:34.145" v="33" actId="165"/>
          <ac:spMkLst>
            <pc:docMk/>
            <pc:sldMk cId="2329400585" sldId="499"/>
            <ac:spMk id="45080" creationId="{BA440CC4-4880-9B0E-1BEB-B0B812560375}"/>
          </ac:spMkLst>
        </pc:spChg>
        <pc:spChg chg="topLvl">
          <ac:chgData name="Irfan Ud-Din" userId="ee04383a-3b49-4780-98b3-1937345d585e" providerId="ADAL" clId="{7EF39BDA-F9D5-6F45-9DA4-481F86C8D6E9}" dt="2023-11-06T14:25:34.145" v="33" actId="165"/>
          <ac:spMkLst>
            <pc:docMk/>
            <pc:sldMk cId="2329400585" sldId="499"/>
            <ac:spMk id="45081" creationId="{55C6E71B-3056-2E2C-06F5-E87921665C49}"/>
          </ac:spMkLst>
        </pc:spChg>
        <pc:spChg chg="topLvl">
          <ac:chgData name="Irfan Ud-Din" userId="ee04383a-3b49-4780-98b3-1937345d585e" providerId="ADAL" clId="{7EF39BDA-F9D5-6F45-9DA4-481F86C8D6E9}" dt="2023-11-06T14:25:34.145" v="33" actId="165"/>
          <ac:spMkLst>
            <pc:docMk/>
            <pc:sldMk cId="2329400585" sldId="499"/>
            <ac:spMk id="45082" creationId="{1FCA3889-10E4-A4D5-CEDC-314A1F45CF1B}"/>
          </ac:spMkLst>
        </pc:spChg>
        <pc:spChg chg="topLvl">
          <ac:chgData name="Irfan Ud-Din" userId="ee04383a-3b49-4780-98b3-1937345d585e" providerId="ADAL" clId="{7EF39BDA-F9D5-6F45-9DA4-481F86C8D6E9}" dt="2023-11-06T14:25:34.145" v="33" actId="165"/>
          <ac:spMkLst>
            <pc:docMk/>
            <pc:sldMk cId="2329400585" sldId="499"/>
            <ac:spMk id="45083" creationId="{E3F7083D-9718-05CE-22F7-65A1872F731D}"/>
          </ac:spMkLst>
        </pc:spChg>
        <pc:spChg chg="topLvl">
          <ac:chgData name="Irfan Ud-Din" userId="ee04383a-3b49-4780-98b3-1937345d585e" providerId="ADAL" clId="{7EF39BDA-F9D5-6F45-9DA4-481F86C8D6E9}" dt="2023-11-06T14:25:34.145" v="33" actId="165"/>
          <ac:spMkLst>
            <pc:docMk/>
            <pc:sldMk cId="2329400585" sldId="499"/>
            <ac:spMk id="45084" creationId="{92D74B3E-1688-BE7A-EC53-5BD8A9033033}"/>
          </ac:spMkLst>
        </pc:spChg>
        <pc:spChg chg="topLvl">
          <ac:chgData name="Irfan Ud-Din" userId="ee04383a-3b49-4780-98b3-1937345d585e" providerId="ADAL" clId="{7EF39BDA-F9D5-6F45-9DA4-481F86C8D6E9}" dt="2023-11-06T14:25:34.145" v="33" actId="165"/>
          <ac:spMkLst>
            <pc:docMk/>
            <pc:sldMk cId="2329400585" sldId="499"/>
            <ac:spMk id="45085" creationId="{8BCB3E2E-471E-73CF-DDF9-DD8FDFB7E460}"/>
          </ac:spMkLst>
        </pc:spChg>
        <pc:spChg chg="topLvl">
          <ac:chgData name="Irfan Ud-Din" userId="ee04383a-3b49-4780-98b3-1937345d585e" providerId="ADAL" clId="{7EF39BDA-F9D5-6F45-9DA4-481F86C8D6E9}" dt="2023-11-06T14:25:34.145" v="33" actId="165"/>
          <ac:spMkLst>
            <pc:docMk/>
            <pc:sldMk cId="2329400585" sldId="499"/>
            <ac:spMk id="45086" creationId="{E55FB8E4-B091-BC0E-F0D7-35C284C05CF1}"/>
          </ac:spMkLst>
        </pc:spChg>
        <pc:spChg chg="topLvl">
          <ac:chgData name="Irfan Ud-Din" userId="ee04383a-3b49-4780-98b3-1937345d585e" providerId="ADAL" clId="{7EF39BDA-F9D5-6F45-9DA4-481F86C8D6E9}" dt="2023-11-06T14:25:34.145" v="33" actId="165"/>
          <ac:spMkLst>
            <pc:docMk/>
            <pc:sldMk cId="2329400585" sldId="499"/>
            <ac:spMk id="45087" creationId="{EDFBFCE3-48B8-139E-1E90-94A2EA6A0F3C}"/>
          </ac:spMkLst>
        </pc:spChg>
        <pc:grpChg chg="add">
          <ac:chgData name="Irfan Ud-Din" userId="ee04383a-3b49-4780-98b3-1937345d585e" providerId="ADAL" clId="{7EF39BDA-F9D5-6F45-9DA4-481F86C8D6E9}" dt="2023-11-06T14:25:43.996" v="34" actId="164"/>
          <ac:grpSpMkLst>
            <pc:docMk/>
            <pc:sldMk cId="2329400585" sldId="499"/>
            <ac:grpSpMk id="7" creationId="{A4777566-F7E6-17E0-0166-1C6FAE85B306}"/>
          </ac:grpSpMkLst>
        </pc:grpChg>
        <pc:grpChg chg="del">
          <ac:chgData name="Irfan Ud-Din" userId="ee04383a-3b49-4780-98b3-1937345d585e" providerId="ADAL" clId="{7EF39BDA-F9D5-6F45-9DA4-481F86C8D6E9}" dt="2023-11-06T14:25:34.145" v="33" actId="165"/>
          <ac:grpSpMkLst>
            <pc:docMk/>
            <pc:sldMk cId="2329400585" sldId="499"/>
            <ac:grpSpMk id="45059" creationId="{A0EE936E-1287-79AC-098E-4BCDED4E6939}"/>
          </ac:grpSpMkLst>
        </pc:grpChg>
        <pc:grpChg chg="del">
          <ac:chgData name="Irfan Ud-Din" userId="ee04383a-3b49-4780-98b3-1937345d585e" providerId="ADAL" clId="{7EF39BDA-F9D5-6F45-9DA4-481F86C8D6E9}" dt="2023-11-06T14:25:34.145" v="33" actId="165"/>
          <ac:grpSpMkLst>
            <pc:docMk/>
            <pc:sldMk cId="2329400585" sldId="499"/>
            <ac:grpSpMk id="45060" creationId="{15062AA9-C253-C32E-033F-F2679338DF5F}"/>
          </ac:grpSpMkLst>
        </pc:grpChg>
        <pc:grpChg chg="del">
          <ac:chgData name="Irfan Ud-Din" userId="ee04383a-3b49-4780-98b3-1937345d585e" providerId="ADAL" clId="{7EF39BDA-F9D5-6F45-9DA4-481F86C8D6E9}" dt="2023-11-06T14:25:34.145" v="33" actId="165"/>
          <ac:grpSpMkLst>
            <pc:docMk/>
            <pc:sldMk cId="2329400585" sldId="499"/>
            <ac:grpSpMk id="45061" creationId="{F7A41C25-C2E2-F256-024C-B0EFB2858871}"/>
          </ac:grpSpMkLst>
        </pc:grpChg>
      </pc:sldChg>
      <pc:sldChg chg="addSp delSp modSp new mod">
        <pc:chgData name="Irfan Ud-Din" userId="ee04383a-3b49-4780-98b3-1937345d585e" providerId="ADAL" clId="{7EF39BDA-F9D5-6F45-9DA4-481F86C8D6E9}" dt="2023-11-06T14:32:21.239" v="123" actId="1076"/>
        <pc:sldMkLst>
          <pc:docMk/>
          <pc:sldMk cId="2533669173" sldId="500"/>
        </pc:sldMkLst>
        <pc:spChg chg="mod">
          <ac:chgData name="Irfan Ud-Din" userId="ee04383a-3b49-4780-98b3-1937345d585e" providerId="ADAL" clId="{7EF39BDA-F9D5-6F45-9DA4-481F86C8D6E9}" dt="2023-11-06T14:32:07.847" v="118" actId="20577"/>
          <ac:spMkLst>
            <pc:docMk/>
            <pc:sldMk cId="2533669173" sldId="500"/>
            <ac:spMk id="2" creationId="{5882A569-2832-245B-C76B-E7B373C2D2C7}"/>
          </ac:spMkLst>
        </pc:spChg>
        <pc:spChg chg="del">
          <ac:chgData name="Irfan Ud-Din" userId="ee04383a-3b49-4780-98b3-1937345d585e" providerId="ADAL" clId="{7EF39BDA-F9D5-6F45-9DA4-481F86C8D6E9}" dt="2023-11-06T14:32:11.029" v="119" actId="478"/>
          <ac:spMkLst>
            <pc:docMk/>
            <pc:sldMk cId="2533669173" sldId="500"/>
            <ac:spMk id="5" creationId="{551CD20B-07B7-39F8-B0FC-7C00C37D2A76}"/>
          </ac:spMkLst>
        </pc:spChg>
        <pc:spChg chg="mod">
          <ac:chgData name="Irfan Ud-Din" userId="ee04383a-3b49-4780-98b3-1937345d585e" providerId="ADAL" clId="{7EF39BDA-F9D5-6F45-9DA4-481F86C8D6E9}" dt="2023-11-06T14:32:16.156" v="122" actId="1076"/>
          <ac:spMkLst>
            <pc:docMk/>
            <pc:sldMk cId="2533669173" sldId="500"/>
            <ac:spMk id="7" creationId="{5D55584E-B838-1139-6CDA-78ABBD8D0AB4}"/>
          </ac:spMkLst>
        </pc:spChg>
        <pc:spChg chg="mod">
          <ac:chgData name="Irfan Ud-Din" userId="ee04383a-3b49-4780-98b3-1937345d585e" providerId="ADAL" clId="{7EF39BDA-F9D5-6F45-9DA4-481F86C8D6E9}" dt="2023-11-06T14:32:16.156" v="122" actId="1076"/>
          <ac:spMkLst>
            <pc:docMk/>
            <pc:sldMk cId="2533669173" sldId="500"/>
            <ac:spMk id="8" creationId="{82184134-6A46-5FBD-B626-F85CC90DEE76}"/>
          </ac:spMkLst>
        </pc:spChg>
        <pc:spChg chg="mod">
          <ac:chgData name="Irfan Ud-Din" userId="ee04383a-3b49-4780-98b3-1937345d585e" providerId="ADAL" clId="{7EF39BDA-F9D5-6F45-9DA4-481F86C8D6E9}" dt="2023-11-06T14:32:16.156" v="122" actId="1076"/>
          <ac:spMkLst>
            <pc:docMk/>
            <pc:sldMk cId="2533669173" sldId="500"/>
            <ac:spMk id="9" creationId="{D924ECB7-33A0-C4EF-E58B-D259ECC822B6}"/>
          </ac:spMkLst>
        </pc:spChg>
        <pc:spChg chg="mod">
          <ac:chgData name="Irfan Ud-Din" userId="ee04383a-3b49-4780-98b3-1937345d585e" providerId="ADAL" clId="{7EF39BDA-F9D5-6F45-9DA4-481F86C8D6E9}" dt="2023-11-06T14:32:16.156" v="122" actId="1076"/>
          <ac:spMkLst>
            <pc:docMk/>
            <pc:sldMk cId="2533669173" sldId="500"/>
            <ac:spMk id="10" creationId="{7CF1973C-0550-5886-E7C8-276CC6D79C89}"/>
          </ac:spMkLst>
        </pc:spChg>
        <pc:spChg chg="mod">
          <ac:chgData name="Irfan Ud-Din" userId="ee04383a-3b49-4780-98b3-1937345d585e" providerId="ADAL" clId="{7EF39BDA-F9D5-6F45-9DA4-481F86C8D6E9}" dt="2023-11-06T14:32:16.156" v="122" actId="1076"/>
          <ac:spMkLst>
            <pc:docMk/>
            <pc:sldMk cId="2533669173" sldId="500"/>
            <ac:spMk id="11" creationId="{6FD7A6F4-8BD2-1FE4-7EAA-6B71E67C5B74}"/>
          </ac:spMkLst>
        </pc:spChg>
        <pc:spChg chg="mod">
          <ac:chgData name="Irfan Ud-Din" userId="ee04383a-3b49-4780-98b3-1937345d585e" providerId="ADAL" clId="{7EF39BDA-F9D5-6F45-9DA4-481F86C8D6E9}" dt="2023-11-06T14:32:16.156" v="122" actId="1076"/>
          <ac:spMkLst>
            <pc:docMk/>
            <pc:sldMk cId="2533669173" sldId="500"/>
            <ac:spMk id="12" creationId="{795018AD-3BD4-0182-0C25-883E9A6F32B3}"/>
          </ac:spMkLst>
        </pc:spChg>
        <pc:spChg chg="mod">
          <ac:chgData name="Irfan Ud-Din" userId="ee04383a-3b49-4780-98b3-1937345d585e" providerId="ADAL" clId="{7EF39BDA-F9D5-6F45-9DA4-481F86C8D6E9}" dt="2023-11-06T14:32:16.156" v="122" actId="1076"/>
          <ac:spMkLst>
            <pc:docMk/>
            <pc:sldMk cId="2533669173" sldId="500"/>
            <ac:spMk id="13" creationId="{AF2292B0-105F-C0A4-ED35-A9037847F02F}"/>
          </ac:spMkLst>
        </pc:spChg>
        <pc:spChg chg="mod">
          <ac:chgData name="Irfan Ud-Din" userId="ee04383a-3b49-4780-98b3-1937345d585e" providerId="ADAL" clId="{7EF39BDA-F9D5-6F45-9DA4-481F86C8D6E9}" dt="2023-11-06T14:32:16.156" v="122" actId="1076"/>
          <ac:spMkLst>
            <pc:docMk/>
            <pc:sldMk cId="2533669173" sldId="500"/>
            <ac:spMk id="14" creationId="{19D0B61F-11CE-7B51-8720-5A88B878AE49}"/>
          </ac:spMkLst>
        </pc:spChg>
        <pc:spChg chg="mod">
          <ac:chgData name="Irfan Ud-Din" userId="ee04383a-3b49-4780-98b3-1937345d585e" providerId="ADAL" clId="{7EF39BDA-F9D5-6F45-9DA4-481F86C8D6E9}" dt="2023-11-06T14:32:16.156" v="122" actId="1076"/>
          <ac:spMkLst>
            <pc:docMk/>
            <pc:sldMk cId="2533669173" sldId="500"/>
            <ac:spMk id="15" creationId="{A71EE158-04DA-1B30-647F-85CFEC668048}"/>
          </ac:spMkLst>
        </pc:spChg>
        <pc:spChg chg="mod">
          <ac:chgData name="Irfan Ud-Din" userId="ee04383a-3b49-4780-98b3-1937345d585e" providerId="ADAL" clId="{7EF39BDA-F9D5-6F45-9DA4-481F86C8D6E9}" dt="2023-11-06T14:32:16.156" v="122" actId="1076"/>
          <ac:spMkLst>
            <pc:docMk/>
            <pc:sldMk cId="2533669173" sldId="500"/>
            <ac:spMk id="16" creationId="{62A97286-81FF-CBAC-619B-56FCDB96A049}"/>
          </ac:spMkLst>
        </pc:spChg>
        <pc:spChg chg="mod">
          <ac:chgData name="Irfan Ud-Din" userId="ee04383a-3b49-4780-98b3-1937345d585e" providerId="ADAL" clId="{7EF39BDA-F9D5-6F45-9DA4-481F86C8D6E9}" dt="2023-11-06T14:32:16.156" v="122" actId="1076"/>
          <ac:spMkLst>
            <pc:docMk/>
            <pc:sldMk cId="2533669173" sldId="500"/>
            <ac:spMk id="17" creationId="{09E48A16-EA77-FB21-2D71-BE344B4119C3}"/>
          </ac:spMkLst>
        </pc:spChg>
        <pc:spChg chg="mod">
          <ac:chgData name="Irfan Ud-Din" userId="ee04383a-3b49-4780-98b3-1937345d585e" providerId="ADAL" clId="{7EF39BDA-F9D5-6F45-9DA4-481F86C8D6E9}" dt="2023-11-06T14:32:16.156" v="122" actId="1076"/>
          <ac:spMkLst>
            <pc:docMk/>
            <pc:sldMk cId="2533669173" sldId="500"/>
            <ac:spMk id="18" creationId="{4F3C7CDC-9B2D-259F-E736-E964136335A3}"/>
          </ac:spMkLst>
        </pc:spChg>
        <pc:spChg chg="mod">
          <ac:chgData name="Irfan Ud-Din" userId="ee04383a-3b49-4780-98b3-1937345d585e" providerId="ADAL" clId="{7EF39BDA-F9D5-6F45-9DA4-481F86C8D6E9}" dt="2023-11-06T14:32:16.156" v="122" actId="1076"/>
          <ac:spMkLst>
            <pc:docMk/>
            <pc:sldMk cId="2533669173" sldId="500"/>
            <ac:spMk id="19" creationId="{C7772484-B78B-CE1D-BCA1-E58F7C0A60E6}"/>
          </ac:spMkLst>
        </pc:spChg>
        <pc:spChg chg="mod">
          <ac:chgData name="Irfan Ud-Din" userId="ee04383a-3b49-4780-98b3-1937345d585e" providerId="ADAL" clId="{7EF39BDA-F9D5-6F45-9DA4-481F86C8D6E9}" dt="2023-11-06T14:32:16.156" v="122" actId="1076"/>
          <ac:spMkLst>
            <pc:docMk/>
            <pc:sldMk cId="2533669173" sldId="500"/>
            <ac:spMk id="20" creationId="{7F3355CD-98E0-E7B4-C750-0267535E871D}"/>
          </ac:spMkLst>
        </pc:spChg>
        <pc:spChg chg="mod">
          <ac:chgData name="Irfan Ud-Din" userId="ee04383a-3b49-4780-98b3-1937345d585e" providerId="ADAL" clId="{7EF39BDA-F9D5-6F45-9DA4-481F86C8D6E9}" dt="2023-11-06T14:32:16.156" v="122" actId="1076"/>
          <ac:spMkLst>
            <pc:docMk/>
            <pc:sldMk cId="2533669173" sldId="500"/>
            <ac:spMk id="21" creationId="{5A334FAA-676F-2243-7B4B-2BED0F18FDF0}"/>
          </ac:spMkLst>
        </pc:spChg>
        <pc:spChg chg="add mod">
          <ac:chgData name="Irfan Ud-Din" userId="ee04383a-3b49-4780-98b3-1937345d585e" providerId="ADAL" clId="{7EF39BDA-F9D5-6F45-9DA4-481F86C8D6E9}" dt="2023-11-06T14:32:21.239" v="123" actId="1076"/>
          <ac:spMkLst>
            <pc:docMk/>
            <pc:sldMk cId="2533669173" sldId="500"/>
            <ac:spMk id="22" creationId="{A329C4B8-73DF-9D51-9521-CB8CF41464BA}"/>
          </ac:spMkLst>
        </pc:spChg>
        <pc:spChg chg="add mod">
          <ac:chgData name="Irfan Ud-Din" userId="ee04383a-3b49-4780-98b3-1937345d585e" providerId="ADAL" clId="{7EF39BDA-F9D5-6F45-9DA4-481F86C8D6E9}" dt="2023-11-06T14:32:16.156" v="122" actId="1076"/>
          <ac:spMkLst>
            <pc:docMk/>
            <pc:sldMk cId="2533669173" sldId="500"/>
            <ac:spMk id="23" creationId="{FADA75C6-AC08-B5F7-C93E-C7CFC4C1BD90}"/>
          </ac:spMkLst>
        </pc:spChg>
        <pc:grpChg chg="add mod">
          <ac:chgData name="Irfan Ud-Din" userId="ee04383a-3b49-4780-98b3-1937345d585e" providerId="ADAL" clId="{7EF39BDA-F9D5-6F45-9DA4-481F86C8D6E9}" dt="2023-11-06T14:32:16.156" v="122" actId="1076"/>
          <ac:grpSpMkLst>
            <pc:docMk/>
            <pc:sldMk cId="2533669173" sldId="500"/>
            <ac:grpSpMk id="6" creationId="{B22D3B2E-EC10-F0BE-7A03-434FE3A1AA97}"/>
          </ac:grpSpMkLst>
        </pc:grpChg>
      </pc:sldChg>
      <pc:sldChg chg="new del">
        <pc:chgData name="Irfan Ud-Din" userId="ee04383a-3b49-4780-98b3-1937345d585e" providerId="ADAL" clId="{7EF39BDA-F9D5-6F45-9DA4-481F86C8D6E9}" dt="2023-11-06T14:33:46.139" v="130" actId="2696"/>
        <pc:sldMkLst>
          <pc:docMk/>
          <pc:sldMk cId="3981313402" sldId="501"/>
        </pc:sldMkLst>
      </pc:sldChg>
      <pc:sldChg chg="addSp delSp modSp new mod modClrScheme modAnim chgLayout">
        <pc:chgData name="Irfan Ud-Din" userId="ee04383a-3b49-4780-98b3-1937345d585e" providerId="ADAL" clId="{7EF39BDA-F9D5-6F45-9DA4-481F86C8D6E9}" dt="2023-11-06T14:50:48.024" v="492"/>
        <pc:sldMkLst>
          <pc:docMk/>
          <pc:sldMk cId="1836697895" sldId="502"/>
        </pc:sldMkLst>
        <pc:spChg chg="del mod ord">
          <ac:chgData name="Irfan Ud-Din" userId="ee04383a-3b49-4780-98b3-1937345d585e" providerId="ADAL" clId="{7EF39BDA-F9D5-6F45-9DA4-481F86C8D6E9}" dt="2023-11-06T14:33:44.219" v="128" actId="700"/>
          <ac:spMkLst>
            <pc:docMk/>
            <pc:sldMk cId="1836697895" sldId="502"/>
            <ac:spMk id="2" creationId="{A3C1FF23-5D21-AED0-A2ED-3B50B89E3FB0}"/>
          </ac:spMkLst>
        </pc:spChg>
        <pc:spChg chg="mod ord">
          <ac:chgData name="Irfan Ud-Din" userId="ee04383a-3b49-4780-98b3-1937345d585e" providerId="ADAL" clId="{7EF39BDA-F9D5-6F45-9DA4-481F86C8D6E9}" dt="2023-11-06T14:33:44.219" v="128" actId="700"/>
          <ac:spMkLst>
            <pc:docMk/>
            <pc:sldMk cId="1836697895" sldId="502"/>
            <ac:spMk id="3" creationId="{CB8EEB18-3BF9-FB0E-8BA5-367E9159A032}"/>
          </ac:spMkLst>
        </pc:spChg>
        <pc:spChg chg="mod ord">
          <ac:chgData name="Irfan Ud-Din" userId="ee04383a-3b49-4780-98b3-1937345d585e" providerId="ADAL" clId="{7EF39BDA-F9D5-6F45-9DA4-481F86C8D6E9}" dt="2023-11-06T14:33:44.280" v="129" actId="27636"/>
          <ac:spMkLst>
            <pc:docMk/>
            <pc:sldMk cId="1836697895" sldId="502"/>
            <ac:spMk id="4" creationId="{A8760C04-669A-9BD7-AF6E-9700E2380F0B}"/>
          </ac:spMkLst>
        </pc:spChg>
        <pc:spChg chg="add mod ord">
          <ac:chgData name="Irfan Ud-Din" userId="ee04383a-3b49-4780-98b3-1937345d585e" providerId="ADAL" clId="{7EF39BDA-F9D5-6F45-9DA4-481F86C8D6E9}" dt="2023-11-06T14:50:39.021" v="491" actId="33524"/>
          <ac:spMkLst>
            <pc:docMk/>
            <pc:sldMk cId="1836697895" sldId="502"/>
            <ac:spMk id="5" creationId="{9D4B8477-2C39-13FA-E2A7-374AE886294C}"/>
          </ac:spMkLst>
        </pc:spChg>
        <pc:spChg chg="add mod ord">
          <ac:chgData name="Irfan Ud-Din" userId="ee04383a-3b49-4780-98b3-1937345d585e" providerId="ADAL" clId="{7EF39BDA-F9D5-6F45-9DA4-481F86C8D6E9}" dt="2023-11-06T14:34:35.434" v="351" actId="20577"/>
          <ac:spMkLst>
            <pc:docMk/>
            <pc:sldMk cId="1836697895" sldId="502"/>
            <ac:spMk id="6" creationId="{4314D999-4E71-0D1A-83E2-CB8725F9150C}"/>
          </ac:spMkLst>
        </pc:spChg>
      </pc:sldChg>
      <pc:sldChg chg="modSp new del mod">
        <pc:chgData name="Irfan Ud-Din" userId="ee04383a-3b49-4780-98b3-1937345d585e" providerId="ADAL" clId="{7EF39BDA-F9D5-6F45-9DA4-481F86C8D6E9}" dt="2023-11-06T14:45:09.464" v="398" actId="2696"/>
        <pc:sldMkLst>
          <pc:docMk/>
          <pc:sldMk cId="440875189" sldId="503"/>
        </pc:sldMkLst>
        <pc:spChg chg="mod">
          <ac:chgData name="Irfan Ud-Din" userId="ee04383a-3b49-4780-98b3-1937345d585e" providerId="ADAL" clId="{7EF39BDA-F9D5-6F45-9DA4-481F86C8D6E9}" dt="2023-11-06T14:43:45.792" v="384" actId="27636"/>
          <ac:spMkLst>
            <pc:docMk/>
            <pc:sldMk cId="440875189" sldId="503"/>
            <ac:spMk id="4" creationId="{8712F48F-06AA-5336-99F1-2B6C4ED91BE2}"/>
          </ac:spMkLst>
        </pc:spChg>
      </pc:sldChg>
    </pc:docChg>
  </pc:docChgLst>
  <pc:docChgLst>
    <pc:chgData name="Irfan Ud-Din" userId="ee04383a-3b49-4780-98b3-1937345d585e" providerId="ADAL" clId="{FEBE79D0-DBD6-CD41-A5C7-B495E9FCF96E}"/>
    <pc:docChg chg="undo custSel addSld delSld modSld sldOrd">
      <pc:chgData name="Irfan Ud-Din" userId="ee04383a-3b49-4780-98b3-1937345d585e" providerId="ADAL" clId="{FEBE79D0-DBD6-CD41-A5C7-B495E9FCF96E}" dt="2023-04-30T18:37:25.912" v="1237" actId="20577"/>
      <pc:docMkLst>
        <pc:docMk/>
      </pc:docMkLst>
      <pc:sldChg chg="modSp add mod">
        <pc:chgData name="Irfan Ud-Din" userId="ee04383a-3b49-4780-98b3-1937345d585e" providerId="ADAL" clId="{FEBE79D0-DBD6-CD41-A5C7-B495E9FCF96E}" dt="2023-04-30T18:37:25.912" v="1237" actId="20577"/>
        <pc:sldMkLst>
          <pc:docMk/>
          <pc:sldMk cId="0" sldId="256"/>
        </pc:sldMkLst>
        <pc:spChg chg="mod">
          <ac:chgData name="Irfan Ud-Din" userId="ee04383a-3b49-4780-98b3-1937345d585e" providerId="ADAL" clId="{FEBE79D0-DBD6-CD41-A5C7-B495E9FCF96E}" dt="2023-04-30T18:37:25.912" v="1237" actId="20577"/>
          <ac:spMkLst>
            <pc:docMk/>
            <pc:sldMk cId="0" sldId="256"/>
            <ac:spMk id="2050" creationId="{00000000-0000-0000-0000-000000000000}"/>
          </ac:spMkLst>
        </pc:spChg>
      </pc:sldChg>
      <pc:sldChg chg="addSp modSp">
        <pc:chgData name="Irfan Ud-Din" userId="ee04383a-3b49-4780-98b3-1937345d585e" providerId="ADAL" clId="{FEBE79D0-DBD6-CD41-A5C7-B495E9FCF96E}" dt="2023-04-26T12:34:00.271" v="1236"/>
        <pc:sldMkLst>
          <pc:docMk/>
          <pc:sldMk cId="0" sldId="263"/>
        </pc:sldMkLst>
        <pc:spChg chg="add mod">
          <ac:chgData name="Irfan Ud-Din" userId="ee04383a-3b49-4780-98b3-1937345d585e" providerId="ADAL" clId="{FEBE79D0-DBD6-CD41-A5C7-B495E9FCF96E}" dt="2023-04-26T12:34:00.271" v="1236"/>
          <ac:spMkLst>
            <pc:docMk/>
            <pc:sldMk cId="0" sldId="263"/>
            <ac:spMk id="2" creationId="{719E80D0-CDED-1C63-F8D8-724345928D6E}"/>
          </ac:spMkLst>
        </pc:spChg>
      </pc:sldChg>
      <pc:sldChg chg="addSp modSp">
        <pc:chgData name="Irfan Ud-Din" userId="ee04383a-3b49-4780-98b3-1937345d585e" providerId="ADAL" clId="{FEBE79D0-DBD6-CD41-A5C7-B495E9FCF96E}" dt="2023-04-26T12:34:00.271" v="1236"/>
        <pc:sldMkLst>
          <pc:docMk/>
          <pc:sldMk cId="0" sldId="264"/>
        </pc:sldMkLst>
        <pc:spChg chg="add mod">
          <ac:chgData name="Irfan Ud-Din" userId="ee04383a-3b49-4780-98b3-1937345d585e" providerId="ADAL" clId="{FEBE79D0-DBD6-CD41-A5C7-B495E9FCF96E}" dt="2023-04-26T12:34:00.271" v="1236"/>
          <ac:spMkLst>
            <pc:docMk/>
            <pc:sldMk cId="0" sldId="264"/>
            <ac:spMk id="2" creationId="{C5D6B216-35BB-9F35-FE18-D61DFFEEFC8C}"/>
          </ac:spMkLst>
        </pc:spChg>
      </pc:sldChg>
      <pc:sldChg chg="addSp modSp">
        <pc:chgData name="Irfan Ud-Din" userId="ee04383a-3b49-4780-98b3-1937345d585e" providerId="ADAL" clId="{FEBE79D0-DBD6-CD41-A5C7-B495E9FCF96E}" dt="2023-04-26T12:34:00.271" v="1236"/>
        <pc:sldMkLst>
          <pc:docMk/>
          <pc:sldMk cId="0" sldId="265"/>
        </pc:sldMkLst>
        <pc:spChg chg="add mod">
          <ac:chgData name="Irfan Ud-Din" userId="ee04383a-3b49-4780-98b3-1937345d585e" providerId="ADAL" clId="{FEBE79D0-DBD6-CD41-A5C7-B495E9FCF96E}" dt="2023-04-26T12:34:00.271" v="1236"/>
          <ac:spMkLst>
            <pc:docMk/>
            <pc:sldMk cId="0" sldId="265"/>
            <ac:spMk id="2" creationId="{A25DBBA9-99E0-C869-22E6-F11C8DD26049}"/>
          </ac:spMkLst>
        </pc:spChg>
      </pc:sldChg>
      <pc:sldChg chg="addSp modSp">
        <pc:chgData name="Irfan Ud-Din" userId="ee04383a-3b49-4780-98b3-1937345d585e" providerId="ADAL" clId="{FEBE79D0-DBD6-CD41-A5C7-B495E9FCF96E}" dt="2023-04-26T12:34:00.271" v="1236"/>
        <pc:sldMkLst>
          <pc:docMk/>
          <pc:sldMk cId="0" sldId="266"/>
        </pc:sldMkLst>
        <pc:spChg chg="add mod">
          <ac:chgData name="Irfan Ud-Din" userId="ee04383a-3b49-4780-98b3-1937345d585e" providerId="ADAL" clId="{FEBE79D0-DBD6-CD41-A5C7-B495E9FCF96E}" dt="2023-04-26T12:34:00.271" v="1236"/>
          <ac:spMkLst>
            <pc:docMk/>
            <pc:sldMk cId="0" sldId="266"/>
            <ac:spMk id="2" creationId="{D960D541-FAF5-5CB3-E52B-A25E32267D3D}"/>
          </ac:spMkLst>
        </pc:spChg>
      </pc:sldChg>
      <pc:sldChg chg="addSp modSp">
        <pc:chgData name="Irfan Ud-Din" userId="ee04383a-3b49-4780-98b3-1937345d585e" providerId="ADAL" clId="{FEBE79D0-DBD6-CD41-A5C7-B495E9FCF96E}" dt="2023-04-26T12:34:00.271" v="1236"/>
        <pc:sldMkLst>
          <pc:docMk/>
          <pc:sldMk cId="0" sldId="268"/>
        </pc:sldMkLst>
        <pc:spChg chg="add mod">
          <ac:chgData name="Irfan Ud-Din" userId="ee04383a-3b49-4780-98b3-1937345d585e" providerId="ADAL" clId="{FEBE79D0-DBD6-CD41-A5C7-B495E9FCF96E}" dt="2023-04-26T12:34:00.271" v="1236"/>
          <ac:spMkLst>
            <pc:docMk/>
            <pc:sldMk cId="0" sldId="268"/>
            <ac:spMk id="2" creationId="{50AAE5A4-C993-DC7E-C3A5-31FF32FF2141}"/>
          </ac:spMkLst>
        </pc:spChg>
      </pc:sldChg>
      <pc:sldChg chg="addSp delSp modSp add mod setBg modAnim">
        <pc:chgData name="Irfan Ud-Din" userId="ee04383a-3b49-4780-98b3-1937345d585e" providerId="ADAL" clId="{FEBE79D0-DBD6-CD41-A5C7-B495E9FCF96E}" dt="2023-04-26T12:34:00.271" v="1236"/>
        <pc:sldMkLst>
          <pc:docMk/>
          <pc:sldMk cId="0" sldId="349"/>
        </pc:sldMkLst>
        <pc:spChg chg="add mod">
          <ac:chgData name="Irfan Ud-Din" userId="ee04383a-3b49-4780-98b3-1937345d585e" providerId="ADAL" clId="{FEBE79D0-DBD6-CD41-A5C7-B495E9FCF96E}" dt="2023-04-15T14:27:39.086" v="1096" actId="1076"/>
          <ac:spMkLst>
            <pc:docMk/>
            <pc:sldMk cId="0" sldId="349"/>
            <ac:spMk id="6" creationId="{87CA464A-D199-03DA-F621-59F1765C2A66}"/>
          </ac:spMkLst>
        </pc:spChg>
        <pc:spChg chg="add mod">
          <ac:chgData name="Irfan Ud-Din" userId="ee04383a-3b49-4780-98b3-1937345d585e" providerId="ADAL" clId="{FEBE79D0-DBD6-CD41-A5C7-B495E9FCF96E}" dt="2023-04-15T14:32:37.772" v="1119" actId="207"/>
          <ac:spMkLst>
            <pc:docMk/>
            <pc:sldMk cId="0" sldId="349"/>
            <ac:spMk id="7" creationId="{B00EFDBE-2316-BD61-73CE-4CB42FA3B02A}"/>
          </ac:spMkLst>
        </pc:spChg>
        <pc:spChg chg="add mod">
          <ac:chgData name="Irfan Ud-Din" userId="ee04383a-3b49-4780-98b3-1937345d585e" providerId="ADAL" clId="{FEBE79D0-DBD6-CD41-A5C7-B495E9FCF96E}" dt="2023-04-15T14:32:37.772" v="1119" actId="207"/>
          <ac:spMkLst>
            <pc:docMk/>
            <pc:sldMk cId="0" sldId="349"/>
            <ac:spMk id="8" creationId="{8CE63536-9E1D-DA5D-B83C-D05D36DBEAFC}"/>
          </ac:spMkLst>
        </pc:spChg>
        <pc:spChg chg="add mod">
          <ac:chgData name="Irfan Ud-Din" userId="ee04383a-3b49-4780-98b3-1937345d585e" providerId="ADAL" clId="{FEBE79D0-DBD6-CD41-A5C7-B495E9FCF96E}" dt="2023-04-15T14:32:37.772" v="1119" actId="207"/>
          <ac:spMkLst>
            <pc:docMk/>
            <pc:sldMk cId="0" sldId="349"/>
            <ac:spMk id="9" creationId="{91B0AA16-2E19-FBBC-2452-F7319A9E8A54}"/>
          </ac:spMkLst>
        </pc:spChg>
        <pc:spChg chg="add mod">
          <ac:chgData name="Irfan Ud-Din" userId="ee04383a-3b49-4780-98b3-1937345d585e" providerId="ADAL" clId="{FEBE79D0-DBD6-CD41-A5C7-B495E9FCF96E}" dt="2023-04-26T12:34:00.271" v="1236"/>
          <ac:spMkLst>
            <pc:docMk/>
            <pc:sldMk cId="0" sldId="349"/>
            <ac:spMk id="10" creationId="{19556BA7-1CD1-8091-6AF3-064E9C9A5087}"/>
          </ac:spMkLst>
        </pc:spChg>
        <pc:spChg chg="mod">
          <ac:chgData name="Irfan Ud-Din" userId="ee04383a-3b49-4780-98b3-1937345d585e" providerId="ADAL" clId="{FEBE79D0-DBD6-CD41-A5C7-B495E9FCF96E}" dt="2023-04-15T14:48:30.804" v="1150" actId="20577"/>
          <ac:spMkLst>
            <pc:docMk/>
            <pc:sldMk cId="0" sldId="349"/>
            <ac:spMk id="95234" creationId="{3F19E206-CD0D-10CE-87CA-2FCB3884BE20}"/>
          </ac:spMkLst>
        </pc:spChg>
        <pc:spChg chg="del mod">
          <ac:chgData name="Irfan Ud-Din" userId="ee04383a-3b49-4780-98b3-1937345d585e" providerId="ADAL" clId="{FEBE79D0-DBD6-CD41-A5C7-B495E9FCF96E}" dt="2023-04-15T14:23:52.200" v="1027" actId="478"/>
          <ac:spMkLst>
            <pc:docMk/>
            <pc:sldMk cId="0" sldId="349"/>
            <ac:spMk id="95236" creationId="{C67BC97E-B486-E24C-3E5D-F37186786428}"/>
          </ac:spMkLst>
        </pc:spChg>
        <pc:spChg chg="mod">
          <ac:chgData name="Irfan Ud-Din" userId="ee04383a-3b49-4780-98b3-1937345d585e" providerId="ADAL" clId="{FEBE79D0-DBD6-CD41-A5C7-B495E9FCF96E}" dt="2023-04-15T14:23:44.625" v="1025" actId="27636"/>
          <ac:spMkLst>
            <pc:docMk/>
            <pc:sldMk cId="0" sldId="349"/>
            <ac:spMk id="95237" creationId="{4BBF68E3-D8BF-B135-11A0-156B61886655}"/>
          </ac:spMkLst>
        </pc:spChg>
        <pc:graphicFrameChg chg="mod">
          <ac:chgData name="Irfan Ud-Din" userId="ee04383a-3b49-4780-98b3-1937345d585e" providerId="ADAL" clId="{FEBE79D0-DBD6-CD41-A5C7-B495E9FCF96E}" dt="2023-04-15T14:27:39.086" v="1096" actId="1076"/>
          <ac:graphicFrameMkLst>
            <pc:docMk/>
            <pc:sldMk cId="0" sldId="349"/>
            <ac:graphicFrameMk id="95235" creationId="{FF8BF455-57FA-496E-812C-0FA23B1883EB}"/>
          </ac:graphicFrameMkLst>
        </pc:graphicFrameChg>
        <pc:picChg chg="add mod">
          <ac:chgData name="Irfan Ud-Din" userId="ee04383a-3b49-4780-98b3-1937345d585e" providerId="ADAL" clId="{FEBE79D0-DBD6-CD41-A5C7-B495E9FCF96E}" dt="2023-04-15T14:27:39.086" v="1096" actId="1076"/>
          <ac:picMkLst>
            <pc:docMk/>
            <pc:sldMk cId="0" sldId="349"/>
            <ac:picMk id="2" creationId="{E83B8341-B231-9B3D-4C7F-6B37E6BA8CDB}"/>
          </ac:picMkLst>
        </pc:picChg>
        <pc:picChg chg="add mod">
          <ac:chgData name="Irfan Ud-Din" userId="ee04383a-3b49-4780-98b3-1937345d585e" providerId="ADAL" clId="{FEBE79D0-DBD6-CD41-A5C7-B495E9FCF96E}" dt="2023-04-15T14:27:39.086" v="1096" actId="1076"/>
          <ac:picMkLst>
            <pc:docMk/>
            <pc:sldMk cId="0" sldId="349"/>
            <ac:picMk id="3" creationId="{1AB86021-9365-DB40-43BC-45AD860117DD}"/>
          </ac:picMkLst>
        </pc:picChg>
        <pc:picChg chg="add mod">
          <ac:chgData name="Irfan Ud-Din" userId="ee04383a-3b49-4780-98b3-1937345d585e" providerId="ADAL" clId="{FEBE79D0-DBD6-CD41-A5C7-B495E9FCF96E}" dt="2023-04-15T14:27:39.086" v="1096" actId="1076"/>
          <ac:picMkLst>
            <pc:docMk/>
            <pc:sldMk cId="0" sldId="349"/>
            <ac:picMk id="4" creationId="{07D38DD8-3BB7-0299-DC71-750BD8EC87D6}"/>
          </ac:picMkLst>
        </pc:picChg>
        <pc:picChg chg="add mod">
          <ac:chgData name="Irfan Ud-Din" userId="ee04383a-3b49-4780-98b3-1937345d585e" providerId="ADAL" clId="{FEBE79D0-DBD6-CD41-A5C7-B495E9FCF96E}" dt="2023-04-15T14:27:39.086" v="1096" actId="1076"/>
          <ac:picMkLst>
            <pc:docMk/>
            <pc:sldMk cId="0" sldId="349"/>
            <ac:picMk id="5" creationId="{25F5C04B-B3FC-1BE7-8B00-658DD82C1326}"/>
          </ac:picMkLst>
        </pc:picChg>
        <pc:cxnChg chg="add mod">
          <ac:chgData name="Irfan Ud-Din" userId="ee04383a-3b49-4780-98b3-1937345d585e" providerId="ADAL" clId="{FEBE79D0-DBD6-CD41-A5C7-B495E9FCF96E}" dt="2023-04-15T14:49:28.039" v="1156" actId="13822"/>
          <ac:cxnSpMkLst>
            <pc:docMk/>
            <pc:sldMk cId="0" sldId="349"/>
            <ac:cxnSpMk id="11" creationId="{E8755EF8-C48A-C51D-979B-A483878B67E7}"/>
          </ac:cxnSpMkLst>
        </pc:cxnChg>
        <pc:cxnChg chg="add mod">
          <ac:chgData name="Irfan Ud-Din" userId="ee04383a-3b49-4780-98b3-1937345d585e" providerId="ADAL" clId="{FEBE79D0-DBD6-CD41-A5C7-B495E9FCF96E}" dt="2023-04-15T14:49:28.039" v="1156" actId="13822"/>
          <ac:cxnSpMkLst>
            <pc:docMk/>
            <pc:sldMk cId="0" sldId="349"/>
            <ac:cxnSpMk id="12" creationId="{B61CAB24-BF4D-F96C-7E50-507A97DA014A}"/>
          </ac:cxnSpMkLst>
        </pc:cxnChg>
      </pc:sldChg>
      <pc:sldChg chg="addSp modSp">
        <pc:chgData name="Irfan Ud-Din" userId="ee04383a-3b49-4780-98b3-1937345d585e" providerId="ADAL" clId="{FEBE79D0-DBD6-CD41-A5C7-B495E9FCF96E}" dt="2023-04-26T12:34:00.271" v="1236"/>
        <pc:sldMkLst>
          <pc:docMk/>
          <pc:sldMk cId="0" sldId="350"/>
        </pc:sldMkLst>
        <pc:spChg chg="add mod">
          <ac:chgData name="Irfan Ud-Din" userId="ee04383a-3b49-4780-98b3-1937345d585e" providerId="ADAL" clId="{FEBE79D0-DBD6-CD41-A5C7-B495E9FCF96E}" dt="2023-04-26T12:34:00.271" v="1236"/>
          <ac:spMkLst>
            <pc:docMk/>
            <pc:sldMk cId="0" sldId="350"/>
            <ac:spMk id="2" creationId="{E4D36631-66BC-9B7B-350C-78F0C3E0FFE8}"/>
          </ac:spMkLst>
        </pc:spChg>
      </pc:sldChg>
      <pc:sldChg chg="addSp modSp">
        <pc:chgData name="Irfan Ud-Din" userId="ee04383a-3b49-4780-98b3-1937345d585e" providerId="ADAL" clId="{FEBE79D0-DBD6-CD41-A5C7-B495E9FCF96E}" dt="2023-04-26T12:34:00.271" v="1236"/>
        <pc:sldMkLst>
          <pc:docMk/>
          <pc:sldMk cId="0" sldId="351"/>
        </pc:sldMkLst>
        <pc:spChg chg="add mod">
          <ac:chgData name="Irfan Ud-Din" userId="ee04383a-3b49-4780-98b3-1937345d585e" providerId="ADAL" clId="{FEBE79D0-DBD6-CD41-A5C7-B495E9FCF96E}" dt="2023-04-26T12:34:00.271" v="1236"/>
          <ac:spMkLst>
            <pc:docMk/>
            <pc:sldMk cId="0" sldId="351"/>
            <ac:spMk id="2" creationId="{3FDCF403-4E28-7C57-7A39-7CFB1D8BEC5A}"/>
          </ac:spMkLst>
        </pc:spChg>
      </pc:sldChg>
      <pc:sldChg chg="addSp modSp">
        <pc:chgData name="Irfan Ud-Din" userId="ee04383a-3b49-4780-98b3-1937345d585e" providerId="ADAL" clId="{FEBE79D0-DBD6-CD41-A5C7-B495E9FCF96E}" dt="2023-04-26T12:34:00.271" v="1236"/>
        <pc:sldMkLst>
          <pc:docMk/>
          <pc:sldMk cId="0" sldId="352"/>
        </pc:sldMkLst>
        <pc:spChg chg="add mod">
          <ac:chgData name="Irfan Ud-Din" userId="ee04383a-3b49-4780-98b3-1937345d585e" providerId="ADAL" clId="{FEBE79D0-DBD6-CD41-A5C7-B495E9FCF96E}" dt="2023-04-26T12:34:00.271" v="1236"/>
          <ac:spMkLst>
            <pc:docMk/>
            <pc:sldMk cId="0" sldId="352"/>
            <ac:spMk id="2" creationId="{A525ED4A-3BC4-CEAC-B4E2-CDDF68384689}"/>
          </ac:spMkLst>
        </pc:spChg>
      </pc:sldChg>
      <pc:sldChg chg="addSp modSp">
        <pc:chgData name="Irfan Ud-Din" userId="ee04383a-3b49-4780-98b3-1937345d585e" providerId="ADAL" clId="{FEBE79D0-DBD6-CD41-A5C7-B495E9FCF96E}" dt="2023-04-26T12:34:00.271" v="1236"/>
        <pc:sldMkLst>
          <pc:docMk/>
          <pc:sldMk cId="0" sldId="353"/>
        </pc:sldMkLst>
        <pc:spChg chg="add mod">
          <ac:chgData name="Irfan Ud-Din" userId="ee04383a-3b49-4780-98b3-1937345d585e" providerId="ADAL" clId="{FEBE79D0-DBD6-CD41-A5C7-B495E9FCF96E}" dt="2023-04-26T12:34:00.271" v="1236"/>
          <ac:spMkLst>
            <pc:docMk/>
            <pc:sldMk cId="0" sldId="353"/>
            <ac:spMk id="2" creationId="{39F2C6BC-9058-5F5E-1AE0-5A5933550B03}"/>
          </ac:spMkLst>
        </pc:spChg>
      </pc:sldChg>
      <pc:sldChg chg="addSp modSp">
        <pc:chgData name="Irfan Ud-Din" userId="ee04383a-3b49-4780-98b3-1937345d585e" providerId="ADAL" clId="{FEBE79D0-DBD6-CD41-A5C7-B495E9FCF96E}" dt="2023-04-26T12:34:00.271" v="1236"/>
        <pc:sldMkLst>
          <pc:docMk/>
          <pc:sldMk cId="0" sldId="354"/>
        </pc:sldMkLst>
        <pc:spChg chg="add mod">
          <ac:chgData name="Irfan Ud-Din" userId="ee04383a-3b49-4780-98b3-1937345d585e" providerId="ADAL" clId="{FEBE79D0-DBD6-CD41-A5C7-B495E9FCF96E}" dt="2023-04-26T12:34:00.271" v="1236"/>
          <ac:spMkLst>
            <pc:docMk/>
            <pc:sldMk cId="0" sldId="354"/>
            <ac:spMk id="2" creationId="{ECB025B7-B29A-D3B2-0693-2C92424B5321}"/>
          </ac:spMkLst>
        </pc:spChg>
      </pc:sldChg>
      <pc:sldChg chg="addSp modSp mod">
        <pc:chgData name="Irfan Ud-Din" userId="ee04383a-3b49-4780-98b3-1937345d585e" providerId="ADAL" clId="{FEBE79D0-DBD6-CD41-A5C7-B495E9FCF96E}" dt="2023-04-26T12:34:00.271" v="1236"/>
        <pc:sldMkLst>
          <pc:docMk/>
          <pc:sldMk cId="0" sldId="370"/>
        </pc:sldMkLst>
        <pc:spChg chg="add mod">
          <ac:chgData name="Irfan Ud-Din" userId="ee04383a-3b49-4780-98b3-1937345d585e" providerId="ADAL" clId="{FEBE79D0-DBD6-CD41-A5C7-B495E9FCF96E}" dt="2023-04-26T12:34:00.271" v="1236"/>
          <ac:spMkLst>
            <pc:docMk/>
            <pc:sldMk cId="0" sldId="370"/>
            <ac:spMk id="2" creationId="{F7B06D23-967E-C70F-10D6-C1834B7AA2EE}"/>
          </ac:spMkLst>
        </pc:spChg>
        <pc:spChg chg="mod">
          <ac:chgData name="Irfan Ud-Din" userId="ee04383a-3b49-4780-98b3-1937345d585e" providerId="ADAL" clId="{FEBE79D0-DBD6-CD41-A5C7-B495E9FCF96E}" dt="2023-04-15T13:28:45.204" v="940" actId="20577"/>
          <ac:spMkLst>
            <pc:docMk/>
            <pc:sldMk cId="0" sldId="370"/>
            <ac:spMk id="25603" creationId="{A8A5CD05-AA96-475E-3AB0-A97876CB9030}"/>
          </ac:spMkLst>
        </pc:spChg>
      </pc:sldChg>
      <pc:sldChg chg="addSp modSp">
        <pc:chgData name="Irfan Ud-Din" userId="ee04383a-3b49-4780-98b3-1937345d585e" providerId="ADAL" clId="{FEBE79D0-DBD6-CD41-A5C7-B495E9FCF96E}" dt="2023-04-26T12:34:00.271" v="1236"/>
        <pc:sldMkLst>
          <pc:docMk/>
          <pc:sldMk cId="0" sldId="371"/>
        </pc:sldMkLst>
        <pc:spChg chg="add mod">
          <ac:chgData name="Irfan Ud-Din" userId="ee04383a-3b49-4780-98b3-1937345d585e" providerId="ADAL" clId="{FEBE79D0-DBD6-CD41-A5C7-B495E9FCF96E}" dt="2023-04-26T12:34:00.271" v="1236"/>
          <ac:spMkLst>
            <pc:docMk/>
            <pc:sldMk cId="0" sldId="371"/>
            <ac:spMk id="2" creationId="{98B2606A-53EE-35CC-A955-2C189784D192}"/>
          </ac:spMkLst>
        </pc:spChg>
      </pc:sldChg>
      <pc:sldChg chg="addSp modSp">
        <pc:chgData name="Irfan Ud-Din" userId="ee04383a-3b49-4780-98b3-1937345d585e" providerId="ADAL" clId="{FEBE79D0-DBD6-CD41-A5C7-B495E9FCF96E}" dt="2023-04-26T12:34:00.271" v="1236"/>
        <pc:sldMkLst>
          <pc:docMk/>
          <pc:sldMk cId="0" sldId="372"/>
        </pc:sldMkLst>
        <pc:spChg chg="add mod">
          <ac:chgData name="Irfan Ud-Din" userId="ee04383a-3b49-4780-98b3-1937345d585e" providerId="ADAL" clId="{FEBE79D0-DBD6-CD41-A5C7-B495E9FCF96E}" dt="2023-04-26T12:34:00.271" v="1236"/>
          <ac:spMkLst>
            <pc:docMk/>
            <pc:sldMk cId="0" sldId="372"/>
            <ac:spMk id="2" creationId="{81AC13CA-1CCB-C92B-BAA2-DFB26E92D835}"/>
          </ac:spMkLst>
        </pc:spChg>
      </pc:sldChg>
      <pc:sldChg chg="addSp modSp mod modAnim">
        <pc:chgData name="Irfan Ud-Din" userId="ee04383a-3b49-4780-98b3-1937345d585e" providerId="ADAL" clId="{FEBE79D0-DBD6-CD41-A5C7-B495E9FCF96E}" dt="2023-04-26T12:34:00.271" v="1236"/>
        <pc:sldMkLst>
          <pc:docMk/>
          <pc:sldMk cId="0" sldId="373"/>
        </pc:sldMkLst>
        <pc:spChg chg="add mod">
          <ac:chgData name="Irfan Ud-Din" userId="ee04383a-3b49-4780-98b3-1937345d585e" providerId="ADAL" clId="{FEBE79D0-DBD6-CD41-A5C7-B495E9FCF96E}" dt="2023-04-15T05:12:06.756" v="729" actId="1076"/>
          <ac:spMkLst>
            <pc:docMk/>
            <pc:sldMk cId="0" sldId="373"/>
            <ac:spMk id="2" creationId="{1E291AE1-3497-8675-22F6-707819014A58}"/>
          </ac:spMkLst>
        </pc:spChg>
        <pc:spChg chg="add mod">
          <ac:chgData name="Irfan Ud-Din" userId="ee04383a-3b49-4780-98b3-1937345d585e" providerId="ADAL" clId="{FEBE79D0-DBD6-CD41-A5C7-B495E9FCF96E}" dt="2023-04-26T12:34:00.271" v="1236"/>
          <ac:spMkLst>
            <pc:docMk/>
            <pc:sldMk cId="0" sldId="373"/>
            <ac:spMk id="3" creationId="{01CCECBE-C3BC-A25D-C3BB-542D4E637A1E}"/>
          </ac:spMkLst>
        </pc:spChg>
      </pc:sldChg>
      <pc:sldChg chg="addSp modSp">
        <pc:chgData name="Irfan Ud-Din" userId="ee04383a-3b49-4780-98b3-1937345d585e" providerId="ADAL" clId="{FEBE79D0-DBD6-CD41-A5C7-B495E9FCF96E}" dt="2023-04-26T12:34:00.271" v="1236"/>
        <pc:sldMkLst>
          <pc:docMk/>
          <pc:sldMk cId="0" sldId="378"/>
        </pc:sldMkLst>
        <pc:spChg chg="add mod">
          <ac:chgData name="Irfan Ud-Din" userId="ee04383a-3b49-4780-98b3-1937345d585e" providerId="ADAL" clId="{FEBE79D0-DBD6-CD41-A5C7-B495E9FCF96E}" dt="2023-04-26T12:34:00.271" v="1236"/>
          <ac:spMkLst>
            <pc:docMk/>
            <pc:sldMk cId="0" sldId="378"/>
            <ac:spMk id="2" creationId="{7B645832-27CD-8C88-9683-C2572778B3CA}"/>
          </ac:spMkLst>
        </pc:spChg>
      </pc:sldChg>
      <pc:sldChg chg="addSp delSp modSp mod">
        <pc:chgData name="Irfan Ud-Din" userId="ee04383a-3b49-4780-98b3-1937345d585e" providerId="ADAL" clId="{FEBE79D0-DBD6-CD41-A5C7-B495E9FCF96E}" dt="2023-04-26T12:34:00.271" v="1236"/>
        <pc:sldMkLst>
          <pc:docMk/>
          <pc:sldMk cId="0" sldId="379"/>
        </pc:sldMkLst>
        <pc:spChg chg="add mod">
          <ac:chgData name="Irfan Ud-Din" userId="ee04383a-3b49-4780-98b3-1937345d585e" providerId="ADAL" clId="{FEBE79D0-DBD6-CD41-A5C7-B495E9FCF96E}" dt="2023-04-26T12:34:00.271" v="1236"/>
          <ac:spMkLst>
            <pc:docMk/>
            <pc:sldMk cId="0" sldId="379"/>
            <ac:spMk id="2" creationId="{A2DE53BC-66E3-708A-9BF0-94FC2BF85881}"/>
          </ac:spMkLst>
        </pc:spChg>
        <pc:spChg chg="mod">
          <ac:chgData name="Irfan Ud-Din" userId="ee04383a-3b49-4780-98b3-1937345d585e" providerId="ADAL" clId="{FEBE79D0-DBD6-CD41-A5C7-B495E9FCF96E}" dt="2023-04-15T13:32:52.942" v="957" actId="14100"/>
          <ac:spMkLst>
            <pc:docMk/>
            <pc:sldMk cId="0" sldId="379"/>
            <ac:spMk id="37891" creationId="{94E81DB6-5B45-E909-1CC7-FCBD79CBB848}"/>
          </ac:spMkLst>
        </pc:spChg>
        <pc:picChg chg="add del mod">
          <ac:chgData name="Irfan Ud-Din" userId="ee04383a-3b49-4780-98b3-1937345d585e" providerId="ADAL" clId="{FEBE79D0-DBD6-CD41-A5C7-B495E9FCF96E}" dt="2023-04-15T04:40:06.244" v="249" actId="478"/>
          <ac:picMkLst>
            <pc:docMk/>
            <pc:sldMk cId="0" sldId="379"/>
            <ac:picMk id="2" creationId="{85D47339-DE54-E09E-2DC7-316B1F08099C}"/>
          </ac:picMkLst>
        </pc:picChg>
      </pc:sldChg>
      <pc:sldChg chg="addSp modSp mod">
        <pc:chgData name="Irfan Ud-Din" userId="ee04383a-3b49-4780-98b3-1937345d585e" providerId="ADAL" clId="{FEBE79D0-DBD6-CD41-A5C7-B495E9FCF96E}" dt="2023-04-26T12:34:00.271" v="1236"/>
        <pc:sldMkLst>
          <pc:docMk/>
          <pc:sldMk cId="0" sldId="380"/>
        </pc:sldMkLst>
        <pc:spChg chg="add mod">
          <ac:chgData name="Irfan Ud-Din" userId="ee04383a-3b49-4780-98b3-1937345d585e" providerId="ADAL" clId="{FEBE79D0-DBD6-CD41-A5C7-B495E9FCF96E}" dt="2023-04-26T12:34:00.271" v="1236"/>
          <ac:spMkLst>
            <pc:docMk/>
            <pc:sldMk cId="0" sldId="380"/>
            <ac:spMk id="2" creationId="{5215CCEE-F2D3-8FF0-24FE-09A6F5C3BD3B}"/>
          </ac:spMkLst>
        </pc:spChg>
        <pc:spChg chg="mod">
          <ac:chgData name="Irfan Ud-Din" userId="ee04383a-3b49-4780-98b3-1937345d585e" providerId="ADAL" clId="{FEBE79D0-DBD6-CD41-A5C7-B495E9FCF96E}" dt="2023-04-15T04:59:35.919" v="542" actId="27636"/>
          <ac:spMkLst>
            <pc:docMk/>
            <pc:sldMk cId="0" sldId="380"/>
            <ac:spMk id="33795" creationId="{870E8126-62C1-F216-8099-5964E0CAF51C}"/>
          </ac:spMkLst>
        </pc:spChg>
        <pc:spChg chg="mod">
          <ac:chgData name="Irfan Ud-Din" userId="ee04383a-3b49-4780-98b3-1937345d585e" providerId="ADAL" clId="{FEBE79D0-DBD6-CD41-A5C7-B495E9FCF96E}" dt="2023-04-15T03:38:22.326" v="61" actId="1076"/>
          <ac:spMkLst>
            <pc:docMk/>
            <pc:sldMk cId="0" sldId="380"/>
            <ac:spMk id="38917" creationId="{EEB4DD35-E738-EF41-8491-2DAD7C482B86}"/>
          </ac:spMkLst>
        </pc:spChg>
        <pc:spChg chg="mod">
          <ac:chgData name="Irfan Ud-Din" userId="ee04383a-3b49-4780-98b3-1937345d585e" providerId="ADAL" clId="{FEBE79D0-DBD6-CD41-A5C7-B495E9FCF96E}" dt="2023-04-15T04:58:37.248" v="483" actId="1076"/>
          <ac:spMkLst>
            <pc:docMk/>
            <pc:sldMk cId="0" sldId="380"/>
            <ac:spMk id="38919" creationId="{22ACB955-3782-3206-C046-CB24AAF33B33}"/>
          </ac:spMkLst>
        </pc:spChg>
        <pc:picChg chg="mod">
          <ac:chgData name="Irfan Ud-Din" userId="ee04383a-3b49-4780-98b3-1937345d585e" providerId="ADAL" clId="{FEBE79D0-DBD6-CD41-A5C7-B495E9FCF96E}" dt="2023-04-15T04:59:28.650" v="536" actId="1076"/>
          <ac:picMkLst>
            <pc:docMk/>
            <pc:sldMk cId="0" sldId="380"/>
            <ac:picMk id="38916" creationId="{3EA6A352-D542-A2ED-5A0E-A735414DDEEA}"/>
          </ac:picMkLst>
        </pc:picChg>
        <pc:picChg chg="mod">
          <ac:chgData name="Irfan Ud-Din" userId="ee04383a-3b49-4780-98b3-1937345d585e" providerId="ADAL" clId="{FEBE79D0-DBD6-CD41-A5C7-B495E9FCF96E}" dt="2023-04-15T03:38:55.118" v="80" actId="1076"/>
          <ac:picMkLst>
            <pc:docMk/>
            <pc:sldMk cId="0" sldId="380"/>
            <ac:picMk id="38920" creationId="{B9964D37-B740-C945-CC55-DE6AF21CC256}"/>
          </ac:picMkLst>
        </pc:picChg>
      </pc:sldChg>
      <pc:sldChg chg="addSp modSp mod">
        <pc:chgData name="Irfan Ud-Din" userId="ee04383a-3b49-4780-98b3-1937345d585e" providerId="ADAL" clId="{FEBE79D0-DBD6-CD41-A5C7-B495E9FCF96E}" dt="2023-04-26T12:34:00.271" v="1236"/>
        <pc:sldMkLst>
          <pc:docMk/>
          <pc:sldMk cId="0" sldId="381"/>
        </pc:sldMkLst>
        <pc:spChg chg="add mod">
          <ac:chgData name="Irfan Ud-Din" userId="ee04383a-3b49-4780-98b3-1937345d585e" providerId="ADAL" clId="{FEBE79D0-DBD6-CD41-A5C7-B495E9FCF96E}" dt="2023-04-15T14:48:13.636" v="1145" actId="20577"/>
          <ac:spMkLst>
            <pc:docMk/>
            <pc:sldMk cId="0" sldId="381"/>
            <ac:spMk id="2" creationId="{810EA7DD-EEA0-DC58-67E7-001EB784F283}"/>
          </ac:spMkLst>
        </pc:spChg>
        <pc:spChg chg="add mod">
          <ac:chgData name="Irfan Ud-Din" userId="ee04383a-3b49-4780-98b3-1937345d585e" providerId="ADAL" clId="{FEBE79D0-DBD6-CD41-A5C7-B495E9FCF96E}" dt="2023-04-26T12:34:00.271" v="1236"/>
          <ac:spMkLst>
            <pc:docMk/>
            <pc:sldMk cId="0" sldId="381"/>
            <ac:spMk id="4" creationId="{9A0164AB-56B8-A13C-0EAB-A9695A65EF63}"/>
          </ac:spMkLst>
        </pc:spChg>
        <pc:spChg chg="mod">
          <ac:chgData name="Irfan Ud-Din" userId="ee04383a-3b49-4780-98b3-1937345d585e" providerId="ADAL" clId="{FEBE79D0-DBD6-CD41-A5C7-B495E9FCF96E}" dt="2023-04-15T05:03:02.672" v="595" actId="1076"/>
          <ac:spMkLst>
            <pc:docMk/>
            <pc:sldMk cId="0" sldId="381"/>
            <ac:spMk id="40962" creationId="{B587E23B-5291-7D49-2534-925D25CF4143}"/>
          </ac:spMkLst>
        </pc:spChg>
        <pc:spChg chg="mod">
          <ac:chgData name="Irfan Ud-Din" userId="ee04383a-3b49-4780-98b3-1937345d585e" providerId="ADAL" clId="{FEBE79D0-DBD6-CD41-A5C7-B495E9FCF96E}" dt="2023-04-15T05:02:25.935" v="587" actId="1036"/>
          <ac:spMkLst>
            <pc:docMk/>
            <pc:sldMk cId="0" sldId="381"/>
            <ac:spMk id="40973" creationId="{815B4F69-F58F-F4A6-2748-661BBDB0E100}"/>
          </ac:spMkLst>
        </pc:spChg>
        <pc:spChg chg="mod">
          <ac:chgData name="Irfan Ud-Din" userId="ee04383a-3b49-4780-98b3-1937345d585e" providerId="ADAL" clId="{FEBE79D0-DBD6-CD41-A5C7-B495E9FCF96E}" dt="2023-04-15T05:02:25.935" v="587" actId="1036"/>
          <ac:spMkLst>
            <pc:docMk/>
            <pc:sldMk cId="0" sldId="381"/>
            <ac:spMk id="40974" creationId="{3E5B1F2F-971E-1C1D-60F8-993DD35B73B1}"/>
          </ac:spMkLst>
        </pc:spChg>
        <pc:spChg chg="mod">
          <ac:chgData name="Irfan Ud-Din" userId="ee04383a-3b49-4780-98b3-1937345d585e" providerId="ADAL" clId="{FEBE79D0-DBD6-CD41-A5C7-B495E9FCF96E}" dt="2023-04-15T05:02:25.935" v="587" actId="1036"/>
          <ac:spMkLst>
            <pc:docMk/>
            <pc:sldMk cId="0" sldId="381"/>
            <ac:spMk id="40975" creationId="{DF30DE15-7670-B511-5B40-450E285CEB09}"/>
          </ac:spMkLst>
        </pc:spChg>
        <pc:spChg chg="mod">
          <ac:chgData name="Irfan Ud-Din" userId="ee04383a-3b49-4780-98b3-1937345d585e" providerId="ADAL" clId="{FEBE79D0-DBD6-CD41-A5C7-B495E9FCF96E}" dt="2023-04-15T05:02:25.935" v="587" actId="1036"/>
          <ac:spMkLst>
            <pc:docMk/>
            <pc:sldMk cId="0" sldId="381"/>
            <ac:spMk id="40976" creationId="{66813801-B9DB-B857-6B9D-0386B7220572}"/>
          </ac:spMkLst>
        </pc:spChg>
        <pc:spChg chg="mod">
          <ac:chgData name="Irfan Ud-Din" userId="ee04383a-3b49-4780-98b3-1937345d585e" providerId="ADAL" clId="{FEBE79D0-DBD6-CD41-A5C7-B495E9FCF96E}" dt="2023-04-15T05:02:25.935" v="587" actId="1036"/>
          <ac:spMkLst>
            <pc:docMk/>
            <pc:sldMk cId="0" sldId="381"/>
            <ac:spMk id="40977" creationId="{E10EBD9B-5564-B6D3-7BF5-F2BE25E621D9}"/>
          </ac:spMkLst>
        </pc:spChg>
        <pc:spChg chg="mod">
          <ac:chgData name="Irfan Ud-Din" userId="ee04383a-3b49-4780-98b3-1937345d585e" providerId="ADAL" clId="{FEBE79D0-DBD6-CD41-A5C7-B495E9FCF96E}" dt="2023-04-15T05:02:25.935" v="587" actId="1036"/>
          <ac:spMkLst>
            <pc:docMk/>
            <pc:sldMk cId="0" sldId="381"/>
            <ac:spMk id="40978" creationId="{87AD0591-2D4E-09B9-31CA-526A48B8A76A}"/>
          </ac:spMkLst>
        </pc:spChg>
        <pc:spChg chg="mod">
          <ac:chgData name="Irfan Ud-Din" userId="ee04383a-3b49-4780-98b3-1937345d585e" providerId="ADAL" clId="{FEBE79D0-DBD6-CD41-A5C7-B495E9FCF96E}" dt="2023-04-15T05:02:25.935" v="587" actId="1036"/>
          <ac:spMkLst>
            <pc:docMk/>
            <pc:sldMk cId="0" sldId="381"/>
            <ac:spMk id="40979" creationId="{41D4DF02-371C-37D9-2F6D-3786DCC8CD48}"/>
          </ac:spMkLst>
        </pc:spChg>
        <pc:spChg chg="mod">
          <ac:chgData name="Irfan Ud-Din" userId="ee04383a-3b49-4780-98b3-1937345d585e" providerId="ADAL" clId="{FEBE79D0-DBD6-CD41-A5C7-B495E9FCF96E}" dt="2023-04-15T05:02:25.935" v="587" actId="1036"/>
          <ac:spMkLst>
            <pc:docMk/>
            <pc:sldMk cId="0" sldId="381"/>
            <ac:spMk id="40980" creationId="{79B984F8-2C85-AB18-BDEE-E1D6A4468DA5}"/>
          </ac:spMkLst>
        </pc:spChg>
        <pc:spChg chg="mod">
          <ac:chgData name="Irfan Ud-Din" userId="ee04383a-3b49-4780-98b3-1937345d585e" providerId="ADAL" clId="{FEBE79D0-DBD6-CD41-A5C7-B495E9FCF96E}" dt="2023-04-15T05:02:25.935" v="587" actId="1036"/>
          <ac:spMkLst>
            <pc:docMk/>
            <pc:sldMk cId="0" sldId="381"/>
            <ac:spMk id="40981" creationId="{B2F4ED4B-E343-8D88-9593-31E0B13583A5}"/>
          </ac:spMkLst>
        </pc:spChg>
        <pc:spChg chg="mod">
          <ac:chgData name="Irfan Ud-Din" userId="ee04383a-3b49-4780-98b3-1937345d585e" providerId="ADAL" clId="{FEBE79D0-DBD6-CD41-A5C7-B495E9FCF96E}" dt="2023-04-15T05:02:25.935" v="587" actId="1036"/>
          <ac:spMkLst>
            <pc:docMk/>
            <pc:sldMk cId="0" sldId="381"/>
            <ac:spMk id="40982" creationId="{4EF41451-6892-4A13-DE5B-3364D034447E}"/>
          </ac:spMkLst>
        </pc:spChg>
        <pc:spChg chg="mod">
          <ac:chgData name="Irfan Ud-Din" userId="ee04383a-3b49-4780-98b3-1937345d585e" providerId="ADAL" clId="{FEBE79D0-DBD6-CD41-A5C7-B495E9FCF96E}" dt="2023-04-15T05:02:25.935" v="587" actId="1036"/>
          <ac:spMkLst>
            <pc:docMk/>
            <pc:sldMk cId="0" sldId="381"/>
            <ac:spMk id="40983" creationId="{281B3A78-14B3-DE7A-B66B-0ED57161A1F3}"/>
          </ac:spMkLst>
        </pc:spChg>
        <pc:spChg chg="mod">
          <ac:chgData name="Irfan Ud-Din" userId="ee04383a-3b49-4780-98b3-1937345d585e" providerId="ADAL" clId="{FEBE79D0-DBD6-CD41-A5C7-B495E9FCF96E}" dt="2023-04-15T05:02:25.935" v="587" actId="1036"/>
          <ac:spMkLst>
            <pc:docMk/>
            <pc:sldMk cId="0" sldId="381"/>
            <ac:spMk id="40984" creationId="{B0430296-7610-64AB-16AC-C481363BE9A8}"/>
          </ac:spMkLst>
        </pc:spChg>
        <pc:spChg chg="mod">
          <ac:chgData name="Irfan Ud-Din" userId="ee04383a-3b49-4780-98b3-1937345d585e" providerId="ADAL" clId="{FEBE79D0-DBD6-CD41-A5C7-B495E9FCF96E}" dt="2023-04-15T05:02:25.935" v="587" actId="1036"/>
          <ac:spMkLst>
            <pc:docMk/>
            <pc:sldMk cId="0" sldId="381"/>
            <ac:spMk id="40985" creationId="{4529DAA1-6CC4-33BA-E5CF-F9F3EB167E07}"/>
          </ac:spMkLst>
        </pc:spChg>
        <pc:spChg chg="mod">
          <ac:chgData name="Irfan Ud-Din" userId="ee04383a-3b49-4780-98b3-1937345d585e" providerId="ADAL" clId="{FEBE79D0-DBD6-CD41-A5C7-B495E9FCF96E}" dt="2023-04-15T05:02:25.935" v="587" actId="1036"/>
          <ac:spMkLst>
            <pc:docMk/>
            <pc:sldMk cId="0" sldId="381"/>
            <ac:spMk id="40986" creationId="{56DC076D-8355-DB39-C718-039CA1E3A53C}"/>
          </ac:spMkLst>
        </pc:spChg>
        <pc:spChg chg="mod">
          <ac:chgData name="Irfan Ud-Din" userId="ee04383a-3b49-4780-98b3-1937345d585e" providerId="ADAL" clId="{FEBE79D0-DBD6-CD41-A5C7-B495E9FCF96E}" dt="2023-04-15T05:02:25.935" v="587" actId="1036"/>
          <ac:spMkLst>
            <pc:docMk/>
            <pc:sldMk cId="0" sldId="381"/>
            <ac:spMk id="40987" creationId="{04E3F156-D2ED-5CF6-60CF-3108CCDCFCD1}"/>
          </ac:spMkLst>
        </pc:spChg>
        <pc:spChg chg="mod">
          <ac:chgData name="Irfan Ud-Din" userId="ee04383a-3b49-4780-98b3-1937345d585e" providerId="ADAL" clId="{FEBE79D0-DBD6-CD41-A5C7-B495E9FCF96E}" dt="2023-04-15T05:02:25.935" v="587" actId="1036"/>
          <ac:spMkLst>
            <pc:docMk/>
            <pc:sldMk cId="0" sldId="381"/>
            <ac:spMk id="40988" creationId="{5450B715-0C9E-25C0-A520-CEB5F84CCE05}"/>
          </ac:spMkLst>
        </pc:spChg>
        <pc:spChg chg="mod">
          <ac:chgData name="Irfan Ud-Din" userId="ee04383a-3b49-4780-98b3-1937345d585e" providerId="ADAL" clId="{FEBE79D0-DBD6-CD41-A5C7-B495E9FCF96E}" dt="2023-04-15T05:02:25.935" v="587" actId="1036"/>
          <ac:spMkLst>
            <pc:docMk/>
            <pc:sldMk cId="0" sldId="381"/>
            <ac:spMk id="40989" creationId="{2CE124F9-9FFF-5E97-18DB-111335EF8B6B}"/>
          </ac:spMkLst>
        </pc:spChg>
        <pc:spChg chg="mod">
          <ac:chgData name="Irfan Ud-Din" userId="ee04383a-3b49-4780-98b3-1937345d585e" providerId="ADAL" clId="{FEBE79D0-DBD6-CD41-A5C7-B495E9FCF96E}" dt="2023-04-15T05:02:25.935" v="587" actId="1036"/>
          <ac:spMkLst>
            <pc:docMk/>
            <pc:sldMk cId="0" sldId="381"/>
            <ac:spMk id="40990" creationId="{C2CF6EB5-D65E-97B1-7552-0C164D24C571}"/>
          </ac:spMkLst>
        </pc:spChg>
        <pc:spChg chg="mod">
          <ac:chgData name="Irfan Ud-Din" userId="ee04383a-3b49-4780-98b3-1937345d585e" providerId="ADAL" clId="{FEBE79D0-DBD6-CD41-A5C7-B495E9FCF96E}" dt="2023-04-15T05:02:25.935" v="587" actId="1036"/>
          <ac:spMkLst>
            <pc:docMk/>
            <pc:sldMk cId="0" sldId="381"/>
            <ac:spMk id="40991" creationId="{3BDA0035-F71A-A84A-34F1-A48DAC4FDD49}"/>
          </ac:spMkLst>
        </pc:spChg>
        <pc:spChg chg="mod">
          <ac:chgData name="Irfan Ud-Din" userId="ee04383a-3b49-4780-98b3-1937345d585e" providerId="ADAL" clId="{FEBE79D0-DBD6-CD41-A5C7-B495E9FCF96E}" dt="2023-04-15T05:02:25.935" v="587" actId="1036"/>
          <ac:spMkLst>
            <pc:docMk/>
            <pc:sldMk cId="0" sldId="381"/>
            <ac:spMk id="40992" creationId="{6FB916B6-F469-AAD3-FBFD-D041BF1CB753}"/>
          </ac:spMkLst>
        </pc:spChg>
        <pc:spChg chg="mod">
          <ac:chgData name="Irfan Ud-Din" userId="ee04383a-3b49-4780-98b3-1937345d585e" providerId="ADAL" clId="{FEBE79D0-DBD6-CD41-A5C7-B495E9FCF96E}" dt="2023-04-15T05:02:25.935" v="587" actId="1036"/>
          <ac:spMkLst>
            <pc:docMk/>
            <pc:sldMk cId="0" sldId="381"/>
            <ac:spMk id="40993" creationId="{C8B0914A-4622-5D32-34B6-7695DB5A465B}"/>
          </ac:spMkLst>
        </pc:spChg>
        <pc:spChg chg="mod">
          <ac:chgData name="Irfan Ud-Din" userId="ee04383a-3b49-4780-98b3-1937345d585e" providerId="ADAL" clId="{FEBE79D0-DBD6-CD41-A5C7-B495E9FCF96E}" dt="2023-04-15T05:02:25.935" v="587" actId="1036"/>
          <ac:spMkLst>
            <pc:docMk/>
            <pc:sldMk cId="0" sldId="381"/>
            <ac:spMk id="40994" creationId="{2BB3B809-EC23-348A-A152-1BE40F821CC1}"/>
          </ac:spMkLst>
        </pc:spChg>
        <pc:spChg chg="mod">
          <ac:chgData name="Irfan Ud-Din" userId="ee04383a-3b49-4780-98b3-1937345d585e" providerId="ADAL" clId="{FEBE79D0-DBD6-CD41-A5C7-B495E9FCF96E}" dt="2023-04-15T05:02:25.935" v="587" actId="1036"/>
          <ac:spMkLst>
            <pc:docMk/>
            <pc:sldMk cId="0" sldId="381"/>
            <ac:spMk id="40995" creationId="{4059A4AA-92B1-1C24-007D-3739175C049B}"/>
          </ac:spMkLst>
        </pc:spChg>
        <pc:spChg chg="mod">
          <ac:chgData name="Irfan Ud-Din" userId="ee04383a-3b49-4780-98b3-1937345d585e" providerId="ADAL" clId="{FEBE79D0-DBD6-CD41-A5C7-B495E9FCF96E}" dt="2023-04-15T05:02:25.935" v="587" actId="1036"/>
          <ac:spMkLst>
            <pc:docMk/>
            <pc:sldMk cId="0" sldId="381"/>
            <ac:spMk id="40996" creationId="{5490CC8B-09F2-212F-16BF-37B5ECFFBEBD}"/>
          </ac:spMkLst>
        </pc:spChg>
        <pc:spChg chg="mod">
          <ac:chgData name="Irfan Ud-Din" userId="ee04383a-3b49-4780-98b3-1937345d585e" providerId="ADAL" clId="{FEBE79D0-DBD6-CD41-A5C7-B495E9FCF96E}" dt="2023-04-15T05:02:25.935" v="587" actId="1036"/>
          <ac:spMkLst>
            <pc:docMk/>
            <pc:sldMk cId="0" sldId="381"/>
            <ac:spMk id="40997" creationId="{D7E12107-9034-90C4-C8EA-0B2825F5F596}"/>
          </ac:spMkLst>
        </pc:spChg>
        <pc:spChg chg="mod">
          <ac:chgData name="Irfan Ud-Din" userId="ee04383a-3b49-4780-98b3-1937345d585e" providerId="ADAL" clId="{FEBE79D0-DBD6-CD41-A5C7-B495E9FCF96E}" dt="2023-04-15T05:02:25.935" v="587" actId="1036"/>
          <ac:spMkLst>
            <pc:docMk/>
            <pc:sldMk cId="0" sldId="381"/>
            <ac:spMk id="40998" creationId="{897EB8C5-1435-DBB1-3039-FCF67E7A7CA8}"/>
          </ac:spMkLst>
        </pc:spChg>
        <pc:spChg chg="mod">
          <ac:chgData name="Irfan Ud-Din" userId="ee04383a-3b49-4780-98b3-1937345d585e" providerId="ADAL" clId="{FEBE79D0-DBD6-CD41-A5C7-B495E9FCF96E}" dt="2023-04-15T05:02:25.935" v="587" actId="1036"/>
          <ac:spMkLst>
            <pc:docMk/>
            <pc:sldMk cId="0" sldId="381"/>
            <ac:spMk id="40999" creationId="{A9F8204B-D940-A19A-15F2-DEA1D045B78E}"/>
          </ac:spMkLst>
        </pc:spChg>
        <pc:spChg chg="mod">
          <ac:chgData name="Irfan Ud-Din" userId="ee04383a-3b49-4780-98b3-1937345d585e" providerId="ADAL" clId="{FEBE79D0-DBD6-CD41-A5C7-B495E9FCF96E}" dt="2023-04-15T05:02:25.935" v="587" actId="1036"/>
          <ac:spMkLst>
            <pc:docMk/>
            <pc:sldMk cId="0" sldId="381"/>
            <ac:spMk id="41000" creationId="{CCBAE0F6-E300-59FB-F16D-0C869E34B4C0}"/>
          </ac:spMkLst>
        </pc:spChg>
        <pc:spChg chg="mod">
          <ac:chgData name="Irfan Ud-Din" userId="ee04383a-3b49-4780-98b3-1937345d585e" providerId="ADAL" clId="{FEBE79D0-DBD6-CD41-A5C7-B495E9FCF96E}" dt="2023-04-15T05:02:25.935" v="587" actId="1036"/>
          <ac:spMkLst>
            <pc:docMk/>
            <pc:sldMk cId="0" sldId="381"/>
            <ac:spMk id="41001" creationId="{AA8FB103-7970-F945-C80F-B56031802315}"/>
          </ac:spMkLst>
        </pc:spChg>
        <pc:spChg chg="mod">
          <ac:chgData name="Irfan Ud-Din" userId="ee04383a-3b49-4780-98b3-1937345d585e" providerId="ADAL" clId="{FEBE79D0-DBD6-CD41-A5C7-B495E9FCF96E}" dt="2023-04-15T05:02:25.935" v="587" actId="1036"/>
          <ac:spMkLst>
            <pc:docMk/>
            <pc:sldMk cId="0" sldId="381"/>
            <ac:spMk id="41002" creationId="{5A92E714-A740-EDD2-C6FF-1DB33299E797}"/>
          </ac:spMkLst>
        </pc:spChg>
        <pc:spChg chg="mod">
          <ac:chgData name="Irfan Ud-Din" userId="ee04383a-3b49-4780-98b3-1937345d585e" providerId="ADAL" clId="{FEBE79D0-DBD6-CD41-A5C7-B495E9FCF96E}" dt="2023-04-15T05:02:25.935" v="587" actId="1036"/>
          <ac:spMkLst>
            <pc:docMk/>
            <pc:sldMk cId="0" sldId="381"/>
            <ac:spMk id="41003" creationId="{FC7CEC8C-D2DB-00A2-1B32-0F4A5EB1BDCE}"/>
          </ac:spMkLst>
        </pc:spChg>
        <pc:spChg chg="mod">
          <ac:chgData name="Irfan Ud-Din" userId="ee04383a-3b49-4780-98b3-1937345d585e" providerId="ADAL" clId="{FEBE79D0-DBD6-CD41-A5C7-B495E9FCF96E}" dt="2023-04-15T05:02:25.935" v="587" actId="1036"/>
          <ac:spMkLst>
            <pc:docMk/>
            <pc:sldMk cId="0" sldId="381"/>
            <ac:spMk id="41004" creationId="{5DA43615-BE3C-A080-C9A2-5621F9E181B9}"/>
          </ac:spMkLst>
        </pc:spChg>
        <pc:spChg chg="mod">
          <ac:chgData name="Irfan Ud-Din" userId="ee04383a-3b49-4780-98b3-1937345d585e" providerId="ADAL" clId="{FEBE79D0-DBD6-CD41-A5C7-B495E9FCF96E}" dt="2023-04-15T05:02:25.935" v="587" actId="1036"/>
          <ac:spMkLst>
            <pc:docMk/>
            <pc:sldMk cId="0" sldId="381"/>
            <ac:spMk id="41005" creationId="{D5A0CA9D-3354-04A5-0B3E-F80DDA14F26E}"/>
          </ac:spMkLst>
        </pc:spChg>
        <pc:spChg chg="mod">
          <ac:chgData name="Irfan Ud-Din" userId="ee04383a-3b49-4780-98b3-1937345d585e" providerId="ADAL" clId="{FEBE79D0-DBD6-CD41-A5C7-B495E9FCF96E}" dt="2023-04-15T05:02:25.935" v="587" actId="1036"/>
          <ac:spMkLst>
            <pc:docMk/>
            <pc:sldMk cId="0" sldId="381"/>
            <ac:spMk id="41006" creationId="{79274D88-8492-6870-1305-4FA9540AB231}"/>
          </ac:spMkLst>
        </pc:spChg>
        <pc:spChg chg="mod">
          <ac:chgData name="Irfan Ud-Din" userId="ee04383a-3b49-4780-98b3-1937345d585e" providerId="ADAL" clId="{FEBE79D0-DBD6-CD41-A5C7-B495E9FCF96E}" dt="2023-04-15T05:02:25.935" v="587" actId="1036"/>
          <ac:spMkLst>
            <pc:docMk/>
            <pc:sldMk cId="0" sldId="381"/>
            <ac:spMk id="41007" creationId="{B41AD1BF-4864-004C-BD6F-A5B8A70FF44B}"/>
          </ac:spMkLst>
        </pc:spChg>
        <pc:spChg chg="mod">
          <ac:chgData name="Irfan Ud-Din" userId="ee04383a-3b49-4780-98b3-1937345d585e" providerId="ADAL" clId="{FEBE79D0-DBD6-CD41-A5C7-B495E9FCF96E}" dt="2023-04-15T05:02:25.935" v="587" actId="1036"/>
          <ac:spMkLst>
            <pc:docMk/>
            <pc:sldMk cId="0" sldId="381"/>
            <ac:spMk id="41008" creationId="{43AD1F66-D57C-092A-B7BC-0115FC1385D4}"/>
          </ac:spMkLst>
        </pc:spChg>
        <pc:spChg chg="mod">
          <ac:chgData name="Irfan Ud-Din" userId="ee04383a-3b49-4780-98b3-1937345d585e" providerId="ADAL" clId="{FEBE79D0-DBD6-CD41-A5C7-B495E9FCF96E}" dt="2023-04-15T05:02:25.935" v="587" actId="1036"/>
          <ac:spMkLst>
            <pc:docMk/>
            <pc:sldMk cId="0" sldId="381"/>
            <ac:spMk id="41009" creationId="{B7671D49-B602-6A62-7E0C-5DBD0DEC9E9F}"/>
          </ac:spMkLst>
        </pc:spChg>
        <pc:spChg chg="mod">
          <ac:chgData name="Irfan Ud-Din" userId="ee04383a-3b49-4780-98b3-1937345d585e" providerId="ADAL" clId="{FEBE79D0-DBD6-CD41-A5C7-B495E9FCF96E}" dt="2023-04-15T05:02:25.935" v="587" actId="1036"/>
          <ac:spMkLst>
            <pc:docMk/>
            <pc:sldMk cId="0" sldId="381"/>
            <ac:spMk id="41010" creationId="{FF33EAAE-C64B-3D1F-9D0C-D5659ECDFDCD}"/>
          </ac:spMkLst>
        </pc:spChg>
        <pc:spChg chg="mod">
          <ac:chgData name="Irfan Ud-Din" userId="ee04383a-3b49-4780-98b3-1937345d585e" providerId="ADAL" clId="{FEBE79D0-DBD6-CD41-A5C7-B495E9FCF96E}" dt="2023-04-15T05:02:25.935" v="587" actId="1036"/>
          <ac:spMkLst>
            <pc:docMk/>
            <pc:sldMk cId="0" sldId="381"/>
            <ac:spMk id="877610" creationId="{1DEB99F0-DAD1-597B-8419-307556BCD064}"/>
          </ac:spMkLst>
        </pc:spChg>
        <pc:grpChg chg="mod">
          <ac:chgData name="Irfan Ud-Din" userId="ee04383a-3b49-4780-98b3-1937345d585e" providerId="ADAL" clId="{FEBE79D0-DBD6-CD41-A5C7-B495E9FCF96E}" dt="2023-04-15T05:02:25.935" v="587" actId="1036"/>
          <ac:grpSpMkLst>
            <pc:docMk/>
            <pc:sldMk cId="0" sldId="381"/>
            <ac:grpSpMk id="40963" creationId="{BDB071EF-8E91-828E-4217-7AB43DC217DF}"/>
          </ac:grpSpMkLst>
        </pc:grpChg>
        <pc:grpChg chg="mod">
          <ac:chgData name="Irfan Ud-Din" userId="ee04383a-3b49-4780-98b3-1937345d585e" providerId="ADAL" clId="{FEBE79D0-DBD6-CD41-A5C7-B495E9FCF96E}" dt="2023-04-15T05:02:25.935" v="587" actId="1036"/>
          <ac:grpSpMkLst>
            <pc:docMk/>
            <pc:sldMk cId="0" sldId="381"/>
            <ac:grpSpMk id="877587" creationId="{6B9EDE9F-4466-EDAA-FE1F-F4AD0E2FE574}"/>
          </ac:grpSpMkLst>
        </pc:grpChg>
        <pc:grpChg chg="mod">
          <ac:chgData name="Irfan Ud-Din" userId="ee04383a-3b49-4780-98b3-1937345d585e" providerId="ADAL" clId="{FEBE79D0-DBD6-CD41-A5C7-B495E9FCF96E}" dt="2023-04-15T05:02:25.935" v="587" actId="1036"/>
          <ac:grpSpMkLst>
            <pc:docMk/>
            <pc:sldMk cId="0" sldId="381"/>
            <ac:grpSpMk id="877594" creationId="{2512F2D8-3A8B-1DA3-896D-D158DB3116AE}"/>
          </ac:grpSpMkLst>
        </pc:grpChg>
        <pc:grpChg chg="mod">
          <ac:chgData name="Irfan Ud-Din" userId="ee04383a-3b49-4780-98b3-1937345d585e" providerId="ADAL" clId="{FEBE79D0-DBD6-CD41-A5C7-B495E9FCF96E}" dt="2023-04-15T05:02:25.935" v="587" actId="1036"/>
          <ac:grpSpMkLst>
            <pc:docMk/>
            <pc:sldMk cId="0" sldId="381"/>
            <ac:grpSpMk id="877601" creationId="{E96DA45C-E5E9-491B-9DCC-5C68F316811A}"/>
          </ac:grpSpMkLst>
        </pc:grpChg>
        <pc:grpChg chg="mod">
          <ac:chgData name="Irfan Ud-Din" userId="ee04383a-3b49-4780-98b3-1937345d585e" providerId="ADAL" clId="{FEBE79D0-DBD6-CD41-A5C7-B495E9FCF96E}" dt="2023-04-15T05:02:25.935" v="587" actId="1036"/>
          <ac:grpSpMkLst>
            <pc:docMk/>
            <pc:sldMk cId="0" sldId="381"/>
            <ac:grpSpMk id="877611" creationId="{029A267C-2DA2-DB89-0A2B-BF06CA46611A}"/>
          </ac:grpSpMkLst>
        </pc:grpChg>
        <pc:picChg chg="add mod">
          <ac:chgData name="Irfan Ud-Din" userId="ee04383a-3b49-4780-98b3-1937345d585e" providerId="ADAL" clId="{FEBE79D0-DBD6-CD41-A5C7-B495E9FCF96E}" dt="2023-04-15T04:54:45.375" v="440" actId="1076"/>
          <ac:picMkLst>
            <pc:docMk/>
            <pc:sldMk cId="0" sldId="381"/>
            <ac:picMk id="3" creationId="{CBF767B7-774A-5E06-85C3-45EE52FA3F2D}"/>
          </ac:picMkLst>
        </pc:picChg>
        <pc:picChg chg="mod">
          <ac:chgData name="Irfan Ud-Din" userId="ee04383a-3b49-4780-98b3-1937345d585e" providerId="ADAL" clId="{FEBE79D0-DBD6-CD41-A5C7-B495E9FCF96E}" dt="2023-04-15T05:03:07.039" v="596" actId="1076"/>
          <ac:picMkLst>
            <pc:docMk/>
            <pc:sldMk cId="0" sldId="381"/>
            <ac:picMk id="877637" creationId="{39828B98-A5D9-9626-DD9C-1A815F2EB207}"/>
          </ac:picMkLst>
        </pc:picChg>
        <pc:picChg chg="mod">
          <ac:chgData name="Irfan Ud-Din" userId="ee04383a-3b49-4780-98b3-1937345d585e" providerId="ADAL" clId="{FEBE79D0-DBD6-CD41-A5C7-B495E9FCF96E}" dt="2023-04-15T05:02:25.935" v="587" actId="1036"/>
          <ac:picMkLst>
            <pc:docMk/>
            <pc:sldMk cId="0" sldId="381"/>
            <ac:picMk id="877638" creationId="{49882EB2-10B4-85F0-3A5F-A2898EC4F897}"/>
          </ac:picMkLst>
        </pc:picChg>
        <pc:picChg chg="mod">
          <ac:chgData name="Irfan Ud-Din" userId="ee04383a-3b49-4780-98b3-1937345d585e" providerId="ADAL" clId="{FEBE79D0-DBD6-CD41-A5C7-B495E9FCF96E}" dt="2023-04-15T05:02:25.935" v="587" actId="1036"/>
          <ac:picMkLst>
            <pc:docMk/>
            <pc:sldMk cId="0" sldId="381"/>
            <ac:picMk id="877639" creationId="{1D746710-9C74-3D3E-7D15-C176B8FD9E9D}"/>
          </ac:picMkLst>
        </pc:picChg>
      </pc:sldChg>
      <pc:sldChg chg="addSp delSp modSp mod modAnim">
        <pc:chgData name="Irfan Ud-Din" userId="ee04383a-3b49-4780-98b3-1937345d585e" providerId="ADAL" clId="{FEBE79D0-DBD6-CD41-A5C7-B495E9FCF96E}" dt="2023-04-26T12:34:00.271" v="1236"/>
        <pc:sldMkLst>
          <pc:docMk/>
          <pc:sldMk cId="0" sldId="382"/>
        </pc:sldMkLst>
        <pc:spChg chg="add mod">
          <ac:chgData name="Irfan Ud-Din" userId="ee04383a-3b49-4780-98b3-1937345d585e" providerId="ADAL" clId="{FEBE79D0-DBD6-CD41-A5C7-B495E9FCF96E}" dt="2023-04-26T12:34:00.271" v="1236"/>
          <ac:spMkLst>
            <pc:docMk/>
            <pc:sldMk cId="0" sldId="382"/>
            <ac:spMk id="3" creationId="{60D6393B-9863-A0EB-FF59-DBED25BD646B}"/>
          </ac:spMkLst>
        </pc:spChg>
        <pc:spChg chg="add del mod">
          <ac:chgData name="Irfan Ud-Din" userId="ee04383a-3b49-4780-98b3-1937345d585e" providerId="ADAL" clId="{FEBE79D0-DBD6-CD41-A5C7-B495E9FCF96E}" dt="2023-04-15T04:39:58.387" v="248"/>
          <ac:spMkLst>
            <pc:docMk/>
            <pc:sldMk cId="0" sldId="382"/>
            <ac:spMk id="3" creationId="{E5F943EB-620C-6533-9BF0-BE69510BD8D2}"/>
          </ac:spMkLst>
        </pc:spChg>
        <pc:spChg chg="add mod">
          <ac:chgData name="Irfan Ud-Din" userId="ee04383a-3b49-4780-98b3-1937345d585e" providerId="ADAL" clId="{FEBE79D0-DBD6-CD41-A5C7-B495E9FCF96E}" dt="2023-04-15T04:53:06.438" v="437" actId="1076"/>
          <ac:spMkLst>
            <pc:docMk/>
            <pc:sldMk cId="0" sldId="382"/>
            <ac:spMk id="5" creationId="{6C8BE24B-F9F5-3CB6-F718-EEE56B21935C}"/>
          </ac:spMkLst>
        </pc:spChg>
        <pc:spChg chg="add del mod">
          <ac:chgData name="Irfan Ud-Din" userId="ee04383a-3b49-4780-98b3-1937345d585e" providerId="ADAL" clId="{FEBE79D0-DBD6-CD41-A5C7-B495E9FCF96E}" dt="2023-04-15T04:45:05.177" v="346" actId="478"/>
          <ac:spMkLst>
            <pc:docMk/>
            <pc:sldMk cId="0" sldId="382"/>
            <ac:spMk id="6" creationId="{E2B3AF45-4F98-1C0F-772B-D43B4F56C909}"/>
          </ac:spMkLst>
        </pc:spChg>
        <pc:spChg chg="add mod">
          <ac:chgData name="Irfan Ud-Din" userId="ee04383a-3b49-4780-98b3-1937345d585e" providerId="ADAL" clId="{FEBE79D0-DBD6-CD41-A5C7-B495E9FCF96E}" dt="2023-04-15T04:52:59.904" v="436" actId="1076"/>
          <ac:spMkLst>
            <pc:docMk/>
            <pc:sldMk cId="0" sldId="382"/>
            <ac:spMk id="8" creationId="{0A1C3EC1-5F2C-6D5B-2EC1-BB6C02F192CD}"/>
          </ac:spMkLst>
        </pc:spChg>
        <pc:spChg chg="mod">
          <ac:chgData name="Irfan Ud-Din" userId="ee04383a-3b49-4780-98b3-1937345d585e" providerId="ADAL" clId="{FEBE79D0-DBD6-CD41-A5C7-B495E9FCF96E}" dt="2023-04-15T04:50:28.595" v="413" actId="1035"/>
          <ac:spMkLst>
            <pc:docMk/>
            <pc:sldMk cId="0" sldId="382"/>
            <ac:spMk id="41986" creationId="{619D2F44-5C16-86F0-8987-DB3F4811212B}"/>
          </ac:spMkLst>
        </pc:spChg>
        <pc:spChg chg="mod">
          <ac:chgData name="Irfan Ud-Din" userId="ee04383a-3b49-4780-98b3-1937345d585e" providerId="ADAL" clId="{FEBE79D0-DBD6-CD41-A5C7-B495E9FCF96E}" dt="2023-04-15T04:50:28.595" v="413" actId="1035"/>
          <ac:spMkLst>
            <pc:docMk/>
            <pc:sldMk cId="0" sldId="382"/>
            <ac:spMk id="41987" creationId="{E713B0DC-A21A-6C72-DD88-97983B98D821}"/>
          </ac:spMkLst>
        </pc:spChg>
        <pc:spChg chg="mod">
          <ac:chgData name="Irfan Ud-Din" userId="ee04383a-3b49-4780-98b3-1937345d585e" providerId="ADAL" clId="{FEBE79D0-DBD6-CD41-A5C7-B495E9FCF96E}" dt="2023-04-15T04:50:28.595" v="413" actId="1035"/>
          <ac:spMkLst>
            <pc:docMk/>
            <pc:sldMk cId="0" sldId="382"/>
            <ac:spMk id="41988" creationId="{15582C58-A5A6-A6A5-426A-827D9941A6E7}"/>
          </ac:spMkLst>
        </pc:spChg>
        <pc:spChg chg="mod">
          <ac:chgData name="Irfan Ud-Din" userId="ee04383a-3b49-4780-98b3-1937345d585e" providerId="ADAL" clId="{FEBE79D0-DBD6-CD41-A5C7-B495E9FCF96E}" dt="2023-04-15T04:50:28.595" v="413" actId="1035"/>
          <ac:spMkLst>
            <pc:docMk/>
            <pc:sldMk cId="0" sldId="382"/>
            <ac:spMk id="41989" creationId="{8E420629-CB66-C074-2852-B2AD381A98D9}"/>
          </ac:spMkLst>
        </pc:spChg>
        <pc:spChg chg="mod">
          <ac:chgData name="Irfan Ud-Din" userId="ee04383a-3b49-4780-98b3-1937345d585e" providerId="ADAL" clId="{FEBE79D0-DBD6-CD41-A5C7-B495E9FCF96E}" dt="2023-04-15T04:50:28.595" v="413" actId="1035"/>
          <ac:spMkLst>
            <pc:docMk/>
            <pc:sldMk cId="0" sldId="382"/>
            <ac:spMk id="41990" creationId="{952FFFA1-1582-9733-36A1-9EA9356422BA}"/>
          </ac:spMkLst>
        </pc:spChg>
        <pc:spChg chg="mod">
          <ac:chgData name="Irfan Ud-Din" userId="ee04383a-3b49-4780-98b3-1937345d585e" providerId="ADAL" clId="{FEBE79D0-DBD6-CD41-A5C7-B495E9FCF96E}" dt="2023-04-15T04:50:28.595" v="413" actId="1035"/>
          <ac:spMkLst>
            <pc:docMk/>
            <pc:sldMk cId="0" sldId="382"/>
            <ac:spMk id="41991" creationId="{22229D49-0D72-1592-88E6-743D14C1F346}"/>
          </ac:spMkLst>
        </pc:spChg>
        <pc:spChg chg="mod">
          <ac:chgData name="Irfan Ud-Din" userId="ee04383a-3b49-4780-98b3-1937345d585e" providerId="ADAL" clId="{FEBE79D0-DBD6-CD41-A5C7-B495E9FCF96E}" dt="2023-04-15T04:50:28.595" v="413" actId="1035"/>
          <ac:spMkLst>
            <pc:docMk/>
            <pc:sldMk cId="0" sldId="382"/>
            <ac:spMk id="41992" creationId="{6A6DABE2-FE3F-7078-4AD9-0817C1D03916}"/>
          </ac:spMkLst>
        </pc:spChg>
        <pc:spChg chg="mod">
          <ac:chgData name="Irfan Ud-Din" userId="ee04383a-3b49-4780-98b3-1937345d585e" providerId="ADAL" clId="{FEBE79D0-DBD6-CD41-A5C7-B495E9FCF96E}" dt="2023-04-15T04:50:28.595" v="413" actId="1035"/>
          <ac:spMkLst>
            <pc:docMk/>
            <pc:sldMk cId="0" sldId="382"/>
            <ac:spMk id="41993" creationId="{F3B5E4D7-3D4C-3F3D-630F-7F375E478AE3}"/>
          </ac:spMkLst>
        </pc:spChg>
        <pc:spChg chg="mod">
          <ac:chgData name="Irfan Ud-Din" userId="ee04383a-3b49-4780-98b3-1937345d585e" providerId="ADAL" clId="{FEBE79D0-DBD6-CD41-A5C7-B495E9FCF96E}" dt="2023-04-15T04:50:28.595" v="413" actId="1035"/>
          <ac:spMkLst>
            <pc:docMk/>
            <pc:sldMk cId="0" sldId="382"/>
            <ac:spMk id="41994" creationId="{B7B16CDE-462C-C84C-9CCF-7EB21A06E481}"/>
          </ac:spMkLst>
        </pc:spChg>
        <pc:spChg chg="mod">
          <ac:chgData name="Irfan Ud-Din" userId="ee04383a-3b49-4780-98b3-1937345d585e" providerId="ADAL" clId="{FEBE79D0-DBD6-CD41-A5C7-B495E9FCF96E}" dt="2023-04-15T04:50:28.595" v="413" actId="1035"/>
          <ac:spMkLst>
            <pc:docMk/>
            <pc:sldMk cId="0" sldId="382"/>
            <ac:spMk id="41995" creationId="{15F7CB2A-E4C8-92D6-6752-BDF9E104B6F9}"/>
          </ac:spMkLst>
        </pc:spChg>
        <pc:spChg chg="mod">
          <ac:chgData name="Irfan Ud-Din" userId="ee04383a-3b49-4780-98b3-1937345d585e" providerId="ADAL" clId="{FEBE79D0-DBD6-CD41-A5C7-B495E9FCF96E}" dt="2023-04-15T04:50:28.595" v="413" actId="1035"/>
          <ac:spMkLst>
            <pc:docMk/>
            <pc:sldMk cId="0" sldId="382"/>
            <ac:spMk id="41996" creationId="{156629D0-5352-9ADA-21A1-87FA55D72369}"/>
          </ac:spMkLst>
        </pc:spChg>
        <pc:spChg chg="mod">
          <ac:chgData name="Irfan Ud-Din" userId="ee04383a-3b49-4780-98b3-1937345d585e" providerId="ADAL" clId="{FEBE79D0-DBD6-CD41-A5C7-B495E9FCF96E}" dt="2023-04-15T04:50:28.595" v="413" actId="1035"/>
          <ac:spMkLst>
            <pc:docMk/>
            <pc:sldMk cId="0" sldId="382"/>
            <ac:spMk id="41997" creationId="{4616ABF8-0982-3126-6434-06DA11CBE645}"/>
          </ac:spMkLst>
        </pc:spChg>
        <pc:spChg chg="mod">
          <ac:chgData name="Irfan Ud-Din" userId="ee04383a-3b49-4780-98b3-1937345d585e" providerId="ADAL" clId="{FEBE79D0-DBD6-CD41-A5C7-B495E9FCF96E}" dt="2023-04-15T04:50:28.595" v="413" actId="1035"/>
          <ac:spMkLst>
            <pc:docMk/>
            <pc:sldMk cId="0" sldId="382"/>
            <ac:spMk id="41998" creationId="{317B2CFA-A8E4-3621-AE1D-2D0999F8C977}"/>
          </ac:spMkLst>
        </pc:spChg>
        <pc:spChg chg="mod">
          <ac:chgData name="Irfan Ud-Din" userId="ee04383a-3b49-4780-98b3-1937345d585e" providerId="ADAL" clId="{FEBE79D0-DBD6-CD41-A5C7-B495E9FCF96E}" dt="2023-04-15T04:50:28.595" v="413" actId="1035"/>
          <ac:spMkLst>
            <pc:docMk/>
            <pc:sldMk cId="0" sldId="382"/>
            <ac:spMk id="41999" creationId="{E08C8621-BFCD-A504-9F3E-7C4C5E7308F2}"/>
          </ac:spMkLst>
        </pc:spChg>
        <pc:spChg chg="mod">
          <ac:chgData name="Irfan Ud-Din" userId="ee04383a-3b49-4780-98b3-1937345d585e" providerId="ADAL" clId="{FEBE79D0-DBD6-CD41-A5C7-B495E9FCF96E}" dt="2023-04-15T04:50:28.595" v="413" actId="1035"/>
          <ac:spMkLst>
            <pc:docMk/>
            <pc:sldMk cId="0" sldId="382"/>
            <ac:spMk id="42000" creationId="{54EE3B21-DDD5-0B18-7900-08D5E5B761AA}"/>
          </ac:spMkLst>
        </pc:spChg>
        <pc:spChg chg="mod">
          <ac:chgData name="Irfan Ud-Din" userId="ee04383a-3b49-4780-98b3-1937345d585e" providerId="ADAL" clId="{FEBE79D0-DBD6-CD41-A5C7-B495E9FCF96E}" dt="2023-04-15T04:50:28.595" v="413" actId="1035"/>
          <ac:spMkLst>
            <pc:docMk/>
            <pc:sldMk cId="0" sldId="382"/>
            <ac:spMk id="42004" creationId="{A6DDF907-8ED8-8C70-B138-A5B2ECAA8AFF}"/>
          </ac:spMkLst>
        </pc:spChg>
        <pc:spChg chg="mod">
          <ac:chgData name="Irfan Ud-Din" userId="ee04383a-3b49-4780-98b3-1937345d585e" providerId="ADAL" clId="{FEBE79D0-DBD6-CD41-A5C7-B495E9FCF96E}" dt="2023-04-15T04:50:28.595" v="413" actId="1035"/>
          <ac:spMkLst>
            <pc:docMk/>
            <pc:sldMk cId="0" sldId="382"/>
            <ac:spMk id="42005" creationId="{A1EE57BF-042C-95BA-6F75-1F5704647B07}"/>
          </ac:spMkLst>
        </pc:spChg>
        <pc:spChg chg="mod">
          <ac:chgData name="Irfan Ud-Din" userId="ee04383a-3b49-4780-98b3-1937345d585e" providerId="ADAL" clId="{FEBE79D0-DBD6-CD41-A5C7-B495E9FCF96E}" dt="2023-04-15T04:50:28.595" v="413" actId="1035"/>
          <ac:spMkLst>
            <pc:docMk/>
            <pc:sldMk cId="0" sldId="382"/>
            <ac:spMk id="42006" creationId="{799C7BB1-AC51-B69A-8D18-B165937926A6}"/>
          </ac:spMkLst>
        </pc:spChg>
        <pc:spChg chg="mod">
          <ac:chgData name="Irfan Ud-Din" userId="ee04383a-3b49-4780-98b3-1937345d585e" providerId="ADAL" clId="{FEBE79D0-DBD6-CD41-A5C7-B495E9FCF96E}" dt="2023-04-15T04:50:28.595" v="413" actId="1035"/>
          <ac:spMkLst>
            <pc:docMk/>
            <pc:sldMk cId="0" sldId="382"/>
            <ac:spMk id="42007" creationId="{515AC06E-4B02-AE7E-81D1-B0182F567B34}"/>
          </ac:spMkLst>
        </pc:spChg>
        <pc:spChg chg="mod">
          <ac:chgData name="Irfan Ud-Din" userId="ee04383a-3b49-4780-98b3-1937345d585e" providerId="ADAL" clId="{FEBE79D0-DBD6-CD41-A5C7-B495E9FCF96E}" dt="2023-04-15T04:51:35.736" v="426" actId="1076"/>
          <ac:spMkLst>
            <pc:docMk/>
            <pc:sldMk cId="0" sldId="382"/>
            <ac:spMk id="42008" creationId="{8886EA5B-10D7-3B7C-B5A3-A2D62322E520}"/>
          </ac:spMkLst>
        </pc:spChg>
        <pc:spChg chg="mod">
          <ac:chgData name="Irfan Ud-Din" userId="ee04383a-3b49-4780-98b3-1937345d585e" providerId="ADAL" clId="{FEBE79D0-DBD6-CD41-A5C7-B495E9FCF96E}" dt="2023-04-15T04:50:28.595" v="413" actId="1035"/>
          <ac:spMkLst>
            <pc:docMk/>
            <pc:sldMk cId="0" sldId="382"/>
            <ac:spMk id="42009" creationId="{54252105-C6D7-BFE8-48C4-1096C639C38C}"/>
          </ac:spMkLst>
        </pc:spChg>
        <pc:spChg chg="mod">
          <ac:chgData name="Irfan Ud-Din" userId="ee04383a-3b49-4780-98b3-1937345d585e" providerId="ADAL" clId="{FEBE79D0-DBD6-CD41-A5C7-B495E9FCF96E}" dt="2023-04-15T04:51:39.217" v="427" actId="1076"/>
          <ac:spMkLst>
            <pc:docMk/>
            <pc:sldMk cId="0" sldId="382"/>
            <ac:spMk id="42010" creationId="{A0F5C457-A7E2-FE54-1F39-71B123DC617C}"/>
          </ac:spMkLst>
        </pc:spChg>
        <pc:spChg chg="mod">
          <ac:chgData name="Irfan Ud-Din" userId="ee04383a-3b49-4780-98b3-1937345d585e" providerId="ADAL" clId="{FEBE79D0-DBD6-CD41-A5C7-B495E9FCF96E}" dt="2023-04-15T04:50:28.595" v="413" actId="1035"/>
          <ac:spMkLst>
            <pc:docMk/>
            <pc:sldMk cId="0" sldId="382"/>
            <ac:spMk id="42021" creationId="{6D6FD272-41ED-9DE0-C5EA-F649CBB9A5C4}"/>
          </ac:spMkLst>
        </pc:spChg>
        <pc:spChg chg="mod">
          <ac:chgData name="Irfan Ud-Din" userId="ee04383a-3b49-4780-98b3-1937345d585e" providerId="ADAL" clId="{FEBE79D0-DBD6-CD41-A5C7-B495E9FCF96E}" dt="2023-04-15T04:50:28.595" v="413" actId="1035"/>
          <ac:spMkLst>
            <pc:docMk/>
            <pc:sldMk cId="0" sldId="382"/>
            <ac:spMk id="42022" creationId="{D2F858E1-B99E-9F63-A441-85DDFF7B1998}"/>
          </ac:spMkLst>
        </pc:spChg>
        <pc:spChg chg="mod">
          <ac:chgData name="Irfan Ud-Din" userId="ee04383a-3b49-4780-98b3-1937345d585e" providerId="ADAL" clId="{FEBE79D0-DBD6-CD41-A5C7-B495E9FCF96E}" dt="2023-04-15T04:50:28.595" v="413" actId="1035"/>
          <ac:spMkLst>
            <pc:docMk/>
            <pc:sldMk cId="0" sldId="382"/>
            <ac:spMk id="42023" creationId="{21B0ECD2-BD94-27E4-D8C6-C5DF9E067716}"/>
          </ac:spMkLst>
        </pc:spChg>
        <pc:spChg chg="mod">
          <ac:chgData name="Irfan Ud-Din" userId="ee04383a-3b49-4780-98b3-1937345d585e" providerId="ADAL" clId="{FEBE79D0-DBD6-CD41-A5C7-B495E9FCF96E}" dt="2023-04-15T04:50:28.595" v="413" actId="1035"/>
          <ac:spMkLst>
            <pc:docMk/>
            <pc:sldMk cId="0" sldId="382"/>
            <ac:spMk id="42024" creationId="{C925A7D6-552C-D361-E136-345B789F86DC}"/>
          </ac:spMkLst>
        </pc:spChg>
        <pc:spChg chg="mod">
          <ac:chgData name="Irfan Ud-Din" userId="ee04383a-3b49-4780-98b3-1937345d585e" providerId="ADAL" clId="{FEBE79D0-DBD6-CD41-A5C7-B495E9FCF96E}" dt="2023-04-15T04:50:28.595" v="413" actId="1035"/>
          <ac:spMkLst>
            <pc:docMk/>
            <pc:sldMk cId="0" sldId="382"/>
            <ac:spMk id="42025" creationId="{53E901B1-9A1D-D205-5309-4F97378CC694}"/>
          </ac:spMkLst>
        </pc:spChg>
        <pc:spChg chg="mod">
          <ac:chgData name="Irfan Ud-Din" userId="ee04383a-3b49-4780-98b3-1937345d585e" providerId="ADAL" clId="{FEBE79D0-DBD6-CD41-A5C7-B495E9FCF96E}" dt="2023-04-15T04:50:28.595" v="413" actId="1035"/>
          <ac:spMkLst>
            <pc:docMk/>
            <pc:sldMk cId="0" sldId="382"/>
            <ac:spMk id="42026" creationId="{CF54D554-ACE6-CE4B-C707-FAE81F3BA7D1}"/>
          </ac:spMkLst>
        </pc:spChg>
        <pc:spChg chg="mod">
          <ac:chgData name="Irfan Ud-Din" userId="ee04383a-3b49-4780-98b3-1937345d585e" providerId="ADAL" clId="{FEBE79D0-DBD6-CD41-A5C7-B495E9FCF96E}" dt="2023-04-15T04:50:28.595" v="413" actId="1035"/>
          <ac:spMkLst>
            <pc:docMk/>
            <pc:sldMk cId="0" sldId="382"/>
            <ac:spMk id="42027" creationId="{2A88BFED-A974-8430-A005-BD31F3BC0150}"/>
          </ac:spMkLst>
        </pc:spChg>
        <pc:spChg chg="mod">
          <ac:chgData name="Irfan Ud-Din" userId="ee04383a-3b49-4780-98b3-1937345d585e" providerId="ADAL" clId="{FEBE79D0-DBD6-CD41-A5C7-B495E9FCF96E}" dt="2023-04-15T04:50:28.595" v="413" actId="1035"/>
          <ac:spMkLst>
            <pc:docMk/>
            <pc:sldMk cId="0" sldId="382"/>
            <ac:spMk id="42028" creationId="{20B329DB-A6DD-CD34-FABA-5033D7BE28BA}"/>
          </ac:spMkLst>
        </pc:spChg>
        <pc:spChg chg="mod">
          <ac:chgData name="Irfan Ud-Din" userId="ee04383a-3b49-4780-98b3-1937345d585e" providerId="ADAL" clId="{FEBE79D0-DBD6-CD41-A5C7-B495E9FCF96E}" dt="2023-04-15T04:50:28.595" v="413" actId="1035"/>
          <ac:spMkLst>
            <pc:docMk/>
            <pc:sldMk cId="0" sldId="382"/>
            <ac:spMk id="42029" creationId="{FEF0D373-88A7-5E0E-576A-6E9A9A595E43}"/>
          </ac:spMkLst>
        </pc:spChg>
        <pc:spChg chg="mod">
          <ac:chgData name="Irfan Ud-Din" userId="ee04383a-3b49-4780-98b3-1937345d585e" providerId="ADAL" clId="{FEBE79D0-DBD6-CD41-A5C7-B495E9FCF96E}" dt="2023-04-15T04:50:28.595" v="413" actId="1035"/>
          <ac:spMkLst>
            <pc:docMk/>
            <pc:sldMk cId="0" sldId="382"/>
            <ac:spMk id="42030" creationId="{B6722F6C-08FE-1D3B-FE2C-A81F3EE6A83A}"/>
          </ac:spMkLst>
        </pc:spChg>
        <pc:spChg chg="mod">
          <ac:chgData name="Irfan Ud-Din" userId="ee04383a-3b49-4780-98b3-1937345d585e" providerId="ADAL" clId="{FEBE79D0-DBD6-CD41-A5C7-B495E9FCF96E}" dt="2023-04-15T04:50:28.595" v="413" actId="1035"/>
          <ac:spMkLst>
            <pc:docMk/>
            <pc:sldMk cId="0" sldId="382"/>
            <ac:spMk id="42031" creationId="{2028EA26-5B4F-0560-1317-349C635FD375}"/>
          </ac:spMkLst>
        </pc:spChg>
        <pc:spChg chg="mod">
          <ac:chgData name="Irfan Ud-Din" userId="ee04383a-3b49-4780-98b3-1937345d585e" providerId="ADAL" clId="{FEBE79D0-DBD6-CD41-A5C7-B495E9FCF96E}" dt="2023-04-15T04:50:28.595" v="413" actId="1035"/>
          <ac:spMkLst>
            <pc:docMk/>
            <pc:sldMk cId="0" sldId="382"/>
            <ac:spMk id="42032" creationId="{380EF179-2243-36DA-4C0F-CC846B1A5FA0}"/>
          </ac:spMkLst>
        </pc:spChg>
        <pc:spChg chg="mod">
          <ac:chgData name="Irfan Ud-Din" userId="ee04383a-3b49-4780-98b3-1937345d585e" providerId="ADAL" clId="{FEBE79D0-DBD6-CD41-A5C7-B495E9FCF96E}" dt="2023-04-15T04:50:28.595" v="413" actId="1035"/>
          <ac:spMkLst>
            <pc:docMk/>
            <pc:sldMk cId="0" sldId="382"/>
            <ac:spMk id="42033" creationId="{C6DC753F-3A33-CA2A-952A-3230D2D0604C}"/>
          </ac:spMkLst>
        </pc:spChg>
        <pc:spChg chg="mod">
          <ac:chgData name="Irfan Ud-Din" userId="ee04383a-3b49-4780-98b3-1937345d585e" providerId="ADAL" clId="{FEBE79D0-DBD6-CD41-A5C7-B495E9FCF96E}" dt="2023-04-15T04:50:28.595" v="413" actId="1035"/>
          <ac:spMkLst>
            <pc:docMk/>
            <pc:sldMk cId="0" sldId="382"/>
            <ac:spMk id="42034" creationId="{5E212576-9BB8-7537-8316-BB9508284B35}"/>
          </ac:spMkLst>
        </pc:spChg>
        <pc:spChg chg="mod">
          <ac:chgData name="Irfan Ud-Din" userId="ee04383a-3b49-4780-98b3-1937345d585e" providerId="ADAL" clId="{FEBE79D0-DBD6-CD41-A5C7-B495E9FCF96E}" dt="2023-04-15T04:50:28.595" v="413" actId="1035"/>
          <ac:spMkLst>
            <pc:docMk/>
            <pc:sldMk cId="0" sldId="382"/>
            <ac:spMk id="42035" creationId="{12A3DC50-138C-2E86-C393-51C00654B9C0}"/>
          </ac:spMkLst>
        </pc:spChg>
        <pc:spChg chg="mod">
          <ac:chgData name="Irfan Ud-Din" userId="ee04383a-3b49-4780-98b3-1937345d585e" providerId="ADAL" clId="{FEBE79D0-DBD6-CD41-A5C7-B495E9FCF96E}" dt="2023-04-15T04:50:28.595" v="413" actId="1035"/>
          <ac:spMkLst>
            <pc:docMk/>
            <pc:sldMk cId="0" sldId="382"/>
            <ac:spMk id="42036" creationId="{87363F74-5797-CB8C-E981-726272F3F706}"/>
          </ac:spMkLst>
        </pc:spChg>
        <pc:spChg chg="mod">
          <ac:chgData name="Irfan Ud-Din" userId="ee04383a-3b49-4780-98b3-1937345d585e" providerId="ADAL" clId="{FEBE79D0-DBD6-CD41-A5C7-B495E9FCF96E}" dt="2023-04-15T04:50:28.595" v="413" actId="1035"/>
          <ac:spMkLst>
            <pc:docMk/>
            <pc:sldMk cId="0" sldId="382"/>
            <ac:spMk id="42037" creationId="{C6A4F458-217E-9DF9-4BA5-8FC40230D833}"/>
          </ac:spMkLst>
        </pc:spChg>
        <pc:grpChg chg="mod">
          <ac:chgData name="Irfan Ud-Din" userId="ee04383a-3b49-4780-98b3-1937345d585e" providerId="ADAL" clId="{FEBE79D0-DBD6-CD41-A5C7-B495E9FCF96E}" dt="2023-04-15T04:50:28.595" v="413" actId="1035"/>
          <ac:grpSpMkLst>
            <pc:docMk/>
            <pc:sldMk cId="0" sldId="382"/>
            <ac:grpSpMk id="42001" creationId="{FA682CB6-63E2-BEBB-D68C-6D29A4AAC5AC}"/>
          </ac:grpSpMkLst>
        </pc:grpChg>
        <pc:grpChg chg="mod">
          <ac:chgData name="Irfan Ud-Din" userId="ee04383a-3b49-4780-98b3-1937345d585e" providerId="ADAL" clId="{FEBE79D0-DBD6-CD41-A5C7-B495E9FCF96E}" dt="2023-04-15T04:50:28.595" v="413" actId="1035"/>
          <ac:grpSpMkLst>
            <pc:docMk/>
            <pc:sldMk cId="0" sldId="382"/>
            <ac:grpSpMk id="42002" creationId="{32CEBE80-F71A-28E8-8AF7-03E772A0EFEB}"/>
          </ac:grpSpMkLst>
        </pc:grpChg>
        <pc:grpChg chg="mod">
          <ac:chgData name="Irfan Ud-Din" userId="ee04383a-3b49-4780-98b3-1937345d585e" providerId="ADAL" clId="{FEBE79D0-DBD6-CD41-A5C7-B495E9FCF96E}" dt="2023-04-15T04:50:28.595" v="413" actId="1035"/>
          <ac:grpSpMkLst>
            <pc:docMk/>
            <pc:sldMk cId="0" sldId="382"/>
            <ac:grpSpMk id="42003" creationId="{D92173A2-D7DF-4006-6440-138061E8CC18}"/>
          </ac:grpSpMkLst>
        </pc:grpChg>
        <pc:grpChg chg="mod">
          <ac:chgData name="Irfan Ud-Din" userId="ee04383a-3b49-4780-98b3-1937345d585e" providerId="ADAL" clId="{FEBE79D0-DBD6-CD41-A5C7-B495E9FCF96E}" dt="2023-04-15T04:54:56.258" v="441" actId="1076"/>
          <ac:grpSpMkLst>
            <pc:docMk/>
            <pc:sldMk cId="0" sldId="382"/>
            <ac:grpSpMk id="878680" creationId="{79678BD4-81E3-33C7-9863-5F6C7FBC1481}"/>
          </ac:grpSpMkLst>
        </pc:grpChg>
        <pc:picChg chg="add mod">
          <ac:chgData name="Irfan Ud-Din" userId="ee04383a-3b49-4780-98b3-1937345d585e" providerId="ADAL" clId="{FEBE79D0-DBD6-CD41-A5C7-B495E9FCF96E}" dt="2023-04-15T04:52:59.904" v="436" actId="1076"/>
          <ac:picMkLst>
            <pc:docMk/>
            <pc:sldMk cId="0" sldId="382"/>
            <ac:picMk id="2" creationId="{D9337B22-0A75-5B92-5156-A1FE1EABEB7D}"/>
          </ac:picMkLst>
        </pc:picChg>
        <pc:picChg chg="add del mod">
          <ac:chgData name="Irfan Ud-Din" userId="ee04383a-3b49-4780-98b3-1937345d585e" providerId="ADAL" clId="{FEBE79D0-DBD6-CD41-A5C7-B495E9FCF96E}" dt="2023-04-15T04:41:05.948" v="266" actId="478"/>
          <ac:picMkLst>
            <pc:docMk/>
            <pc:sldMk cId="0" sldId="382"/>
            <ac:picMk id="4" creationId="{9CA8BFB2-61B1-B2FD-CC22-8036248410BF}"/>
          </ac:picMkLst>
        </pc:picChg>
        <pc:picChg chg="add mod">
          <ac:chgData name="Irfan Ud-Din" userId="ee04383a-3b49-4780-98b3-1937345d585e" providerId="ADAL" clId="{FEBE79D0-DBD6-CD41-A5C7-B495E9FCF96E}" dt="2023-04-15T04:52:59.904" v="436" actId="1076"/>
          <ac:picMkLst>
            <pc:docMk/>
            <pc:sldMk cId="0" sldId="382"/>
            <ac:picMk id="7" creationId="{7734A49E-E7A1-C2B7-C8B4-6986FA8D3999}"/>
          </ac:picMkLst>
        </pc:picChg>
        <pc:picChg chg="mod">
          <ac:chgData name="Irfan Ud-Din" userId="ee04383a-3b49-4780-98b3-1937345d585e" providerId="ADAL" clId="{FEBE79D0-DBD6-CD41-A5C7-B495E9FCF96E}" dt="2023-04-15T04:53:19.555" v="438" actId="1076"/>
          <ac:picMkLst>
            <pc:docMk/>
            <pc:sldMk cId="0" sldId="382"/>
            <ac:picMk id="42011" creationId="{D101CD18-4BF6-C5B6-5BE7-BDC41DFCE76C}"/>
          </ac:picMkLst>
        </pc:picChg>
        <pc:picChg chg="mod">
          <ac:chgData name="Irfan Ud-Din" userId="ee04383a-3b49-4780-98b3-1937345d585e" providerId="ADAL" clId="{FEBE79D0-DBD6-CD41-A5C7-B495E9FCF96E}" dt="2023-04-15T04:55:23.626" v="445" actId="1076"/>
          <ac:picMkLst>
            <pc:docMk/>
            <pc:sldMk cId="0" sldId="382"/>
            <ac:picMk id="42012" creationId="{5D22EA86-791A-0EBB-8F67-2247A5E756CC}"/>
          </ac:picMkLst>
        </pc:picChg>
        <pc:picChg chg="mod">
          <ac:chgData name="Irfan Ud-Din" userId="ee04383a-3b49-4780-98b3-1937345d585e" providerId="ADAL" clId="{FEBE79D0-DBD6-CD41-A5C7-B495E9FCF96E}" dt="2023-04-15T04:55:14.858" v="443" actId="1076"/>
          <ac:picMkLst>
            <pc:docMk/>
            <pc:sldMk cId="0" sldId="382"/>
            <ac:picMk id="42013" creationId="{5631579A-6B4B-62B4-9FFB-0A706222C1C5}"/>
          </ac:picMkLst>
        </pc:picChg>
        <pc:picChg chg="mod">
          <ac:chgData name="Irfan Ud-Din" userId="ee04383a-3b49-4780-98b3-1937345d585e" providerId="ADAL" clId="{FEBE79D0-DBD6-CD41-A5C7-B495E9FCF96E}" dt="2023-04-15T04:55:07.908" v="442" actId="1076"/>
          <ac:picMkLst>
            <pc:docMk/>
            <pc:sldMk cId="0" sldId="382"/>
            <ac:picMk id="42014" creationId="{099E14BB-4698-C8A0-1612-F4DFF77D6AFA}"/>
          </ac:picMkLst>
        </pc:picChg>
        <pc:picChg chg="mod">
          <ac:chgData name="Irfan Ud-Din" userId="ee04383a-3b49-4780-98b3-1937345d585e" providerId="ADAL" clId="{FEBE79D0-DBD6-CD41-A5C7-B495E9FCF96E}" dt="2023-04-15T04:54:56.258" v="441" actId="1076"/>
          <ac:picMkLst>
            <pc:docMk/>
            <pc:sldMk cId="0" sldId="382"/>
            <ac:picMk id="42018" creationId="{37BB0E95-4F2A-D5F4-E27C-7847C41D4428}"/>
          </ac:picMkLst>
        </pc:picChg>
        <pc:picChg chg="mod">
          <ac:chgData name="Irfan Ud-Din" userId="ee04383a-3b49-4780-98b3-1937345d585e" providerId="ADAL" clId="{FEBE79D0-DBD6-CD41-A5C7-B495E9FCF96E}" dt="2023-04-15T04:54:56.258" v="441" actId="1076"/>
          <ac:picMkLst>
            <pc:docMk/>
            <pc:sldMk cId="0" sldId="382"/>
            <ac:picMk id="42019" creationId="{E0C6AAC1-31A1-352D-CF1E-B085CE5B2C26}"/>
          </ac:picMkLst>
        </pc:picChg>
        <pc:picChg chg="mod">
          <ac:chgData name="Irfan Ud-Din" userId="ee04383a-3b49-4780-98b3-1937345d585e" providerId="ADAL" clId="{FEBE79D0-DBD6-CD41-A5C7-B495E9FCF96E}" dt="2023-04-15T04:54:56.258" v="441" actId="1076"/>
          <ac:picMkLst>
            <pc:docMk/>
            <pc:sldMk cId="0" sldId="382"/>
            <ac:picMk id="42020" creationId="{37C68FD3-BEEB-D476-66E0-F63E02AF52B9}"/>
          </ac:picMkLst>
        </pc:picChg>
        <pc:picChg chg="del">
          <ac:chgData name="Irfan Ud-Din" userId="ee04383a-3b49-4780-98b3-1937345d585e" providerId="ADAL" clId="{FEBE79D0-DBD6-CD41-A5C7-B495E9FCF96E}" dt="2023-04-15T04:38:06.927" v="236" actId="21"/>
          <ac:picMkLst>
            <pc:docMk/>
            <pc:sldMk cId="0" sldId="382"/>
            <ac:picMk id="878679" creationId="{856763B3-7F03-9428-6816-665D4AFEFA6C}"/>
          </ac:picMkLst>
        </pc:picChg>
      </pc:sldChg>
      <pc:sldChg chg="addSp delSp modSp mod modAnim">
        <pc:chgData name="Irfan Ud-Din" userId="ee04383a-3b49-4780-98b3-1937345d585e" providerId="ADAL" clId="{FEBE79D0-DBD6-CD41-A5C7-B495E9FCF96E}" dt="2023-04-26T12:34:00.271" v="1236"/>
        <pc:sldMkLst>
          <pc:docMk/>
          <pc:sldMk cId="0" sldId="383"/>
        </pc:sldMkLst>
        <pc:spChg chg="add mod">
          <ac:chgData name="Irfan Ud-Din" userId="ee04383a-3b49-4780-98b3-1937345d585e" providerId="ADAL" clId="{FEBE79D0-DBD6-CD41-A5C7-B495E9FCF96E}" dt="2023-04-26T12:34:00.271" v="1236"/>
          <ac:spMkLst>
            <pc:docMk/>
            <pc:sldMk cId="0" sldId="383"/>
            <ac:spMk id="2" creationId="{107E3163-C5F4-8B43-3569-D47A88374BFF}"/>
          </ac:spMkLst>
        </pc:spChg>
        <pc:spChg chg="add del mod">
          <ac:chgData name="Irfan Ud-Din" userId="ee04383a-3b49-4780-98b3-1937345d585e" providerId="ADAL" clId="{FEBE79D0-DBD6-CD41-A5C7-B495E9FCF96E}" dt="2023-04-15T04:42:07.514" v="272" actId="21"/>
          <ac:spMkLst>
            <pc:docMk/>
            <pc:sldMk cId="0" sldId="383"/>
            <ac:spMk id="3" creationId="{29CFD100-712E-28CE-0D60-63F9B65B023F}"/>
          </ac:spMkLst>
        </pc:spChg>
        <pc:spChg chg="add mod">
          <ac:chgData name="Irfan Ud-Din" userId="ee04383a-3b49-4780-98b3-1937345d585e" providerId="ADAL" clId="{FEBE79D0-DBD6-CD41-A5C7-B495E9FCF96E}" dt="2023-04-15T05:05:10.126" v="623" actId="1076"/>
          <ac:spMkLst>
            <pc:docMk/>
            <pc:sldMk cId="0" sldId="383"/>
            <ac:spMk id="5" creationId="{4521F635-325C-E198-469A-20EF7218F4B6}"/>
          </ac:spMkLst>
        </pc:spChg>
        <pc:picChg chg="add del mod">
          <ac:chgData name="Irfan Ud-Din" userId="ee04383a-3b49-4780-98b3-1937345d585e" providerId="ADAL" clId="{FEBE79D0-DBD6-CD41-A5C7-B495E9FCF96E}" dt="2023-04-15T04:42:57.423" v="278" actId="21"/>
          <ac:picMkLst>
            <pc:docMk/>
            <pc:sldMk cId="0" sldId="383"/>
            <ac:picMk id="4" creationId="{A48AEE98-3261-EBBD-6922-CAE4C294603D}"/>
          </ac:picMkLst>
        </pc:picChg>
        <pc:picChg chg="mod">
          <ac:chgData name="Irfan Ud-Din" userId="ee04383a-3b49-4780-98b3-1937345d585e" providerId="ADAL" clId="{FEBE79D0-DBD6-CD41-A5C7-B495E9FCF96E}" dt="2023-04-15T04:38:24.392" v="240" actId="1076"/>
          <ac:picMkLst>
            <pc:docMk/>
            <pc:sldMk cId="0" sldId="383"/>
            <ac:picMk id="43038" creationId="{FD9DA5F6-605E-5FB6-CE0D-FD91C451F4C4}"/>
          </ac:picMkLst>
        </pc:picChg>
        <pc:picChg chg="mod">
          <ac:chgData name="Irfan Ud-Din" userId="ee04383a-3b49-4780-98b3-1937345d585e" providerId="ADAL" clId="{FEBE79D0-DBD6-CD41-A5C7-B495E9FCF96E}" dt="2023-04-15T04:38:20.227" v="239" actId="1076"/>
          <ac:picMkLst>
            <pc:docMk/>
            <pc:sldMk cId="0" sldId="383"/>
            <ac:picMk id="43039" creationId="{EC0A50C4-1351-8F70-2094-192359465E66}"/>
          </ac:picMkLst>
        </pc:picChg>
        <pc:picChg chg="mod">
          <ac:chgData name="Irfan Ud-Din" userId="ee04383a-3b49-4780-98b3-1937345d585e" providerId="ADAL" clId="{FEBE79D0-DBD6-CD41-A5C7-B495E9FCF96E}" dt="2023-04-15T05:05:13.309" v="624" actId="1076"/>
          <ac:picMkLst>
            <pc:docMk/>
            <pc:sldMk cId="0" sldId="383"/>
            <ac:picMk id="43040" creationId="{F808AD8C-E274-0670-967D-ED245A2DAA1D}"/>
          </ac:picMkLst>
        </pc:picChg>
      </pc:sldChg>
      <pc:sldChg chg="addSp modSp mod">
        <pc:chgData name="Irfan Ud-Din" userId="ee04383a-3b49-4780-98b3-1937345d585e" providerId="ADAL" clId="{FEBE79D0-DBD6-CD41-A5C7-B495E9FCF96E}" dt="2023-04-26T12:34:00.271" v="1236"/>
        <pc:sldMkLst>
          <pc:docMk/>
          <pc:sldMk cId="0" sldId="385"/>
        </pc:sldMkLst>
        <pc:spChg chg="add mod">
          <ac:chgData name="Irfan Ud-Din" userId="ee04383a-3b49-4780-98b3-1937345d585e" providerId="ADAL" clId="{FEBE79D0-DBD6-CD41-A5C7-B495E9FCF96E}" dt="2023-04-26T12:34:00.271" v="1236"/>
          <ac:spMkLst>
            <pc:docMk/>
            <pc:sldMk cId="0" sldId="385"/>
            <ac:spMk id="2" creationId="{1561BFE3-1AB3-7C88-7E74-E2E049D530A1}"/>
          </ac:spMkLst>
        </pc:spChg>
        <pc:spChg chg="mod">
          <ac:chgData name="Irfan Ud-Din" userId="ee04383a-3b49-4780-98b3-1937345d585e" providerId="ADAL" clId="{FEBE79D0-DBD6-CD41-A5C7-B495E9FCF96E}" dt="2023-04-15T05:07:25.128" v="724" actId="20577"/>
          <ac:spMkLst>
            <pc:docMk/>
            <pc:sldMk cId="0" sldId="385"/>
            <ac:spMk id="44035" creationId="{31FAC450-3771-8337-F6BF-16ED55C62A7F}"/>
          </ac:spMkLst>
        </pc:spChg>
      </pc:sldChg>
      <pc:sldChg chg="addSp modSp">
        <pc:chgData name="Irfan Ud-Din" userId="ee04383a-3b49-4780-98b3-1937345d585e" providerId="ADAL" clId="{FEBE79D0-DBD6-CD41-A5C7-B495E9FCF96E}" dt="2023-04-26T12:34:00.271" v="1236"/>
        <pc:sldMkLst>
          <pc:docMk/>
          <pc:sldMk cId="0" sldId="386"/>
        </pc:sldMkLst>
        <pc:spChg chg="add mod">
          <ac:chgData name="Irfan Ud-Din" userId="ee04383a-3b49-4780-98b3-1937345d585e" providerId="ADAL" clId="{FEBE79D0-DBD6-CD41-A5C7-B495E9FCF96E}" dt="2023-04-26T12:34:00.271" v="1236"/>
          <ac:spMkLst>
            <pc:docMk/>
            <pc:sldMk cId="0" sldId="386"/>
            <ac:spMk id="2" creationId="{58AECAD2-BEFF-DDF2-2F0B-03C3AB897D84}"/>
          </ac:spMkLst>
        </pc:spChg>
      </pc:sldChg>
      <pc:sldChg chg="addSp modSp">
        <pc:chgData name="Irfan Ud-Din" userId="ee04383a-3b49-4780-98b3-1937345d585e" providerId="ADAL" clId="{FEBE79D0-DBD6-CD41-A5C7-B495E9FCF96E}" dt="2023-04-26T12:34:00.271" v="1236"/>
        <pc:sldMkLst>
          <pc:docMk/>
          <pc:sldMk cId="0" sldId="387"/>
        </pc:sldMkLst>
        <pc:spChg chg="add mod">
          <ac:chgData name="Irfan Ud-Din" userId="ee04383a-3b49-4780-98b3-1937345d585e" providerId="ADAL" clId="{FEBE79D0-DBD6-CD41-A5C7-B495E9FCF96E}" dt="2023-04-26T12:34:00.271" v="1236"/>
          <ac:spMkLst>
            <pc:docMk/>
            <pc:sldMk cId="0" sldId="387"/>
            <ac:spMk id="2" creationId="{7359BB1C-BCD4-93D5-B3D1-E0939EAAB704}"/>
          </ac:spMkLst>
        </pc:spChg>
      </pc:sldChg>
      <pc:sldChg chg="addSp modSp">
        <pc:chgData name="Irfan Ud-Din" userId="ee04383a-3b49-4780-98b3-1937345d585e" providerId="ADAL" clId="{FEBE79D0-DBD6-CD41-A5C7-B495E9FCF96E}" dt="2023-04-26T12:34:00.271" v="1236"/>
        <pc:sldMkLst>
          <pc:docMk/>
          <pc:sldMk cId="0" sldId="388"/>
        </pc:sldMkLst>
        <pc:spChg chg="add mod">
          <ac:chgData name="Irfan Ud-Din" userId="ee04383a-3b49-4780-98b3-1937345d585e" providerId="ADAL" clId="{FEBE79D0-DBD6-CD41-A5C7-B495E9FCF96E}" dt="2023-04-26T12:34:00.271" v="1236"/>
          <ac:spMkLst>
            <pc:docMk/>
            <pc:sldMk cId="0" sldId="388"/>
            <ac:spMk id="2" creationId="{A63A6207-7D29-CD44-7B2F-3D1EAE52444F}"/>
          </ac:spMkLst>
        </pc:spChg>
      </pc:sldChg>
      <pc:sldChg chg="addSp modSp">
        <pc:chgData name="Irfan Ud-Din" userId="ee04383a-3b49-4780-98b3-1937345d585e" providerId="ADAL" clId="{FEBE79D0-DBD6-CD41-A5C7-B495E9FCF96E}" dt="2023-04-26T12:34:00.271" v="1236"/>
        <pc:sldMkLst>
          <pc:docMk/>
          <pc:sldMk cId="0" sldId="389"/>
        </pc:sldMkLst>
        <pc:spChg chg="add mod">
          <ac:chgData name="Irfan Ud-Din" userId="ee04383a-3b49-4780-98b3-1937345d585e" providerId="ADAL" clId="{FEBE79D0-DBD6-CD41-A5C7-B495E9FCF96E}" dt="2023-04-26T12:34:00.271" v="1236"/>
          <ac:spMkLst>
            <pc:docMk/>
            <pc:sldMk cId="0" sldId="389"/>
            <ac:spMk id="2" creationId="{66DA754C-0824-32FA-8E80-A882864A1579}"/>
          </ac:spMkLst>
        </pc:spChg>
      </pc:sldChg>
      <pc:sldChg chg="addSp modSp mod">
        <pc:chgData name="Irfan Ud-Din" userId="ee04383a-3b49-4780-98b3-1937345d585e" providerId="ADAL" clId="{FEBE79D0-DBD6-CD41-A5C7-B495E9FCF96E}" dt="2023-04-26T12:34:00.271" v="1236"/>
        <pc:sldMkLst>
          <pc:docMk/>
          <pc:sldMk cId="0" sldId="410"/>
        </pc:sldMkLst>
        <pc:spChg chg="add mod">
          <ac:chgData name="Irfan Ud-Din" userId="ee04383a-3b49-4780-98b3-1937345d585e" providerId="ADAL" clId="{FEBE79D0-DBD6-CD41-A5C7-B495E9FCF96E}" dt="2023-04-26T12:34:00.271" v="1236"/>
          <ac:spMkLst>
            <pc:docMk/>
            <pc:sldMk cId="0" sldId="410"/>
            <ac:spMk id="2" creationId="{71A3CE6F-ABCB-7827-9029-2E620F76C781}"/>
          </ac:spMkLst>
        </pc:spChg>
        <pc:spChg chg="mod">
          <ac:chgData name="Irfan Ud-Din" userId="ee04383a-3b49-4780-98b3-1937345d585e" providerId="ADAL" clId="{FEBE79D0-DBD6-CD41-A5C7-B495E9FCF96E}" dt="2023-04-15T03:41:36.524" v="85" actId="58"/>
          <ac:spMkLst>
            <pc:docMk/>
            <pc:sldMk cId="0" sldId="410"/>
            <ac:spMk id="39939" creationId="{581E873C-88A8-77BD-D300-FE599BB51B37}"/>
          </ac:spMkLst>
        </pc:spChg>
        <pc:spChg chg="mod">
          <ac:chgData name="Irfan Ud-Din" userId="ee04383a-3b49-4780-98b3-1937345d585e" providerId="ADAL" clId="{FEBE79D0-DBD6-CD41-A5C7-B495E9FCF96E}" dt="2023-04-15T05:01:02.715" v="556" actId="20577"/>
          <ac:spMkLst>
            <pc:docMk/>
            <pc:sldMk cId="0" sldId="410"/>
            <ac:spMk id="39941" creationId="{A45F7333-96B2-5047-E4F7-4952D0150403}"/>
          </ac:spMkLst>
        </pc:spChg>
        <pc:spChg chg="mod">
          <ac:chgData name="Irfan Ud-Din" userId="ee04383a-3b49-4780-98b3-1937345d585e" providerId="ADAL" clId="{FEBE79D0-DBD6-CD41-A5C7-B495E9FCF96E}" dt="2023-04-15T05:01:16.502" v="558" actId="1076"/>
          <ac:spMkLst>
            <pc:docMk/>
            <pc:sldMk cId="0" sldId="410"/>
            <ac:spMk id="39942" creationId="{7AD97CA1-2628-E12B-774B-091F13D725BC}"/>
          </ac:spMkLst>
        </pc:spChg>
        <pc:spChg chg="mod">
          <ac:chgData name="Irfan Ud-Din" userId="ee04383a-3b49-4780-98b3-1937345d585e" providerId="ADAL" clId="{FEBE79D0-DBD6-CD41-A5C7-B495E9FCF96E}" dt="2023-04-15T05:01:10.054" v="557" actId="1076"/>
          <ac:spMkLst>
            <pc:docMk/>
            <pc:sldMk cId="0" sldId="410"/>
            <ac:spMk id="39943" creationId="{BC416D39-18B9-8970-FBC0-E24BAC9AADD3}"/>
          </ac:spMkLst>
        </pc:spChg>
      </pc:sldChg>
      <pc:sldChg chg="addSp modSp del">
        <pc:chgData name="Irfan Ud-Din" userId="ee04383a-3b49-4780-98b3-1937345d585e" providerId="ADAL" clId="{FEBE79D0-DBD6-CD41-A5C7-B495E9FCF96E}" dt="2023-04-26T12:34:00.271" v="1236"/>
        <pc:sldMkLst>
          <pc:docMk/>
          <pc:sldMk cId="1915663369" sldId="429"/>
        </pc:sldMkLst>
        <pc:spChg chg="add mod">
          <ac:chgData name="Irfan Ud-Din" userId="ee04383a-3b49-4780-98b3-1937345d585e" providerId="ADAL" clId="{FEBE79D0-DBD6-CD41-A5C7-B495E9FCF96E}" dt="2023-04-26T12:34:00.271" v="1236"/>
          <ac:spMkLst>
            <pc:docMk/>
            <pc:sldMk cId="1915663369" sldId="429"/>
            <ac:spMk id="2" creationId="{3C45B0DE-2A04-1EDE-7D61-9E509C4E5D39}"/>
          </ac:spMkLst>
        </pc:spChg>
        <pc:spChg chg="mod">
          <ac:chgData name="Irfan Ud-Din" userId="ee04383a-3b49-4780-98b3-1937345d585e" providerId="ADAL" clId="{FEBE79D0-DBD6-CD41-A5C7-B495E9FCF96E}" dt="2023-04-15T13:23:55.163" v="931" actId="20577"/>
          <ac:spMkLst>
            <pc:docMk/>
            <pc:sldMk cId="1915663369" sldId="429"/>
            <ac:spMk id="68622" creationId="{FD8E6E6F-B8CA-FFAE-81E8-2159887E8414}"/>
          </ac:spMkLst>
        </pc:spChg>
        <pc:spChg chg="mod">
          <ac:chgData name="Irfan Ud-Din" userId="ee04383a-3b49-4780-98b3-1937345d585e" providerId="ADAL" clId="{FEBE79D0-DBD6-CD41-A5C7-B495E9FCF96E}" dt="2023-04-15T13:24:12.449" v="932" actId="207"/>
          <ac:spMkLst>
            <pc:docMk/>
            <pc:sldMk cId="1915663369" sldId="429"/>
            <ac:spMk id="68625" creationId="{2EEE8B38-AE92-F4D7-19D8-0705826EEBD2}"/>
          </ac:spMkLst>
        </pc:spChg>
      </pc:sldChg>
      <pc:sldChg chg="addSp modSp add">
        <pc:chgData name="Irfan Ud-Din" userId="ee04383a-3b49-4780-98b3-1937345d585e" providerId="ADAL" clId="{FEBE79D0-DBD6-CD41-A5C7-B495E9FCF96E}" dt="2023-04-26T12:34:00.271" v="1236"/>
        <pc:sldMkLst>
          <pc:docMk/>
          <pc:sldMk cId="1672386888" sldId="430"/>
        </pc:sldMkLst>
        <pc:spChg chg="add mod">
          <ac:chgData name="Irfan Ud-Din" userId="ee04383a-3b49-4780-98b3-1937345d585e" providerId="ADAL" clId="{FEBE79D0-DBD6-CD41-A5C7-B495E9FCF96E}" dt="2023-04-26T12:34:00.271" v="1236"/>
          <ac:spMkLst>
            <pc:docMk/>
            <pc:sldMk cId="1672386888" sldId="430"/>
            <ac:spMk id="2" creationId="{5C1AE485-EE42-7D08-5D1C-EC707C7A2167}"/>
          </ac:spMkLst>
        </pc:spChg>
      </pc:sldChg>
      <pc:sldChg chg="addSp modSp add">
        <pc:chgData name="Irfan Ud-Din" userId="ee04383a-3b49-4780-98b3-1937345d585e" providerId="ADAL" clId="{FEBE79D0-DBD6-CD41-A5C7-B495E9FCF96E}" dt="2023-04-26T12:34:00.271" v="1236"/>
        <pc:sldMkLst>
          <pc:docMk/>
          <pc:sldMk cId="1501404116" sldId="431"/>
        </pc:sldMkLst>
        <pc:spChg chg="add mod">
          <ac:chgData name="Irfan Ud-Din" userId="ee04383a-3b49-4780-98b3-1937345d585e" providerId="ADAL" clId="{FEBE79D0-DBD6-CD41-A5C7-B495E9FCF96E}" dt="2023-04-26T12:34:00.271" v="1236"/>
          <ac:spMkLst>
            <pc:docMk/>
            <pc:sldMk cId="1501404116" sldId="431"/>
            <ac:spMk id="2" creationId="{10D9E1CE-A92A-A107-5019-EEF7732DBA1D}"/>
          </ac:spMkLst>
        </pc:spChg>
      </pc:sldChg>
      <pc:sldChg chg="addSp modSp mod">
        <pc:chgData name="Irfan Ud-Din" userId="ee04383a-3b49-4780-98b3-1937345d585e" providerId="ADAL" clId="{FEBE79D0-DBD6-CD41-A5C7-B495E9FCF96E}" dt="2023-04-26T12:34:00.271" v="1236"/>
        <pc:sldMkLst>
          <pc:docMk/>
          <pc:sldMk cId="0" sldId="437"/>
        </pc:sldMkLst>
        <pc:spChg chg="add mod">
          <ac:chgData name="Irfan Ud-Din" userId="ee04383a-3b49-4780-98b3-1937345d585e" providerId="ADAL" clId="{FEBE79D0-DBD6-CD41-A5C7-B495E9FCF96E}" dt="2023-04-26T12:34:00.271" v="1236"/>
          <ac:spMkLst>
            <pc:docMk/>
            <pc:sldMk cId="0" sldId="437"/>
            <ac:spMk id="2" creationId="{E03C1672-4A99-4287-0A9C-CCBB0CA38AC2}"/>
          </ac:spMkLst>
        </pc:spChg>
        <pc:spChg chg="mod">
          <ac:chgData name="Irfan Ud-Din" userId="ee04383a-3b49-4780-98b3-1937345d585e" providerId="ADAL" clId="{FEBE79D0-DBD6-CD41-A5C7-B495E9FCF96E}" dt="2023-04-15T05:22:46.078" v="756" actId="20577"/>
          <ac:spMkLst>
            <pc:docMk/>
            <pc:sldMk cId="0" sldId="437"/>
            <ac:spMk id="3" creationId="{39B04B50-FE60-09F9-4B3A-750FEA3D4705}"/>
          </ac:spMkLst>
        </pc:spChg>
      </pc:sldChg>
      <pc:sldChg chg="addSp modSp">
        <pc:chgData name="Irfan Ud-Din" userId="ee04383a-3b49-4780-98b3-1937345d585e" providerId="ADAL" clId="{FEBE79D0-DBD6-CD41-A5C7-B495E9FCF96E}" dt="2023-04-26T12:34:00.271" v="1236"/>
        <pc:sldMkLst>
          <pc:docMk/>
          <pc:sldMk cId="0" sldId="445"/>
        </pc:sldMkLst>
        <pc:spChg chg="add mod">
          <ac:chgData name="Irfan Ud-Din" userId="ee04383a-3b49-4780-98b3-1937345d585e" providerId="ADAL" clId="{FEBE79D0-DBD6-CD41-A5C7-B495E9FCF96E}" dt="2023-04-26T12:34:00.271" v="1236"/>
          <ac:spMkLst>
            <pc:docMk/>
            <pc:sldMk cId="0" sldId="445"/>
            <ac:spMk id="3" creationId="{6B30A3CA-6AC8-36B6-202E-4ED021E7138F}"/>
          </ac:spMkLst>
        </pc:spChg>
      </pc:sldChg>
      <pc:sldChg chg="addSp modSp">
        <pc:chgData name="Irfan Ud-Din" userId="ee04383a-3b49-4780-98b3-1937345d585e" providerId="ADAL" clId="{FEBE79D0-DBD6-CD41-A5C7-B495E9FCF96E}" dt="2023-04-26T12:34:00.271" v="1236"/>
        <pc:sldMkLst>
          <pc:docMk/>
          <pc:sldMk cId="0" sldId="446"/>
        </pc:sldMkLst>
        <pc:spChg chg="add mod">
          <ac:chgData name="Irfan Ud-Din" userId="ee04383a-3b49-4780-98b3-1937345d585e" providerId="ADAL" clId="{FEBE79D0-DBD6-CD41-A5C7-B495E9FCF96E}" dt="2023-04-26T12:34:00.271" v="1236"/>
          <ac:spMkLst>
            <pc:docMk/>
            <pc:sldMk cId="0" sldId="446"/>
            <ac:spMk id="2" creationId="{AB89378A-3586-63ED-1555-FB67B9461BD6}"/>
          </ac:spMkLst>
        </pc:spChg>
      </pc:sldChg>
      <pc:sldChg chg="addSp modSp">
        <pc:chgData name="Irfan Ud-Din" userId="ee04383a-3b49-4780-98b3-1937345d585e" providerId="ADAL" clId="{FEBE79D0-DBD6-CD41-A5C7-B495E9FCF96E}" dt="2023-04-26T12:34:00.271" v="1236"/>
        <pc:sldMkLst>
          <pc:docMk/>
          <pc:sldMk cId="0" sldId="447"/>
        </pc:sldMkLst>
        <pc:spChg chg="add mod">
          <ac:chgData name="Irfan Ud-Din" userId="ee04383a-3b49-4780-98b3-1937345d585e" providerId="ADAL" clId="{FEBE79D0-DBD6-CD41-A5C7-B495E9FCF96E}" dt="2023-04-26T12:34:00.271" v="1236"/>
          <ac:spMkLst>
            <pc:docMk/>
            <pc:sldMk cId="0" sldId="447"/>
            <ac:spMk id="2" creationId="{F392E4DA-C009-8EDF-315E-CC4716237A9B}"/>
          </ac:spMkLst>
        </pc:spChg>
      </pc:sldChg>
      <pc:sldChg chg="addSp modSp">
        <pc:chgData name="Irfan Ud-Din" userId="ee04383a-3b49-4780-98b3-1937345d585e" providerId="ADAL" clId="{FEBE79D0-DBD6-CD41-A5C7-B495E9FCF96E}" dt="2023-04-26T12:34:00.271" v="1236"/>
        <pc:sldMkLst>
          <pc:docMk/>
          <pc:sldMk cId="0" sldId="448"/>
        </pc:sldMkLst>
        <pc:spChg chg="add mod">
          <ac:chgData name="Irfan Ud-Din" userId="ee04383a-3b49-4780-98b3-1937345d585e" providerId="ADAL" clId="{FEBE79D0-DBD6-CD41-A5C7-B495E9FCF96E}" dt="2023-04-26T12:34:00.271" v="1236"/>
          <ac:spMkLst>
            <pc:docMk/>
            <pc:sldMk cId="0" sldId="448"/>
            <ac:spMk id="2" creationId="{0C59E05B-C30C-F757-78FE-979534386213}"/>
          </ac:spMkLst>
        </pc:spChg>
      </pc:sldChg>
      <pc:sldChg chg="addSp modSp">
        <pc:chgData name="Irfan Ud-Din" userId="ee04383a-3b49-4780-98b3-1937345d585e" providerId="ADAL" clId="{FEBE79D0-DBD6-CD41-A5C7-B495E9FCF96E}" dt="2023-04-26T12:34:00.271" v="1236"/>
        <pc:sldMkLst>
          <pc:docMk/>
          <pc:sldMk cId="0" sldId="449"/>
        </pc:sldMkLst>
        <pc:spChg chg="add mod">
          <ac:chgData name="Irfan Ud-Din" userId="ee04383a-3b49-4780-98b3-1937345d585e" providerId="ADAL" clId="{FEBE79D0-DBD6-CD41-A5C7-B495E9FCF96E}" dt="2023-04-26T12:34:00.271" v="1236"/>
          <ac:spMkLst>
            <pc:docMk/>
            <pc:sldMk cId="0" sldId="449"/>
            <ac:spMk id="2" creationId="{DD9032A4-928E-926F-BD6F-88B0EF540684}"/>
          </ac:spMkLst>
        </pc:spChg>
      </pc:sldChg>
      <pc:sldChg chg="addSp modSp mod">
        <pc:chgData name="Irfan Ud-Din" userId="ee04383a-3b49-4780-98b3-1937345d585e" providerId="ADAL" clId="{FEBE79D0-DBD6-CD41-A5C7-B495E9FCF96E}" dt="2023-04-26T12:34:00.271" v="1236"/>
        <pc:sldMkLst>
          <pc:docMk/>
          <pc:sldMk cId="0" sldId="450"/>
        </pc:sldMkLst>
        <pc:spChg chg="add mod">
          <ac:chgData name="Irfan Ud-Din" userId="ee04383a-3b49-4780-98b3-1937345d585e" providerId="ADAL" clId="{FEBE79D0-DBD6-CD41-A5C7-B495E9FCF96E}" dt="2023-04-26T12:34:00.271" v="1236"/>
          <ac:spMkLst>
            <pc:docMk/>
            <pc:sldMk cId="0" sldId="450"/>
            <ac:spMk id="2" creationId="{A41ADF9B-E5EF-AEAE-5606-5E2EBE447B6F}"/>
          </ac:spMkLst>
        </pc:spChg>
        <pc:spChg chg="mod">
          <ac:chgData name="Irfan Ud-Din" userId="ee04383a-3b49-4780-98b3-1937345d585e" providerId="ADAL" clId="{FEBE79D0-DBD6-CD41-A5C7-B495E9FCF96E}" dt="2023-04-15T14:58:13.992" v="1168" actId="20577"/>
          <ac:spMkLst>
            <pc:docMk/>
            <pc:sldMk cId="0" sldId="450"/>
            <ac:spMk id="350214" creationId="{00000000-0000-0000-0000-000000000000}"/>
          </ac:spMkLst>
        </pc:spChg>
        <pc:graphicFrameChg chg="mod">
          <ac:chgData name="Irfan Ud-Din" userId="ee04383a-3b49-4780-98b3-1937345d585e" providerId="ADAL" clId="{FEBE79D0-DBD6-CD41-A5C7-B495E9FCF96E}" dt="2023-04-15T14:57:51.278" v="1161" actId="1076"/>
          <ac:graphicFrameMkLst>
            <pc:docMk/>
            <pc:sldMk cId="0" sldId="450"/>
            <ac:graphicFrameMk id="350220" creationId="{00000000-0000-0000-0000-000000000000}"/>
          </ac:graphicFrameMkLst>
        </pc:graphicFrameChg>
        <pc:graphicFrameChg chg="mod">
          <ac:chgData name="Irfan Ud-Din" userId="ee04383a-3b49-4780-98b3-1937345d585e" providerId="ADAL" clId="{FEBE79D0-DBD6-CD41-A5C7-B495E9FCF96E}" dt="2023-04-15T14:58:08.780" v="1166" actId="1076"/>
          <ac:graphicFrameMkLst>
            <pc:docMk/>
            <pc:sldMk cId="0" sldId="450"/>
            <ac:graphicFrameMk id="350222" creationId="{00000000-0000-0000-0000-000000000000}"/>
          </ac:graphicFrameMkLst>
        </pc:graphicFrameChg>
      </pc:sldChg>
      <pc:sldChg chg="addSp delSp modSp mod">
        <pc:chgData name="Irfan Ud-Din" userId="ee04383a-3b49-4780-98b3-1937345d585e" providerId="ADAL" clId="{FEBE79D0-DBD6-CD41-A5C7-B495E9FCF96E}" dt="2023-04-26T12:34:00.271" v="1236"/>
        <pc:sldMkLst>
          <pc:docMk/>
          <pc:sldMk cId="0" sldId="451"/>
        </pc:sldMkLst>
        <pc:spChg chg="add mod">
          <ac:chgData name="Irfan Ud-Din" userId="ee04383a-3b49-4780-98b3-1937345d585e" providerId="ADAL" clId="{FEBE79D0-DBD6-CD41-A5C7-B495E9FCF96E}" dt="2023-04-26T12:34:00.271" v="1236"/>
          <ac:spMkLst>
            <pc:docMk/>
            <pc:sldMk cId="0" sldId="451"/>
            <ac:spMk id="2" creationId="{48CC9EB7-7800-B6C4-A377-FBD942CDAEAA}"/>
          </ac:spMkLst>
        </pc:spChg>
        <pc:spChg chg="add del mod">
          <ac:chgData name="Irfan Ud-Din" userId="ee04383a-3b49-4780-98b3-1937345d585e" providerId="ADAL" clId="{FEBE79D0-DBD6-CD41-A5C7-B495E9FCF96E}" dt="2023-04-15T15:08:54.204" v="1171"/>
          <ac:spMkLst>
            <pc:docMk/>
            <pc:sldMk cId="0" sldId="451"/>
            <ac:spMk id="2" creationId="{992AF9C0-E7DF-4F43-9331-CF9F3DBD8507}"/>
          </ac:spMkLst>
        </pc:spChg>
        <pc:spChg chg="add del mod">
          <ac:chgData name="Irfan Ud-Din" userId="ee04383a-3b49-4780-98b3-1937345d585e" providerId="ADAL" clId="{FEBE79D0-DBD6-CD41-A5C7-B495E9FCF96E}" dt="2023-04-15T15:10:18.468" v="1208" actId="478"/>
          <ac:spMkLst>
            <pc:docMk/>
            <pc:sldMk cId="0" sldId="451"/>
            <ac:spMk id="3" creationId="{F5DD8608-A1C5-1A3C-F839-7A3C8FE630DE}"/>
          </ac:spMkLst>
        </pc:spChg>
      </pc:sldChg>
      <pc:sldChg chg="addSp delSp modSp">
        <pc:chgData name="Irfan Ud-Din" userId="ee04383a-3b49-4780-98b3-1937345d585e" providerId="ADAL" clId="{FEBE79D0-DBD6-CD41-A5C7-B495E9FCF96E}" dt="2023-04-26T12:34:00.271" v="1236"/>
        <pc:sldMkLst>
          <pc:docMk/>
          <pc:sldMk cId="0" sldId="452"/>
        </pc:sldMkLst>
        <pc:spChg chg="add mod">
          <ac:chgData name="Irfan Ud-Din" userId="ee04383a-3b49-4780-98b3-1937345d585e" providerId="ADAL" clId="{FEBE79D0-DBD6-CD41-A5C7-B495E9FCF96E}" dt="2023-04-26T12:34:00.271" v="1236"/>
          <ac:spMkLst>
            <pc:docMk/>
            <pc:sldMk cId="0" sldId="452"/>
            <ac:spMk id="2" creationId="{A4FA28A7-AD34-B346-3F23-A1932E7CCA33}"/>
          </ac:spMkLst>
        </pc:spChg>
        <pc:spChg chg="del">
          <ac:chgData name="Irfan Ud-Din" userId="ee04383a-3b49-4780-98b3-1937345d585e" providerId="ADAL" clId="{FEBE79D0-DBD6-CD41-A5C7-B495E9FCF96E}" dt="2023-04-15T13:29:31.746" v="941" actId="478"/>
          <ac:spMkLst>
            <pc:docMk/>
            <pc:sldMk cId="0" sldId="452"/>
            <ac:spMk id="32792" creationId="{EA9F1D8A-EBE3-A27B-F8B7-BF0B1C9FF1A7}"/>
          </ac:spMkLst>
        </pc:spChg>
      </pc:sldChg>
      <pc:sldChg chg="addSp modSp mod">
        <pc:chgData name="Irfan Ud-Din" userId="ee04383a-3b49-4780-98b3-1937345d585e" providerId="ADAL" clId="{FEBE79D0-DBD6-CD41-A5C7-B495E9FCF96E}" dt="2023-04-26T12:34:00.271" v="1236"/>
        <pc:sldMkLst>
          <pc:docMk/>
          <pc:sldMk cId="0" sldId="453"/>
        </pc:sldMkLst>
        <pc:spChg chg="add mod">
          <ac:chgData name="Irfan Ud-Din" userId="ee04383a-3b49-4780-98b3-1937345d585e" providerId="ADAL" clId="{FEBE79D0-DBD6-CD41-A5C7-B495E9FCF96E}" dt="2023-04-26T12:34:00.271" v="1236"/>
          <ac:spMkLst>
            <pc:docMk/>
            <pc:sldMk cId="0" sldId="453"/>
            <ac:spMk id="2" creationId="{7FBE0215-2AD7-6620-6AA9-5819B4073F35}"/>
          </ac:spMkLst>
        </pc:spChg>
        <pc:spChg chg="add mod">
          <ac:chgData name="Irfan Ud-Din" userId="ee04383a-3b49-4780-98b3-1937345d585e" providerId="ADAL" clId="{FEBE79D0-DBD6-CD41-A5C7-B495E9FCF96E}" dt="2023-04-15T15:10:03.219" v="1206" actId="20577"/>
          <ac:spMkLst>
            <pc:docMk/>
            <pc:sldMk cId="0" sldId="453"/>
            <ac:spMk id="3" creationId="{B4D8B279-CAD8-182C-A7DE-2A28921BBBD5}"/>
          </ac:spMkLst>
        </pc:spChg>
      </pc:sldChg>
      <pc:sldChg chg="addSp delSp modSp mod">
        <pc:chgData name="Irfan Ud-Din" userId="ee04383a-3b49-4780-98b3-1937345d585e" providerId="ADAL" clId="{FEBE79D0-DBD6-CD41-A5C7-B495E9FCF96E}" dt="2023-04-15T15:12:58.535" v="1211"/>
        <pc:sldMkLst>
          <pc:docMk/>
          <pc:sldMk cId="0" sldId="454"/>
        </pc:sldMkLst>
        <pc:spChg chg="add del mod">
          <ac:chgData name="Irfan Ud-Din" userId="ee04383a-3b49-4780-98b3-1937345d585e" providerId="ADAL" clId="{FEBE79D0-DBD6-CD41-A5C7-B495E9FCF96E}" dt="2023-04-15T15:12:58.535" v="1211"/>
          <ac:spMkLst>
            <pc:docMk/>
            <pc:sldMk cId="0" sldId="454"/>
            <ac:spMk id="2" creationId="{32C73894-FB96-E41E-12C3-3F4B29D45F53}"/>
          </ac:spMkLst>
        </pc:spChg>
      </pc:sldChg>
      <pc:sldChg chg="addSp modSp mod modShow">
        <pc:chgData name="Irfan Ud-Din" userId="ee04383a-3b49-4780-98b3-1937345d585e" providerId="ADAL" clId="{FEBE79D0-DBD6-CD41-A5C7-B495E9FCF96E}" dt="2023-04-26T12:34:00.271" v="1236"/>
        <pc:sldMkLst>
          <pc:docMk/>
          <pc:sldMk cId="0" sldId="455"/>
        </pc:sldMkLst>
        <pc:spChg chg="add mod">
          <ac:chgData name="Irfan Ud-Din" userId="ee04383a-3b49-4780-98b3-1937345d585e" providerId="ADAL" clId="{FEBE79D0-DBD6-CD41-A5C7-B495E9FCF96E}" dt="2023-04-26T12:34:00.271" v="1236"/>
          <ac:spMkLst>
            <pc:docMk/>
            <pc:sldMk cId="0" sldId="455"/>
            <ac:spMk id="2" creationId="{907295B4-3930-104E-0A14-11D0DC22F1C8}"/>
          </ac:spMkLst>
        </pc:spChg>
      </pc:sldChg>
      <pc:sldChg chg="addSp modSp mod modShow">
        <pc:chgData name="Irfan Ud-Din" userId="ee04383a-3b49-4780-98b3-1937345d585e" providerId="ADAL" clId="{FEBE79D0-DBD6-CD41-A5C7-B495E9FCF96E}" dt="2023-04-26T12:34:00.271" v="1236"/>
        <pc:sldMkLst>
          <pc:docMk/>
          <pc:sldMk cId="0" sldId="456"/>
        </pc:sldMkLst>
        <pc:spChg chg="add mod">
          <ac:chgData name="Irfan Ud-Din" userId="ee04383a-3b49-4780-98b3-1937345d585e" providerId="ADAL" clId="{FEBE79D0-DBD6-CD41-A5C7-B495E9FCF96E}" dt="2023-04-26T12:34:00.271" v="1236"/>
          <ac:spMkLst>
            <pc:docMk/>
            <pc:sldMk cId="0" sldId="456"/>
            <ac:spMk id="2" creationId="{CFC76DB7-6199-6EA3-3038-FD37240F9429}"/>
          </ac:spMkLst>
        </pc:spChg>
      </pc:sldChg>
      <pc:sldChg chg="addSp modSp mod modShow">
        <pc:chgData name="Irfan Ud-Din" userId="ee04383a-3b49-4780-98b3-1937345d585e" providerId="ADAL" clId="{FEBE79D0-DBD6-CD41-A5C7-B495E9FCF96E}" dt="2023-04-26T12:34:00.271" v="1236"/>
        <pc:sldMkLst>
          <pc:docMk/>
          <pc:sldMk cId="0" sldId="457"/>
        </pc:sldMkLst>
        <pc:spChg chg="add mod">
          <ac:chgData name="Irfan Ud-Din" userId="ee04383a-3b49-4780-98b3-1937345d585e" providerId="ADAL" clId="{FEBE79D0-DBD6-CD41-A5C7-B495E9FCF96E}" dt="2023-04-26T12:34:00.271" v="1236"/>
          <ac:spMkLst>
            <pc:docMk/>
            <pc:sldMk cId="0" sldId="457"/>
            <ac:spMk id="2" creationId="{61A679E5-392F-749F-B265-C97F3D60F766}"/>
          </ac:spMkLst>
        </pc:spChg>
      </pc:sldChg>
      <pc:sldChg chg="addSp modSp">
        <pc:chgData name="Irfan Ud-Din" userId="ee04383a-3b49-4780-98b3-1937345d585e" providerId="ADAL" clId="{FEBE79D0-DBD6-CD41-A5C7-B495E9FCF96E}" dt="2023-04-26T12:34:00.271" v="1236"/>
        <pc:sldMkLst>
          <pc:docMk/>
          <pc:sldMk cId="0" sldId="458"/>
        </pc:sldMkLst>
        <pc:spChg chg="add mod">
          <ac:chgData name="Irfan Ud-Din" userId="ee04383a-3b49-4780-98b3-1937345d585e" providerId="ADAL" clId="{FEBE79D0-DBD6-CD41-A5C7-B495E9FCF96E}" dt="2023-04-26T12:34:00.271" v="1236"/>
          <ac:spMkLst>
            <pc:docMk/>
            <pc:sldMk cId="0" sldId="458"/>
            <ac:spMk id="2" creationId="{60B71239-8587-0F67-6A5C-273DC25EA150}"/>
          </ac:spMkLst>
        </pc:spChg>
      </pc:sldChg>
      <pc:sldChg chg="del">
        <pc:chgData name="Irfan Ud-Din" userId="ee04383a-3b49-4780-98b3-1937345d585e" providerId="ADAL" clId="{FEBE79D0-DBD6-CD41-A5C7-B495E9FCF96E}" dt="2023-04-26T12:33:45.464" v="1235" actId="2696"/>
        <pc:sldMkLst>
          <pc:docMk/>
          <pc:sldMk cId="0" sldId="459"/>
        </pc:sldMkLst>
      </pc:sldChg>
      <pc:sldChg chg="addSp modSp">
        <pc:chgData name="Irfan Ud-Din" userId="ee04383a-3b49-4780-98b3-1937345d585e" providerId="ADAL" clId="{FEBE79D0-DBD6-CD41-A5C7-B495E9FCF96E}" dt="2023-04-26T12:34:00.271" v="1236"/>
        <pc:sldMkLst>
          <pc:docMk/>
          <pc:sldMk cId="1829619053" sldId="460"/>
        </pc:sldMkLst>
        <pc:spChg chg="add mod">
          <ac:chgData name="Irfan Ud-Din" userId="ee04383a-3b49-4780-98b3-1937345d585e" providerId="ADAL" clId="{FEBE79D0-DBD6-CD41-A5C7-B495E9FCF96E}" dt="2023-04-26T12:34:00.271" v="1236"/>
          <ac:spMkLst>
            <pc:docMk/>
            <pc:sldMk cId="1829619053" sldId="460"/>
            <ac:spMk id="5" creationId="{1B07D0C2-0C5D-BAAE-E432-7231748CFFA0}"/>
          </ac:spMkLst>
        </pc:spChg>
      </pc:sldChg>
      <pc:sldChg chg="addSp modSp">
        <pc:chgData name="Irfan Ud-Din" userId="ee04383a-3b49-4780-98b3-1937345d585e" providerId="ADAL" clId="{FEBE79D0-DBD6-CD41-A5C7-B495E9FCF96E}" dt="2023-04-26T12:34:00.271" v="1236"/>
        <pc:sldMkLst>
          <pc:docMk/>
          <pc:sldMk cId="3528895770" sldId="461"/>
        </pc:sldMkLst>
        <pc:spChg chg="add mod">
          <ac:chgData name="Irfan Ud-Din" userId="ee04383a-3b49-4780-98b3-1937345d585e" providerId="ADAL" clId="{FEBE79D0-DBD6-CD41-A5C7-B495E9FCF96E}" dt="2023-04-26T12:34:00.271" v="1236"/>
          <ac:spMkLst>
            <pc:docMk/>
            <pc:sldMk cId="3528895770" sldId="461"/>
            <ac:spMk id="8" creationId="{9513FD1E-D352-A746-4334-B5C2F29F189C}"/>
          </ac:spMkLst>
        </pc:spChg>
      </pc:sldChg>
      <pc:sldChg chg="addSp modSp">
        <pc:chgData name="Irfan Ud-Din" userId="ee04383a-3b49-4780-98b3-1937345d585e" providerId="ADAL" clId="{FEBE79D0-DBD6-CD41-A5C7-B495E9FCF96E}" dt="2023-04-26T12:34:00.271" v="1236"/>
        <pc:sldMkLst>
          <pc:docMk/>
          <pc:sldMk cId="3771964651" sldId="462"/>
        </pc:sldMkLst>
        <pc:spChg chg="add mod">
          <ac:chgData name="Irfan Ud-Din" userId="ee04383a-3b49-4780-98b3-1937345d585e" providerId="ADAL" clId="{FEBE79D0-DBD6-CD41-A5C7-B495E9FCF96E}" dt="2023-04-26T12:34:00.271" v="1236"/>
          <ac:spMkLst>
            <pc:docMk/>
            <pc:sldMk cId="3771964651" sldId="462"/>
            <ac:spMk id="7" creationId="{E7DB6958-BDD8-F6DB-EC74-086220016E0D}"/>
          </ac:spMkLst>
        </pc:spChg>
      </pc:sldChg>
      <pc:sldChg chg="addSp modSp">
        <pc:chgData name="Irfan Ud-Din" userId="ee04383a-3b49-4780-98b3-1937345d585e" providerId="ADAL" clId="{FEBE79D0-DBD6-CD41-A5C7-B495E9FCF96E}" dt="2023-04-26T12:34:00.271" v="1236"/>
        <pc:sldMkLst>
          <pc:docMk/>
          <pc:sldMk cId="0" sldId="463"/>
        </pc:sldMkLst>
        <pc:spChg chg="add mod">
          <ac:chgData name="Irfan Ud-Din" userId="ee04383a-3b49-4780-98b3-1937345d585e" providerId="ADAL" clId="{FEBE79D0-DBD6-CD41-A5C7-B495E9FCF96E}" dt="2023-04-26T12:34:00.271" v="1236"/>
          <ac:spMkLst>
            <pc:docMk/>
            <pc:sldMk cId="0" sldId="463"/>
            <ac:spMk id="2" creationId="{461AC8FF-DB3B-AEAB-6A54-FEE0975CF460}"/>
          </ac:spMkLst>
        </pc:spChg>
      </pc:sldChg>
      <pc:sldChg chg="addSp modSp">
        <pc:chgData name="Irfan Ud-Din" userId="ee04383a-3b49-4780-98b3-1937345d585e" providerId="ADAL" clId="{FEBE79D0-DBD6-CD41-A5C7-B495E9FCF96E}" dt="2023-04-26T12:34:00.271" v="1236"/>
        <pc:sldMkLst>
          <pc:docMk/>
          <pc:sldMk cId="0" sldId="464"/>
        </pc:sldMkLst>
        <pc:spChg chg="add mod">
          <ac:chgData name="Irfan Ud-Din" userId="ee04383a-3b49-4780-98b3-1937345d585e" providerId="ADAL" clId="{FEBE79D0-DBD6-CD41-A5C7-B495E9FCF96E}" dt="2023-04-26T12:34:00.271" v="1236"/>
          <ac:spMkLst>
            <pc:docMk/>
            <pc:sldMk cId="0" sldId="464"/>
            <ac:spMk id="2" creationId="{F0A65162-2676-1CB5-6626-F396ADA6FD65}"/>
          </ac:spMkLst>
        </pc:spChg>
      </pc:sldChg>
      <pc:sldChg chg="addSp modSp">
        <pc:chgData name="Irfan Ud-Din" userId="ee04383a-3b49-4780-98b3-1937345d585e" providerId="ADAL" clId="{FEBE79D0-DBD6-CD41-A5C7-B495E9FCF96E}" dt="2023-04-26T12:34:00.271" v="1236"/>
        <pc:sldMkLst>
          <pc:docMk/>
          <pc:sldMk cId="0" sldId="465"/>
        </pc:sldMkLst>
        <pc:spChg chg="add mod">
          <ac:chgData name="Irfan Ud-Din" userId="ee04383a-3b49-4780-98b3-1937345d585e" providerId="ADAL" clId="{FEBE79D0-DBD6-CD41-A5C7-B495E9FCF96E}" dt="2023-04-26T12:34:00.271" v="1236"/>
          <ac:spMkLst>
            <pc:docMk/>
            <pc:sldMk cId="0" sldId="465"/>
            <ac:spMk id="2" creationId="{57E48C2C-DD14-FDC8-D880-377B2FF9BF0D}"/>
          </ac:spMkLst>
        </pc:spChg>
      </pc:sldChg>
      <pc:sldChg chg="addSp modSp">
        <pc:chgData name="Irfan Ud-Din" userId="ee04383a-3b49-4780-98b3-1937345d585e" providerId="ADAL" clId="{FEBE79D0-DBD6-CD41-A5C7-B495E9FCF96E}" dt="2023-04-26T12:34:00.271" v="1236"/>
        <pc:sldMkLst>
          <pc:docMk/>
          <pc:sldMk cId="0" sldId="466"/>
        </pc:sldMkLst>
        <pc:spChg chg="add mod">
          <ac:chgData name="Irfan Ud-Din" userId="ee04383a-3b49-4780-98b3-1937345d585e" providerId="ADAL" clId="{FEBE79D0-DBD6-CD41-A5C7-B495E9FCF96E}" dt="2023-04-26T12:34:00.271" v="1236"/>
          <ac:spMkLst>
            <pc:docMk/>
            <pc:sldMk cId="0" sldId="466"/>
            <ac:spMk id="2" creationId="{4838D078-BDC9-7DE7-2DAA-21109A2BD071}"/>
          </ac:spMkLst>
        </pc:spChg>
      </pc:sldChg>
      <pc:sldChg chg="addSp modSp">
        <pc:chgData name="Irfan Ud-Din" userId="ee04383a-3b49-4780-98b3-1937345d585e" providerId="ADAL" clId="{FEBE79D0-DBD6-CD41-A5C7-B495E9FCF96E}" dt="2023-04-26T12:34:00.271" v="1236"/>
        <pc:sldMkLst>
          <pc:docMk/>
          <pc:sldMk cId="0" sldId="467"/>
        </pc:sldMkLst>
        <pc:spChg chg="add mod">
          <ac:chgData name="Irfan Ud-Din" userId="ee04383a-3b49-4780-98b3-1937345d585e" providerId="ADAL" clId="{FEBE79D0-DBD6-CD41-A5C7-B495E9FCF96E}" dt="2023-04-26T12:34:00.271" v="1236"/>
          <ac:spMkLst>
            <pc:docMk/>
            <pc:sldMk cId="0" sldId="467"/>
            <ac:spMk id="2" creationId="{90466F9B-2A78-A735-EA44-6F97F3D9E40D}"/>
          </ac:spMkLst>
        </pc:spChg>
      </pc:sldChg>
      <pc:sldChg chg="addSp modSp">
        <pc:chgData name="Irfan Ud-Din" userId="ee04383a-3b49-4780-98b3-1937345d585e" providerId="ADAL" clId="{FEBE79D0-DBD6-CD41-A5C7-B495E9FCF96E}" dt="2023-04-26T12:34:00.271" v="1236"/>
        <pc:sldMkLst>
          <pc:docMk/>
          <pc:sldMk cId="0" sldId="468"/>
        </pc:sldMkLst>
        <pc:spChg chg="add mod">
          <ac:chgData name="Irfan Ud-Din" userId="ee04383a-3b49-4780-98b3-1937345d585e" providerId="ADAL" clId="{FEBE79D0-DBD6-CD41-A5C7-B495E9FCF96E}" dt="2023-04-26T12:34:00.271" v="1236"/>
          <ac:spMkLst>
            <pc:docMk/>
            <pc:sldMk cId="0" sldId="468"/>
            <ac:spMk id="2" creationId="{C5A1094B-2104-F06C-8DD7-134BF4B0D0C9}"/>
          </ac:spMkLst>
        </pc:spChg>
      </pc:sldChg>
      <pc:sldChg chg="addSp modSp mod">
        <pc:chgData name="Irfan Ud-Din" userId="ee04383a-3b49-4780-98b3-1937345d585e" providerId="ADAL" clId="{FEBE79D0-DBD6-CD41-A5C7-B495E9FCF96E}" dt="2023-04-26T12:34:00.271" v="1236"/>
        <pc:sldMkLst>
          <pc:docMk/>
          <pc:sldMk cId="0" sldId="469"/>
        </pc:sldMkLst>
        <pc:spChg chg="add mod">
          <ac:chgData name="Irfan Ud-Din" userId="ee04383a-3b49-4780-98b3-1937345d585e" providerId="ADAL" clId="{FEBE79D0-DBD6-CD41-A5C7-B495E9FCF96E}" dt="2023-04-15T14:17:58.070" v="1022" actId="1076"/>
          <ac:spMkLst>
            <pc:docMk/>
            <pc:sldMk cId="0" sldId="469"/>
            <ac:spMk id="2" creationId="{7E5E5D90-CE77-185B-CE50-1E58D77DBD69}"/>
          </ac:spMkLst>
        </pc:spChg>
        <pc:spChg chg="add mod">
          <ac:chgData name="Irfan Ud-Din" userId="ee04383a-3b49-4780-98b3-1937345d585e" providerId="ADAL" clId="{FEBE79D0-DBD6-CD41-A5C7-B495E9FCF96E}" dt="2023-04-26T12:34:00.271" v="1236"/>
          <ac:spMkLst>
            <pc:docMk/>
            <pc:sldMk cId="0" sldId="469"/>
            <ac:spMk id="3" creationId="{E13AE458-933B-1378-4AEF-D95C8BC4539F}"/>
          </ac:spMkLst>
        </pc:spChg>
      </pc:sldChg>
      <pc:sldChg chg="addSp modSp">
        <pc:chgData name="Irfan Ud-Din" userId="ee04383a-3b49-4780-98b3-1937345d585e" providerId="ADAL" clId="{FEBE79D0-DBD6-CD41-A5C7-B495E9FCF96E}" dt="2023-04-26T12:34:00.271" v="1236"/>
        <pc:sldMkLst>
          <pc:docMk/>
          <pc:sldMk cId="4205632860" sldId="474"/>
        </pc:sldMkLst>
        <pc:spChg chg="add mod">
          <ac:chgData name="Irfan Ud-Din" userId="ee04383a-3b49-4780-98b3-1937345d585e" providerId="ADAL" clId="{FEBE79D0-DBD6-CD41-A5C7-B495E9FCF96E}" dt="2023-04-26T12:34:00.271" v="1236"/>
          <ac:spMkLst>
            <pc:docMk/>
            <pc:sldMk cId="4205632860" sldId="474"/>
            <ac:spMk id="2" creationId="{3F910CF4-FF61-61F3-A90C-E487396676D5}"/>
          </ac:spMkLst>
        </pc:spChg>
      </pc:sldChg>
      <pc:sldChg chg="addSp modSp">
        <pc:chgData name="Irfan Ud-Din" userId="ee04383a-3b49-4780-98b3-1937345d585e" providerId="ADAL" clId="{FEBE79D0-DBD6-CD41-A5C7-B495E9FCF96E}" dt="2023-04-26T12:34:00.271" v="1236"/>
        <pc:sldMkLst>
          <pc:docMk/>
          <pc:sldMk cId="2900564874" sldId="475"/>
        </pc:sldMkLst>
        <pc:spChg chg="add mod">
          <ac:chgData name="Irfan Ud-Din" userId="ee04383a-3b49-4780-98b3-1937345d585e" providerId="ADAL" clId="{FEBE79D0-DBD6-CD41-A5C7-B495E9FCF96E}" dt="2023-04-26T12:34:00.271" v="1236"/>
          <ac:spMkLst>
            <pc:docMk/>
            <pc:sldMk cId="2900564874" sldId="475"/>
            <ac:spMk id="2" creationId="{B94FF180-27E3-D48B-F7FE-B11FDD0AB897}"/>
          </ac:spMkLst>
        </pc:spChg>
      </pc:sldChg>
      <pc:sldChg chg="addSp modSp mod ord">
        <pc:chgData name="Irfan Ud-Din" userId="ee04383a-3b49-4780-98b3-1937345d585e" providerId="ADAL" clId="{FEBE79D0-DBD6-CD41-A5C7-B495E9FCF96E}" dt="2023-04-26T12:34:00.271" v="1236"/>
        <pc:sldMkLst>
          <pc:docMk/>
          <pc:sldMk cId="0" sldId="476"/>
        </pc:sldMkLst>
        <pc:spChg chg="add mod">
          <ac:chgData name="Irfan Ud-Din" userId="ee04383a-3b49-4780-98b3-1937345d585e" providerId="ADAL" clId="{FEBE79D0-DBD6-CD41-A5C7-B495E9FCF96E}" dt="2023-04-26T12:34:00.271" v="1236"/>
          <ac:spMkLst>
            <pc:docMk/>
            <pc:sldMk cId="0" sldId="476"/>
            <ac:spMk id="2" creationId="{4A2C9CFA-16E8-C8CE-5E9B-6B9AFE27802A}"/>
          </ac:spMkLst>
        </pc:spChg>
        <pc:spChg chg="mod">
          <ac:chgData name="Irfan Ud-Din" userId="ee04383a-3b49-4780-98b3-1937345d585e" providerId="ADAL" clId="{FEBE79D0-DBD6-CD41-A5C7-B495E9FCF96E}" dt="2023-04-15T05:17:42.813" v="750" actId="1036"/>
          <ac:spMkLst>
            <pc:docMk/>
            <pc:sldMk cId="0" sldId="476"/>
            <ac:spMk id="54275" creationId="{232B5C09-7814-4DA9-7001-B1EAB203F850}"/>
          </ac:spMkLst>
        </pc:spChg>
        <pc:spChg chg="mod">
          <ac:chgData name="Irfan Ud-Din" userId="ee04383a-3b49-4780-98b3-1937345d585e" providerId="ADAL" clId="{FEBE79D0-DBD6-CD41-A5C7-B495E9FCF96E}" dt="2023-04-15T05:17:42.813" v="750" actId="1036"/>
          <ac:spMkLst>
            <pc:docMk/>
            <pc:sldMk cId="0" sldId="476"/>
            <ac:spMk id="54276" creationId="{A7E94458-5DDF-6FD9-279A-FDF313696D15}"/>
          </ac:spMkLst>
        </pc:spChg>
        <pc:spChg chg="mod">
          <ac:chgData name="Irfan Ud-Din" userId="ee04383a-3b49-4780-98b3-1937345d585e" providerId="ADAL" clId="{FEBE79D0-DBD6-CD41-A5C7-B495E9FCF96E}" dt="2023-04-15T05:17:42.813" v="750" actId="1036"/>
          <ac:spMkLst>
            <pc:docMk/>
            <pc:sldMk cId="0" sldId="476"/>
            <ac:spMk id="54277" creationId="{B1FFE6BA-C3C1-F670-405A-66E037ECB5A5}"/>
          </ac:spMkLst>
        </pc:spChg>
        <pc:spChg chg="mod">
          <ac:chgData name="Irfan Ud-Din" userId="ee04383a-3b49-4780-98b3-1937345d585e" providerId="ADAL" clId="{FEBE79D0-DBD6-CD41-A5C7-B495E9FCF96E}" dt="2023-04-15T05:17:42.813" v="750" actId="1036"/>
          <ac:spMkLst>
            <pc:docMk/>
            <pc:sldMk cId="0" sldId="476"/>
            <ac:spMk id="54278" creationId="{04435B33-8D6B-BD7E-80D4-F79E16916597}"/>
          </ac:spMkLst>
        </pc:spChg>
        <pc:spChg chg="mod">
          <ac:chgData name="Irfan Ud-Din" userId="ee04383a-3b49-4780-98b3-1937345d585e" providerId="ADAL" clId="{FEBE79D0-DBD6-CD41-A5C7-B495E9FCF96E}" dt="2023-04-15T05:17:42.813" v="750" actId="1036"/>
          <ac:spMkLst>
            <pc:docMk/>
            <pc:sldMk cId="0" sldId="476"/>
            <ac:spMk id="54279" creationId="{9344B9EF-7714-1D07-55AD-1CFEF19B9477}"/>
          </ac:spMkLst>
        </pc:spChg>
        <pc:spChg chg="mod">
          <ac:chgData name="Irfan Ud-Din" userId="ee04383a-3b49-4780-98b3-1937345d585e" providerId="ADAL" clId="{FEBE79D0-DBD6-CD41-A5C7-B495E9FCF96E}" dt="2023-04-15T05:17:42.813" v="750" actId="1036"/>
          <ac:spMkLst>
            <pc:docMk/>
            <pc:sldMk cId="0" sldId="476"/>
            <ac:spMk id="54280" creationId="{B5079C6A-31E7-5598-4776-C9A81C7979D0}"/>
          </ac:spMkLst>
        </pc:spChg>
        <pc:spChg chg="mod">
          <ac:chgData name="Irfan Ud-Din" userId="ee04383a-3b49-4780-98b3-1937345d585e" providerId="ADAL" clId="{FEBE79D0-DBD6-CD41-A5C7-B495E9FCF96E}" dt="2023-04-15T05:17:42.813" v="750" actId="1036"/>
          <ac:spMkLst>
            <pc:docMk/>
            <pc:sldMk cId="0" sldId="476"/>
            <ac:spMk id="54281" creationId="{D49639E4-F0F2-5276-AEA1-B273AFAAB2C0}"/>
          </ac:spMkLst>
        </pc:spChg>
        <pc:spChg chg="mod">
          <ac:chgData name="Irfan Ud-Din" userId="ee04383a-3b49-4780-98b3-1937345d585e" providerId="ADAL" clId="{FEBE79D0-DBD6-CD41-A5C7-B495E9FCF96E}" dt="2023-04-15T05:17:42.813" v="750" actId="1036"/>
          <ac:spMkLst>
            <pc:docMk/>
            <pc:sldMk cId="0" sldId="476"/>
            <ac:spMk id="54282" creationId="{88C9B211-3C58-305E-3DFD-A01EDDD18F48}"/>
          </ac:spMkLst>
        </pc:spChg>
        <pc:spChg chg="mod">
          <ac:chgData name="Irfan Ud-Din" userId="ee04383a-3b49-4780-98b3-1937345d585e" providerId="ADAL" clId="{FEBE79D0-DBD6-CD41-A5C7-B495E9FCF96E}" dt="2023-04-15T05:17:47.850" v="751" actId="1076"/>
          <ac:spMkLst>
            <pc:docMk/>
            <pc:sldMk cId="0" sldId="476"/>
            <ac:spMk id="54283" creationId="{7E4A1B5E-009B-14A6-5982-992CC0AF51A6}"/>
          </ac:spMkLst>
        </pc:spChg>
        <pc:spChg chg="mod">
          <ac:chgData name="Irfan Ud-Din" userId="ee04383a-3b49-4780-98b3-1937345d585e" providerId="ADAL" clId="{FEBE79D0-DBD6-CD41-A5C7-B495E9FCF96E}" dt="2023-04-15T05:17:42.813" v="750" actId="1036"/>
          <ac:spMkLst>
            <pc:docMk/>
            <pc:sldMk cId="0" sldId="476"/>
            <ac:spMk id="54284" creationId="{3431EDAF-7463-A9FF-EEF8-1D5A262C1706}"/>
          </ac:spMkLst>
        </pc:spChg>
        <pc:spChg chg="mod">
          <ac:chgData name="Irfan Ud-Din" userId="ee04383a-3b49-4780-98b3-1937345d585e" providerId="ADAL" clId="{FEBE79D0-DBD6-CD41-A5C7-B495E9FCF96E}" dt="2023-04-15T05:17:42.813" v="750" actId="1036"/>
          <ac:spMkLst>
            <pc:docMk/>
            <pc:sldMk cId="0" sldId="476"/>
            <ac:spMk id="54285" creationId="{9ABB388C-02C3-38C2-4F74-7C6E379A5A4C}"/>
          </ac:spMkLst>
        </pc:spChg>
        <pc:spChg chg="mod">
          <ac:chgData name="Irfan Ud-Din" userId="ee04383a-3b49-4780-98b3-1937345d585e" providerId="ADAL" clId="{FEBE79D0-DBD6-CD41-A5C7-B495E9FCF96E}" dt="2023-04-15T05:17:42.813" v="750" actId="1036"/>
          <ac:spMkLst>
            <pc:docMk/>
            <pc:sldMk cId="0" sldId="476"/>
            <ac:spMk id="54286" creationId="{D456AEA3-842F-76BF-96BF-5882AA4D2F15}"/>
          </ac:spMkLst>
        </pc:spChg>
        <pc:spChg chg="mod">
          <ac:chgData name="Irfan Ud-Din" userId="ee04383a-3b49-4780-98b3-1937345d585e" providerId="ADAL" clId="{FEBE79D0-DBD6-CD41-A5C7-B495E9FCF96E}" dt="2023-04-15T05:17:42.813" v="750" actId="1036"/>
          <ac:spMkLst>
            <pc:docMk/>
            <pc:sldMk cId="0" sldId="476"/>
            <ac:spMk id="54287" creationId="{5749F6E3-E48B-1130-C1D3-EC4E7510486C}"/>
          </ac:spMkLst>
        </pc:spChg>
        <pc:spChg chg="mod">
          <ac:chgData name="Irfan Ud-Din" userId="ee04383a-3b49-4780-98b3-1937345d585e" providerId="ADAL" clId="{FEBE79D0-DBD6-CD41-A5C7-B495E9FCF96E}" dt="2023-04-15T05:17:42.813" v="750" actId="1036"/>
          <ac:spMkLst>
            <pc:docMk/>
            <pc:sldMk cId="0" sldId="476"/>
            <ac:spMk id="54288" creationId="{A0072528-80BE-1D78-D8EA-6548E8745D37}"/>
          </ac:spMkLst>
        </pc:spChg>
        <pc:spChg chg="mod">
          <ac:chgData name="Irfan Ud-Din" userId="ee04383a-3b49-4780-98b3-1937345d585e" providerId="ADAL" clId="{FEBE79D0-DBD6-CD41-A5C7-B495E9FCF96E}" dt="2023-04-15T05:17:42.813" v="750" actId="1036"/>
          <ac:spMkLst>
            <pc:docMk/>
            <pc:sldMk cId="0" sldId="476"/>
            <ac:spMk id="54289" creationId="{9DF4C1B6-5B96-D620-3772-8B07775C035A}"/>
          </ac:spMkLst>
        </pc:spChg>
      </pc:sldChg>
      <pc:sldChg chg="addSp delSp modSp mod">
        <pc:chgData name="Irfan Ud-Din" userId="ee04383a-3b49-4780-98b3-1937345d585e" providerId="ADAL" clId="{FEBE79D0-DBD6-CD41-A5C7-B495E9FCF96E}" dt="2023-04-26T12:34:00.271" v="1236"/>
        <pc:sldMkLst>
          <pc:docMk/>
          <pc:sldMk cId="0" sldId="477"/>
        </pc:sldMkLst>
        <pc:spChg chg="add mod">
          <ac:chgData name="Irfan Ud-Din" userId="ee04383a-3b49-4780-98b3-1937345d585e" providerId="ADAL" clId="{FEBE79D0-DBD6-CD41-A5C7-B495E9FCF96E}" dt="2023-04-26T12:34:00.271" v="1236"/>
          <ac:spMkLst>
            <pc:docMk/>
            <pc:sldMk cId="0" sldId="477"/>
            <ac:spMk id="2" creationId="{00A33052-D6FF-84BE-47FF-63CC4D98A908}"/>
          </ac:spMkLst>
        </pc:spChg>
        <pc:spChg chg="mod">
          <ac:chgData name="Irfan Ud-Din" userId="ee04383a-3b49-4780-98b3-1937345d585e" providerId="ADAL" clId="{FEBE79D0-DBD6-CD41-A5C7-B495E9FCF96E}" dt="2023-04-15T14:37:14.780" v="1120" actId="207"/>
          <ac:spMkLst>
            <pc:docMk/>
            <pc:sldMk cId="0" sldId="477"/>
            <ac:spMk id="55299" creationId="{A516D190-87B1-7F54-67F2-B64304BB1706}"/>
          </ac:spMkLst>
        </pc:spChg>
        <pc:spChg chg="del">
          <ac:chgData name="Irfan Ud-Din" userId="ee04383a-3b49-4780-98b3-1937345d585e" providerId="ADAL" clId="{FEBE79D0-DBD6-CD41-A5C7-B495E9FCF96E}" dt="2023-04-15T05:18:18.752" v="752" actId="478"/>
          <ac:spMkLst>
            <pc:docMk/>
            <pc:sldMk cId="0" sldId="477"/>
            <ac:spMk id="55300" creationId="{E3B188CB-EBC2-9A3D-96A4-9D307170371B}"/>
          </ac:spMkLst>
        </pc:spChg>
      </pc:sldChg>
      <pc:sldChg chg="addSp modSp">
        <pc:chgData name="Irfan Ud-Din" userId="ee04383a-3b49-4780-98b3-1937345d585e" providerId="ADAL" clId="{FEBE79D0-DBD6-CD41-A5C7-B495E9FCF96E}" dt="2023-04-26T12:34:00.271" v="1236"/>
        <pc:sldMkLst>
          <pc:docMk/>
          <pc:sldMk cId="0" sldId="481"/>
        </pc:sldMkLst>
        <pc:spChg chg="add mod">
          <ac:chgData name="Irfan Ud-Din" userId="ee04383a-3b49-4780-98b3-1937345d585e" providerId="ADAL" clId="{FEBE79D0-DBD6-CD41-A5C7-B495E9FCF96E}" dt="2023-04-26T12:34:00.271" v="1236"/>
          <ac:spMkLst>
            <pc:docMk/>
            <pc:sldMk cId="0" sldId="481"/>
            <ac:spMk id="2" creationId="{BB70F7D9-0F09-E966-20BE-C4EA231B372D}"/>
          </ac:spMkLst>
        </pc:spChg>
      </pc:sldChg>
      <pc:sldChg chg="addSp modSp mod ord">
        <pc:chgData name="Irfan Ud-Din" userId="ee04383a-3b49-4780-98b3-1937345d585e" providerId="ADAL" clId="{FEBE79D0-DBD6-CD41-A5C7-B495E9FCF96E}" dt="2023-04-26T12:34:00.271" v="1236"/>
        <pc:sldMkLst>
          <pc:docMk/>
          <pc:sldMk cId="0" sldId="482"/>
        </pc:sldMkLst>
        <pc:spChg chg="add mod">
          <ac:chgData name="Irfan Ud-Din" userId="ee04383a-3b49-4780-98b3-1937345d585e" providerId="ADAL" clId="{FEBE79D0-DBD6-CD41-A5C7-B495E9FCF96E}" dt="2023-04-26T12:34:00.271" v="1236"/>
          <ac:spMkLst>
            <pc:docMk/>
            <pc:sldMk cId="0" sldId="482"/>
            <ac:spMk id="2" creationId="{C08AB7AF-EAD1-7E5C-170F-E15457387F7C}"/>
          </ac:spMkLst>
        </pc:spChg>
        <pc:spChg chg="mod">
          <ac:chgData name="Irfan Ud-Din" userId="ee04383a-3b49-4780-98b3-1937345d585e" providerId="ADAL" clId="{FEBE79D0-DBD6-CD41-A5C7-B495E9FCF96E}" dt="2023-04-15T14:39:32.212" v="1126" actId="20577"/>
          <ac:spMkLst>
            <pc:docMk/>
            <pc:sldMk cId="0" sldId="482"/>
            <ac:spMk id="3" creationId="{0AEF532D-2AFB-B40A-9AA0-917097297EC5}"/>
          </ac:spMkLst>
        </pc:spChg>
      </pc:sldChg>
      <pc:sldChg chg="addSp modSp mod ord">
        <pc:chgData name="Irfan Ud-Din" userId="ee04383a-3b49-4780-98b3-1937345d585e" providerId="ADAL" clId="{FEBE79D0-DBD6-CD41-A5C7-B495E9FCF96E}" dt="2023-04-26T12:34:00.271" v="1236"/>
        <pc:sldMkLst>
          <pc:docMk/>
          <pc:sldMk cId="0" sldId="486"/>
        </pc:sldMkLst>
        <pc:spChg chg="add mod">
          <ac:chgData name="Irfan Ud-Din" userId="ee04383a-3b49-4780-98b3-1937345d585e" providerId="ADAL" clId="{FEBE79D0-DBD6-CD41-A5C7-B495E9FCF96E}" dt="2023-04-26T12:34:00.271" v="1236"/>
          <ac:spMkLst>
            <pc:docMk/>
            <pc:sldMk cId="0" sldId="486"/>
            <ac:spMk id="2" creationId="{73C2D903-10A7-C12D-1A51-E11C78538637}"/>
          </ac:spMkLst>
        </pc:spChg>
        <pc:spChg chg="mod">
          <ac:chgData name="Irfan Ud-Din" userId="ee04383a-3b49-4780-98b3-1937345d585e" providerId="ADAL" clId="{FEBE79D0-DBD6-CD41-A5C7-B495E9FCF96E}" dt="2023-04-15T12:59:52.374" v="758" actId="33524"/>
          <ac:spMkLst>
            <pc:docMk/>
            <pc:sldMk cId="0" sldId="486"/>
            <ac:spMk id="58371" creationId="{8D223954-E58D-A0E3-5C0A-B547FBD1271A}"/>
          </ac:spMkLst>
        </pc:spChg>
      </pc:sldChg>
      <pc:sldChg chg="addSp modSp mod ord">
        <pc:chgData name="Irfan Ud-Din" userId="ee04383a-3b49-4780-98b3-1937345d585e" providerId="ADAL" clId="{FEBE79D0-DBD6-CD41-A5C7-B495E9FCF96E}" dt="2023-04-26T12:34:00.271" v="1236"/>
        <pc:sldMkLst>
          <pc:docMk/>
          <pc:sldMk cId="0" sldId="487"/>
        </pc:sldMkLst>
        <pc:spChg chg="add mod">
          <ac:chgData name="Irfan Ud-Din" userId="ee04383a-3b49-4780-98b3-1937345d585e" providerId="ADAL" clId="{FEBE79D0-DBD6-CD41-A5C7-B495E9FCF96E}" dt="2023-04-26T12:34:00.271" v="1236"/>
          <ac:spMkLst>
            <pc:docMk/>
            <pc:sldMk cId="0" sldId="487"/>
            <ac:spMk id="2" creationId="{2B94C682-19A2-EBA0-B191-AED6C421A377}"/>
          </ac:spMkLst>
        </pc:spChg>
        <pc:spChg chg="mod">
          <ac:chgData name="Irfan Ud-Din" userId="ee04383a-3b49-4780-98b3-1937345d585e" providerId="ADAL" clId="{FEBE79D0-DBD6-CD41-A5C7-B495E9FCF96E}" dt="2023-04-15T13:06:25.017" v="769" actId="20577"/>
          <ac:spMkLst>
            <pc:docMk/>
            <pc:sldMk cId="0" sldId="487"/>
            <ac:spMk id="6" creationId="{1E2922BD-7068-7B10-F6E8-617D7437CAE3}"/>
          </ac:spMkLst>
        </pc:spChg>
      </pc:sldChg>
      <pc:sldChg chg="addSp modSp ord">
        <pc:chgData name="Irfan Ud-Din" userId="ee04383a-3b49-4780-98b3-1937345d585e" providerId="ADAL" clId="{FEBE79D0-DBD6-CD41-A5C7-B495E9FCF96E}" dt="2023-04-26T12:34:00.271" v="1236"/>
        <pc:sldMkLst>
          <pc:docMk/>
          <pc:sldMk cId="0" sldId="488"/>
        </pc:sldMkLst>
        <pc:spChg chg="add mod">
          <ac:chgData name="Irfan Ud-Din" userId="ee04383a-3b49-4780-98b3-1937345d585e" providerId="ADAL" clId="{FEBE79D0-DBD6-CD41-A5C7-B495E9FCF96E}" dt="2023-04-26T12:34:00.271" v="1236"/>
          <ac:spMkLst>
            <pc:docMk/>
            <pc:sldMk cId="0" sldId="488"/>
            <ac:spMk id="2" creationId="{2EBFFCC4-0924-C8B2-DE2E-9B9699D3F724}"/>
          </ac:spMkLst>
        </pc:spChg>
      </pc:sldChg>
      <pc:sldChg chg="del">
        <pc:chgData name="Irfan Ud-Din" userId="ee04383a-3b49-4780-98b3-1937345d585e" providerId="ADAL" clId="{FEBE79D0-DBD6-CD41-A5C7-B495E9FCF96E}" dt="2023-04-15T13:24:52.101" v="933" actId="2696"/>
        <pc:sldMkLst>
          <pc:docMk/>
          <pc:sldMk cId="0" sldId="489"/>
        </pc:sldMkLst>
      </pc:sldChg>
      <pc:sldChg chg="addSp modSp mod">
        <pc:chgData name="Irfan Ud-Din" userId="ee04383a-3b49-4780-98b3-1937345d585e" providerId="ADAL" clId="{FEBE79D0-DBD6-CD41-A5C7-B495E9FCF96E}" dt="2023-04-26T12:34:00.271" v="1236"/>
        <pc:sldMkLst>
          <pc:docMk/>
          <pc:sldMk cId="0" sldId="490"/>
        </pc:sldMkLst>
        <pc:spChg chg="add mod">
          <ac:chgData name="Irfan Ud-Din" userId="ee04383a-3b49-4780-98b3-1937345d585e" providerId="ADAL" clId="{FEBE79D0-DBD6-CD41-A5C7-B495E9FCF96E}" dt="2023-04-15T13:35:06.628" v="978" actId="14100"/>
          <ac:spMkLst>
            <pc:docMk/>
            <pc:sldMk cId="0" sldId="490"/>
            <ac:spMk id="2" creationId="{F3BD5884-8B08-6882-FE28-AE152D3BFA01}"/>
          </ac:spMkLst>
        </pc:spChg>
        <pc:spChg chg="add mod">
          <ac:chgData name="Irfan Ud-Din" userId="ee04383a-3b49-4780-98b3-1937345d585e" providerId="ADAL" clId="{FEBE79D0-DBD6-CD41-A5C7-B495E9FCF96E}" dt="2023-04-26T12:34:00.271" v="1236"/>
          <ac:spMkLst>
            <pc:docMk/>
            <pc:sldMk cId="0" sldId="490"/>
            <ac:spMk id="3" creationId="{D8C432BD-E20E-1510-92CE-934B7A942C0C}"/>
          </ac:spMkLst>
        </pc:spChg>
        <pc:spChg chg="mod">
          <ac:chgData name="Irfan Ud-Din" userId="ee04383a-3b49-4780-98b3-1937345d585e" providerId="ADAL" clId="{FEBE79D0-DBD6-CD41-A5C7-B495E9FCF96E}" dt="2023-04-15T13:36:12.120" v="1012" actId="20577"/>
          <ac:spMkLst>
            <pc:docMk/>
            <pc:sldMk cId="0" sldId="490"/>
            <ac:spMk id="57346" creationId="{1C7A49A2-C38F-CCD3-A8C4-7F5B8D77FDC7}"/>
          </ac:spMkLst>
        </pc:spChg>
        <pc:picChg chg="mod">
          <ac:chgData name="Irfan Ud-Din" userId="ee04383a-3b49-4780-98b3-1937345d585e" providerId="ADAL" clId="{FEBE79D0-DBD6-CD41-A5C7-B495E9FCF96E}" dt="2023-04-15T13:35:11.612" v="979" actId="1076"/>
          <ac:picMkLst>
            <pc:docMk/>
            <pc:sldMk cId="0" sldId="490"/>
            <ac:picMk id="57348" creationId="{BBC0209F-618D-F0B6-1983-868273088F09}"/>
          </ac:picMkLst>
        </pc:picChg>
      </pc:sldChg>
      <pc:sldChg chg="addSp modSp mod">
        <pc:chgData name="Irfan Ud-Din" userId="ee04383a-3b49-4780-98b3-1937345d585e" providerId="ADAL" clId="{FEBE79D0-DBD6-CD41-A5C7-B495E9FCF96E}" dt="2023-04-26T12:34:00.271" v="1236"/>
        <pc:sldMkLst>
          <pc:docMk/>
          <pc:sldMk cId="0" sldId="491"/>
        </pc:sldMkLst>
        <pc:spChg chg="add mod">
          <ac:chgData name="Irfan Ud-Din" userId="ee04383a-3b49-4780-98b3-1937345d585e" providerId="ADAL" clId="{FEBE79D0-DBD6-CD41-A5C7-B495E9FCF96E}" dt="2023-04-26T12:34:00.271" v="1236"/>
          <ac:spMkLst>
            <pc:docMk/>
            <pc:sldMk cId="0" sldId="491"/>
            <ac:spMk id="2" creationId="{47BF4860-E1EB-83E2-06D5-80CE22871FD7}"/>
          </ac:spMkLst>
        </pc:spChg>
        <pc:spChg chg="mod">
          <ac:chgData name="Irfan Ud-Din" userId="ee04383a-3b49-4780-98b3-1937345d585e" providerId="ADAL" clId="{FEBE79D0-DBD6-CD41-A5C7-B495E9FCF96E}" dt="2023-04-15T02:53:56.935" v="21" actId="790"/>
          <ac:spMkLst>
            <pc:docMk/>
            <pc:sldMk cId="0" sldId="491"/>
            <ac:spMk id="3" creationId="{A4DA3225-B372-7E8D-79A9-BBDDC4F10251}"/>
          </ac:spMkLst>
        </pc:spChg>
      </pc:sldChg>
      <pc:sldChg chg="new del">
        <pc:chgData name="Irfan Ud-Din" userId="ee04383a-3b49-4780-98b3-1937345d585e" providerId="ADAL" clId="{FEBE79D0-DBD6-CD41-A5C7-B495E9FCF96E}" dt="2023-04-15T13:08:07.539" v="773" actId="2696"/>
        <pc:sldMkLst>
          <pc:docMk/>
          <pc:sldMk cId="1349383570" sldId="492"/>
        </pc:sldMkLst>
      </pc:sldChg>
      <pc:sldChg chg="addSp modSp new mod">
        <pc:chgData name="Irfan Ud-Din" userId="ee04383a-3b49-4780-98b3-1937345d585e" providerId="ADAL" clId="{FEBE79D0-DBD6-CD41-A5C7-B495E9FCF96E}" dt="2023-04-26T12:34:00.271" v="1236"/>
        <pc:sldMkLst>
          <pc:docMk/>
          <pc:sldMk cId="1919954332" sldId="492"/>
        </pc:sldMkLst>
        <pc:spChg chg="mod">
          <ac:chgData name="Irfan Ud-Din" userId="ee04383a-3b49-4780-98b3-1937345d585e" providerId="ADAL" clId="{FEBE79D0-DBD6-CD41-A5C7-B495E9FCF96E}" dt="2023-04-15T17:23:27.366" v="1233" actId="20577"/>
          <ac:spMkLst>
            <pc:docMk/>
            <pc:sldMk cId="1919954332" sldId="492"/>
            <ac:spMk id="2" creationId="{FF1F0B38-4382-5417-8B70-3F14535A0355}"/>
          </ac:spMkLst>
        </pc:spChg>
        <pc:spChg chg="add mod">
          <ac:chgData name="Irfan Ud-Din" userId="ee04383a-3b49-4780-98b3-1937345d585e" providerId="ADAL" clId="{FEBE79D0-DBD6-CD41-A5C7-B495E9FCF96E}" dt="2023-04-26T12:34:00.271" v="1236"/>
          <ac:spMkLst>
            <pc:docMk/>
            <pc:sldMk cId="1919954332" sldId="492"/>
            <ac:spMk id="5" creationId="{71412A30-F9F8-72E0-37D1-A4E1F9190E57}"/>
          </ac:spMkLst>
        </pc:spChg>
      </pc:sldChg>
      <pc:sldChg chg="new del">
        <pc:chgData name="Irfan Ud-Din" userId="ee04383a-3b49-4780-98b3-1937345d585e" providerId="ADAL" clId="{FEBE79D0-DBD6-CD41-A5C7-B495E9FCF96E}" dt="2023-04-15T14:27:19.428" v="1076" actId="2696"/>
        <pc:sldMkLst>
          <pc:docMk/>
          <pc:sldMk cId="2237795927" sldId="492"/>
        </pc:sldMkLst>
      </pc:sldChg>
      <pc:sldChg chg="modSp add del mod">
        <pc:chgData name="Irfan Ud-Din" userId="ee04383a-3b49-4780-98b3-1937345d585e" providerId="ADAL" clId="{FEBE79D0-DBD6-CD41-A5C7-B495E9FCF96E}" dt="2023-04-15T13:25:22.022" v="937" actId="2696"/>
        <pc:sldMkLst>
          <pc:docMk/>
          <pc:sldMk cId="4031411382" sldId="492"/>
        </pc:sldMkLst>
        <pc:spChg chg="mod">
          <ac:chgData name="Irfan Ud-Din" userId="ee04383a-3b49-4780-98b3-1937345d585e" providerId="ADAL" clId="{FEBE79D0-DBD6-CD41-A5C7-B495E9FCF96E}" dt="2023-04-15T13:25:08.703" v="934" actId="14100"/>
          <ac:spMkLst>
            <pc:docMk/>
            <pc:sldMk cId="4031411382" sldId="492"/>
            <ac:spMk id="3" creationId="{0AEF532D-2AFB-B40A-9AA0-917097297EC5}"/>
          </ac:spMkLst>
        </pc:spChg>
      </pc:sldChg>
    </pc:docChg>
  </pc:docChgLst>
  <pc:docChgLst>
    <pc:chgData name="Irfan Ud-Din" userId="ee04383a-3b49-4780-98b3-1937345d585e" providerId="ADAL" clId="{ED3F2B7A-1266-964F-B29D-0805F87D1072}"/>
    <pc:docChg chg="custSel addSld delSld modSld">
      <pc:chgData name="Irfan Ud-Din" userId="ee04383a-3b49-4780-98b3-1937345d585e" providerId="ADAL" clId="{ED3F2B7A-1266-964F-B29D-0805F87D1072}" dt="2023-04-13T03:14:34.323" v="236" actId="20577"/>
      <pc:docMkLst>
        <pc:docMk/>
      </pc:docMkLst>
      <pc:sldChg chg="modSp add mod">
        <pc:chgData name="Irfan Ud-Din" userId="ee04383a-3b49-4780-98b3-1937345d585e" providerId="ADAL" clId="{ED3F2B7A-1266-964F-B29D-0805F87D1072}" dt="2023-04-13T03:10:03.912" v="183" actId="27636"/>
        <pc:sldMkLst>
          <pc:docMk/>
          <pc:sldMk cId="0" sldId="263"/>
        </pc:sldMkLst>
        <pc:spChg chg="mod">
          <ac:chgData name="Irfan Ud-Din" userId="ee04383a-3b49-4780-98b3-1937345d585e" providerId="ADAL" clId="{ED3F2B7A-1266-964F-B29D-0805F87D1072}" dt="2023-04-13T03:10:03.912" v="183" actId="27636"/>
          <ac:spMkLst>
            <pc:docMk/>
            <pc:sldMk cId="0" sldId="263"/>
            <ac:spMk id="63508" creationId="{40B65081-EE81-0172-BC26-796D59DFB03E}"/>
          </ac:spMkLst>
        </pc:spChg>
      </pc:sldChg>
      <pc:sldChg chg="modSp add mod">
        <pc:chgData name="Irfan Ud-Din" userId="ee04383a-3b49-4780-98b3-1937345d585e" providerId="ADAL" clId="{ED3F2B7A-1266-964F-B29D-0805F87D1072}" dt="2023-04-13T03:10:03.933" v="184" actId="27636"/>
        <pc:sldMkLst>
          <pc:docMk/>
          <pc:sldMk cId="0" sldId="264"/>
        </pc:sldMkLst>
        <pc:spChg chg="mod">
          <ac:chgData name="Irfan Ud-Din" userId="ee04383a-3b49-4780-98b3-1937345d585e" providerId="ADAL" clId="{ED3F2B7A-1266-964F-B29D-0805F87D1072}" dt="2023-04-13T03:10:03.933" v="184" actId="27636"/>
          <ac:spMkLst>
            <pc:docMk/>
            <pc:sldMk cId="0" sldId="264"/>
            <ac:spMk id="64522" creationId="{21413DC0-64B2-106F-E619-08A53DD1CA9F}"/>
          </ac:spMkLst>
        </pc:spChg>
      </pc:sldChg>
      <pc:sldChg chg="modSp add mod">
        <pc:chgData name="Irfan Ud-Din" userId="ee04383a-3b49-4780-98b3-1937345d585e" providerId="ADAL" clId="{ED3F2B7A-1266-964F-B29D-0805F87D1072}" dt="2023-04-13T03:10:03.951" v="185" actId="27636"/>
        <pc:sldMkLst>
          <pc:docMk/>
          <pc:sldMk cId="0" sldId="265"/>
        </pc:sldMkLst>
        <pc:spChg chg="mod">
          <ac:chgData name="Irfan Ud-Din" userId="ee04383a-3b49-4780-98b3-1937345d585e" providerId="ADAL" clId="{ED3F2B7A-1266-964F-B29D-0805F87D1072}" dt="2023-04-13T03:10:03.951" v="185" actId="27636"/>
          <ac:spMkLst>
            <pc:docMk/>
            <pc:sldMk cId="0" sldId="265"/>
            <ac:spMk id="65556" creationId="{D714CC38-1AD3-18A5-6A09-0AC0AE7EF9BA}"/>
          </ac:spMkLst>
        </pc:spChg>
      </pc:sldChg>
      <pc:sldChg chg="modSp add mod">
        <pc:chgData name="Irfan Ud-Din" userId="ee04383a-3b49-4780-98b3-1937345d585e" providerId="ADAL" clId="{ED3F2B7A-1266-964F-B29D-0805F87D1072}" dt="2023-04-13T03:10:03.966" v="186" actId="27636"/>
        <pc:sldMkLst>
          <pc:docMk/>
          <pc:sldMk cId="0" sldId="266"/>
        </pc:sldMkLst>
        <pc:spChg chg="mod">
          <ac:chgData name="Irfan Ud-Din" userId="ee04383a-3b49-4780-98b3-1937345d585e" providerId="ADAL" clId="{ED3F2B7A-1266-964F-B29D-0805F87D1072}" dt="2023-04-13T03:10:03.966" v="186" actId="27636"/>
          <ac:spMkLst>
            <pc:docMk/>
            <pc:sldMk cId="0" sldId="266"/>
            <ac:spMk id="66586" creationId="{AFF36FC7-6199-CC6F-7E89-30750531C4AA}"/>
          </ac:spMkLst>
        </pc:spChg>
      </pc:sldChg>
      <pc:sldChg chg="modSp add mod">
        <pc:chgData name="Irfan Ud-Din" userId="ee04383a-3b49-4780-98b3-1937345d585e" providerId="ADAL" clId="{ED3F2B7A-1266-964F-B29D-0805F87D1072}" dt="2023-04-13T03:10:03.982" v="187" actId="27636"/>
        <pc:sldMkLst>
          <pc:docMk/>
          <pc:sldMk cId="0" sldId="268"/>
        </pc:sldMkLst>
        <pc:spChg chg="mod">
          <ac:chgData name="Irfan Ud-Din" userId="ee04383a-3b49-4780-98b3-1937345d585e" providerId="ADAL" clId="{ED3F2B7A-1266-964F-B29D-0805F87D1072}" dt="2023-04-13T03:10:03.982" v="187" actId="27636"/>
          <ac:spMkLst>
            <pc:docMk/>
            <pc:sldMk cId="0" sldId="268"/>
            <ac:spMk id="67590" creationId="{669832A5-68C5-4326-FAE3-40FD08CC6858}"/>
          </ac:spMkLst>
        </pc:spChg>
      </pc:sldChg>
      <pc:sldChg chg="modSp add mod">
        <pc:chgData name="Irfan Ud-Din" userId="ee04383a-3b49-4780-98b3-1937345d585e" providerId="ADAL" clId="{ED3F2B7A-1266-964F-B29D-0805F87D1072}" dt="2023-04-13T03:03:55.226" v="179" actId="27636"/>
        <pc:sldMkLst>
          <pc:docMk/>
          <pc:sldMk cId="0" sldId="350"/>
        </pc:sldMkLst>
        <pc:spChg chg="mod">
          <ac:chgData name="Irfan Ud-Din" userId="ee04383a-3b49-4780-98b3-1937345d585e" providerId="ADAL" clId="{ED3F2B7A-1266-964F-B29D-0805F87D1072}" dt="2023-04-13T03:03:55.226" v="179" actId="27636"/>
          <ac:spMkLst>
            <pc:docMk/>
            <pc:sldMk cId="0" sldId="350"/>
            <ac:spMk id="15384" creationId="{B8BD473D-BE80-55C5-9FDE-8F2161440868}"/>
          </ac:spMkLst>
        </pc:spChg>
      </pc:sldChg>
      <pc:sldChg chg="modSp add mod">
        <pc:chgData name="Irfan Ud-Din" userId="ee04383a-3b49-4780-98b3-1937345d585e" providerId="ADAL" clId="{ED3F2B7A-1266-964F-B29D-0805F87D1072}" dt="2023-04-13T03:03:55.062" v="174" actId="27636"/>
        <pc:sldMkLst>
          <pc:docMk/>
          <pc:sldMk cId="0" sldId="351"/>
        </pc:sldMkLst>
        <pc:spChg chg="mod">
          <ac:chgData name="Irfan Ud-Din" userId="ee04383a-3b49-4780-98b3-1937345d585e" providerId="ADAL" clId="{ED3F2B7A-1266-964F-B29D-0805F87D1072}" dt="2023-04-13T03:03:55.062" v="174" actId="27636"/>
          <ac:spMkLst>
            <pc:docMk/>
            <pc:sldMk cId="0" sldId="351"/>
            <ac:spMk id="17438" creationId="{FB67F7A3-1EFE-FF75-A51D-6374364042F8}"/>
          </ac:spMkLst>
        </pc:spChg>
      </pc:sldChg>
      <pc:sldChg chg="modSp add mod">
        <pc:chgData name="Irfan Ud-Din" userId="ee04383a-3b49-4780-98b3-1937345d585e" providerId="ADAL" clId="{ED3F2B7A-1266-964F-B29D-0805F87D1072}" dt="2023-04-13T03:03:55.144" v="175" actId="27636"/>
        <pc:sldMkLst>
          <pc:docMk/>
          <pc:sldMk cId="0" sldId="352"/>
        </pc:sldMkLst>
        <pc:spChg chg="mod">
          <ac:chgData name="Irfan Ud-Din" userId="ee04383a-3b49-4780-98b3-1937345d585e" providerId="ADAL" clId="{ED3F2B7A-1266-964F-B29D-0805F87D1072}" dt="2023-04-13T03:03:55.144" v="175" actId="27636"/>
          <ac:spMkLst>
            <pc:docMk/>
            <pc:sldMk cId="0" sldId="352"/>
            <ac:spMk id="19492" creationId="{0935DD4B-3355-078B-5AB0-A2840FD30FFF}"/>
          </ac:spMkLst>
        </pc:spChg>
      </pc:sldChg>
      <pc:sldChg chg="modSp add mod">
        <pc:chgData name="Irfan Ud-Din" userId="ee04383a-3b49-4780-98b3-1937345d585e" providerId="ADAL" clId="{ED3F2B7A-1266-964F-B29D-0805F87D1072}" dt="2023-04-13T03:03:55.162" v="176" actId="27636"/>
        <pc:sldMkLst>
          <pc:docMk/>
          <pc:sldMk cId="0" sldId="353"/>
        </pc:sldMkLst>
        <pc:spChg chg="mod">
          <ac:chgData name="Irfan Ud-Din" userId="ee04383a-3b49-4780-98b3-1937345d585e" providerId="ADAL" clId="{ED3F2B7A-1266-964F-B29D-0805F87D1072}" dt="2023-04-13T03:03:55.162" v="176" actId="27636"/>
          <ac:spMkLst>
            <pc:docMk/>
            <pc:sldMk cId="0" sldId="353"/>
            <ac:spMk id="21546" creationId="{EF05AE18-A339-C274-F008-119C302580CE}"/>
          </ac:spMkLst>
        </pc:spChg>
      </pc:sldChg>
      <pc:sldChg chg="modSp add mod">
        <pc:chgData name="Irfan Ud-Din" userId="ee04383a-3b49-4780-98b3-1937345d585e" providerId="ADAL" clId="{ED3F2B7A-1266-964F-B29D-0805F87D1072}" dt="2023-04-13T03:03:55.179" v="177" actId="27636"/>
        <pc:sldMkLst>
          <pc:docMk/>
          <pc:sldMk cId="0" sldId="354"/>
        </pc:sldMkLst>
        <pc:spChg chg="mod">
          <ac:chgData name="Irfan Ud-Din" userId="ee04383a-3b49-4780-98b3-1937345d585e" providerId="ADAL" clId="{ED3F2B7A-1266-964F-B29D-0805F87D1072}" dt="2023-04-13T03:03:55.179" v="177" actId="27636"/>
          <ac:spMkLst>
            <pc:docMk/>
            <pc:sldMk cId="0" sldId="354"/>
            <ac:spMk id="23597" creationId="{54F79649-18B0-DBF9-EF5D-DED6E120B4B5}"/>
          </ac:spMkLst>
        </pc:spChg>
      </pc:sldChg>
      <pc:sldChg chg="modSp add mod">
        <pc:chgData name="Irfan Ud-Din" userId="ee04383a-3b49-4780-98b3-1937345d585e" providerId="ADAL" clId="{ED3F2B7A-1266-964F-B29D-0805F87D1072}" dt="2023-04-13T03:10:04.212" v="194" actId="27636"/>
        <pc:sldMkLst>
          <pc:docMk/>
          <pc:sldMk cId="0" sldId="370"/>
        </pc:sldMkLst>
        <pc:spChg chg="mod">
          <ac:chgData name="Irfan Ud-Din" userId="ee04383a-3b49-4780-98b3-1937345d585e" providerId="ADAL" clId="{ED3F2B7A-1266-964F-B29D-0805F87D1072}" dt="2023-04-13T03:10:04.212" v="194" actId="27636"/>
          <ac:spMkLst>
            <pc:docMk/>
            <pc:sldMk cId="0" sldId="370"/>
            <ac:spMk id="25605" creationId="{B0F830F5-368D-F0D2-E2D3-3483514A1FFB}"/>
          </ac:spMkLst>
        </pc:spChg>
      </pc:sldChg>
      <pc:sldChg chg="modSp add mod">
        <pc:chgData name="Irfan Ud-Din" userId="ee04383a-3b49-4780-98b3-1937345d585e" providerId="ADAL" clId="{ED3F2B7A-1266-964F-B29D-0805F87D1072}" dt="2023-04-13T03:10:28.649" v="229" actId="404"/>
        <pc:sldMkLst>
          <pc:docMk/>
          <pc:sldMk cId="0" sldId="371"/>
        </pc:sldMkLst>
        <pc:spChg chg="mod">
          <ac:chgData name="Irfan Ud-Din" userId="ee04383a-3b49-4780-98b3-1937345d585e" providerId="ADAL" clId="{ED3F2B7A-1266-964F-B29D-0805F87D1072}" dt="2023-04-13T03:10:28.649" v="229" actId="404"/>
          <ac:spMkLst>
            <pc:docMk/>
            <pc:sldMk cId="0" sldId="371"/>
            <ac:spMk id="26626" creationId="{C00705CA-DB95-D515-DD84-21B8AB688992}"/>
          </ac:spMkLst>
        </pc:spChg>
        <pc:spChg chg="mod">
          <ac:chgData name="Irfan Ud-Din" userId="ee04383a-3b49-4780-98b3-1937345d585e" providerId="ADAL" clId="{ED3F2B7A-1266-964F-B29D-0805F87D1072}" dt="2023-04-13T03:10:04.232" v="196" actId="27636"/>
          <ac:spMkLst>
            <pc:docMk/>
            <pc:sldMk cId="0" sldId="371"/>
            <ac:spMk id="26628" creationId="{48D54ABB-D313-9E7F-FF72-285B46C0FC80}"/>
          </ac:spMkLst>
        </pc:spChg>
      </pc:sldChg>
      <pc:sldChg chg="modSp add mod">
        <pc:chgData name="Irfan Ud-Din" userId="ee04383a-3b49-4780-98b3-1937345d585e" providerId="ADAL" clId="{ED3F2B7A-1266-964F-B29D-0805F87D1072}" dt="2023-04-13T03:10:04.795" v="216" actId="27636"/>
        <pc:sldMkLst>
          <pc:docMk/>
          <pc:sldMk cId="0" sldId="372"/>
        </pc:sldMkLst>
        <pc:spChg chg="mod">
          <ac:chgData name="Irfan Ud-Din" userId="ee04383a-3b49-4780-98b3-1937345d585e" providerId="ADAL" clId="{ED3F2B7A-1266-964F-B29D-0805F87D1072}" dt="2023-04-13T03:10:04.795" v="216" actId="27636"/>
          <ac:spMkLst>
            <pc:docMk/>
            <pc:sldMk cId="0" sldId="372"/>
            <ac:spMk id="49157" creationId="{4B7F6AAD-F0B6-34C2-2D15-0F702832C348}"/>
          </ac:spMkLst>
        </pc:spChg>
      </pc:sldChg>
      <pc:sldChg chg="modSp add mod">
        <pc:chgData name="Irfan Ud-Din" userId="ee04383a-3b49-4780-98b3-1937345d585e" providerId="ADAL" clId="{ED3F2B7A-1266-964F-B29D-0805F87D1072}" dt="2023-04-13T03:10:04.815" v="217" actId="27636"/>
        <pc:sldMkLst>
          <pc:docMk/>
          <pc:sldMk cId="0" sldId="373"/>
        </pc:sldMkLst>
        <pc:spChg chg="mod">
          <ac:chgData name="Irfan Ud-Din" userId="ee04383a-3b49-4780-98b3-1937345d585e" providerId="ADAL" clId="{ED3F2B7A-1266-964F-B29D-0805F87D1072}" dt="2023-04-13T03:10:04.815" v="217" actId="27636"/>
          <ac:spMkLst>
            <pc:docMk/>
            <pc:sldMk cId="0" sldId="373"/>
            <ac:spMk id="50183" creationId="{BA8FCB66-5DC3-3318-4DE1-D1C230E6901C}"/>
          </ac:spMkLst>
        </pc:spChg>
      </pc:sldChg>
      <pc:sldChg chg="modSp add mod">
        <pc:chgData name="Irfan Ud-Din" userId="ee04383a-3b49-4780-98b3-1937345d585e" providerId="ADAL" clId="{ED3F2B7A-1266-964F-B29D-0805F87D1072}" dt="2023-04-13T03:11:14.338" v="230" actId="20577"/>
        <pc:sldMkLst>
          <pc:docMk/>
          <pc:sldMk cId="0" sldId="378"/>
        </pc:sldMkLst>
        <pc:spChg chg="mod">
          <ac:chgData name="Irfan Ud-Din" userId="ee04383a-3b49-4780-98b3-1937345d585e" providerId="ADAL" clId="{ED3F2B7A-1266-964F-B29D-0805F87D1072}" dt="2023-04-13T03:11:14.338" v="230" actId="20577"/>
          <ac:spMkLst>
            <pc:docMk/>
            <pc:sldMk cId="0" sldId="378"/>
            <ac:spMk id="3" creationId="{9246ABC0-3E54-3230-B5B7-CABA5B2D3152}"/>
          </ac:spMkLst>
        </pc:spChg>
        <pc:spChg chg="mod">
          <ac:chgData name="Irfan Ud-Din" userId="ee04383a-3b49-4780-98b3-1937345d585e" providerId="ADAL" clId="{ED3F2B7A-1266-964F-B29D-0805F87D1072}" dt="2023-04-13T03:10:04.248" v="197" actId="27636"/>
          <ac:spMkLst>
            <pc:docMk/>
            <pc:sldMk cId="0" sldId="378"/>
            <ac:spMk id="27652" creationId="{7E099C22-035B-EB55-21B2-D3759EB099EF}"/>
          </ac:spMkLst>
        </pc:spChg>
      </pc:sldChg>
      <pc:sldChg chg="modSp add mod">
        <pc:chgData name="Irfan Ud-Din" userId="ee04383a-3b49-4780-98b3-1937345d585e" providerId="ADAL" clId="{ED3F2B7A-1266-964F-B29D-0805F87D1072}" dt="2023-04-13T03:10:04.534" v="207" actId="27636"/>
        <pc:sldMkLst>
          <pc:docMk/>
          <pc:sldMk cId="0" sldId="379"/>
        </pc:sldMkLst>
        <pc:spChg chg="mod">
          <ac:chgData name="Irfan Ud-Din" userId="ee04383a-3b49-4780-98b3-1937345d585e" providerId="ADAL" clId="{ED3F2B7A-1266-964F-B29D-0805F87D1072}" dt="2023-04-13T03:10:04.534" v="207" actId="27636"/>
          <ac:spMkLst>
            <pc:docMk/>
            <pc:sldMk cId="0" sldId="379"/>
            <ac:spMk id="37892" creationId="{F38A0E76-92E1-B093-416D-D12EEEF1F621}"/>
          </ac:spMkLst>
        </pc:spChg>
      </pc:sldChg>
      <pc:sldChg chg="modSp add mod">
        <pc:chgData name="Irfan Ud-Din" userId="ee04383a-3b49-4780-98b3-1937345d585e" providerId="ADAL" clId="{ED3F2B7A-1266-964F-B29D-0805F87D1072}" dt="2023-04-13T03:10:04.596" v="209" actId="27636"/>
        <pc:sldMkLst>
          <pc:docMk/>
          <pc:sldMk cId="0" sldId="380"/>
        </pc:sldMkLst>
        <pc:spChg chg="mod">
          <ac:chgData name="Irfan Ud-Din" userId="ee04383a-3b49-4780-98b3-1937345d585e" providerId="ADAL" clId="{ED3F2B7A-1266-964F-B29D-0805F87D1072}" dt="2023-04-13T03:10:04.591" v="208" actId="27636"/>
          <ac:spMkLst>
            <pc:docMk/>
            <pc:sldMk cId="0" sldId="380"/>
            <ac:spMk id="33795" creationId="{870E8126-62C1-F216-8099-5964E0CAF51C}"/>
          </ac:spMkLst>
        </pc:spChg>
        <pc:spChg chg="mod">
          <ac:chgData name="Irfan Ud-Din" userId="ee04383a-3b49-4780-98b3-1937345d585e" providerId="ADAL" clId="{ED3F2B7A-1266-964F-B29D-0805F87D1072}" dt="2023-04-13T03:10:04.596" v="209" actId="27636"/>
          <ac:spMkLst>
            <pc:docMk/>
            <pc:sldMk cId="0" sldId="380"/>
            <ac:spMk id="38921" creationId="{7262674C-B28B-E4E0-830C-C68AFAFEF419}"/>
          </ac:spMkLst>
        </pc:spChg>
      </pc:sldChg>
      <pc:sldChg chg="modSp add mod">
        <pc:chgData name="Irfan Ud-Din" userId="ee04383a-3b49-4780-98b3-1937345d585e" providerId="ADAL" clId="{ED3F2B7A-1266-964F-B29D-0805F87D1072}" dt="2023-04-13T03:10:04.630" v="211" actId="27636"/>
        <pc:sldMkLst>
          <pc:docMk/>
          <pc:sldMk cId="0" sldId="381"/>
        </pc:sldMkLst>
        <pc:spChg chg="mod">
          <ac:chgData name="Irfan Ud-Din" userId="ee04383a-3b49-4780-98b3-1937345d585e" providerId="ADAL" clId="{ED3F2B7A-1266-964F-B29D-0805F87D1072}" dt="2023-04-13T03:10:04.630" v="211" actId="27636"/>
          <ac:spMkLst>
            <pc:docMk/>
            <pc:sldMk cId="0" sldId="381"/>
            <ac:spMk id="40972" creationId="{F6422E1D-DEC4-E990-6D77-0501087F7B05}"/>
          </ac:spMkLst>
        </pc:spChg>
      </pc:sldChg>
      <pc:sldChg chg="modSp add mod">
        <pc:chgData name="Irfan Ud-Din" userId="ee04383a-3b49-4780-98b3-1937345d585e" providerId="ADAL" clId="{ED3F2B7A-1266-964F-B29D-0805F87D1072}" dt="2023-04-13T03:10:04.648" v="212" actId="27636"/>
        <pc:sldMkLst>
          <pc:docMk/>
          <pc:sldMk cId="0" sldId="382"/>
        </pc:sldMkLst>
        <pc:spChg chg="mod">
          <ac:chgData name="Irfan Ud-Din" userId="ee04383a-3b49-4780-98b3-1937345d585e" providerId="ADAL" clId="{ED3F2B7A-1266-964F-B29D-0805F87D1072}" dt="2023-04-13T03:10:04.648" v="212" actId="27636"/>
          <ac:spMkLst>
            <pc:docMk/>
            <pc:sldMk cId="0" sldId="382"/>
            <ac:spMk id="42017" creationId="{103AA0B7-1943-FE84-C5F6-F71753AB03E8}"/>
          </ac:spMkLst>
        </pc:spChg>
      </pc:sldChg>
      <pc:sldChg chg="modSp add mod">
        <pc:chgData name="Irfan Ud-Din" userId="ee04383a-3b49-4780-98b3-1937345d585e" providerId="ADAL" clId="{ED3F2B7A-1266-964F-B29D-0805F87D1072}" dt="2023-04-13T03:10:04.733" v="213" actId="27636"/>
        <pc:sldMkLst>
          <pc:docMk/>
          <pc:sldMk cId="0" sldId="383"/>
        </pc:sldMkLst>
        <pc:spChg chg="mod">
          <ac:chgData name="Irfan Ud-Din" userId="ee04383a-3b49-4780-98b3-1937345d585e" providerId="ADAL" clId="{ED3F2B7A-1266-964F-B29D-0805F87D1072}" dt="2023-04-13T03:10:04.733" v="213" actId="27636"/>
          <ac:spMkLst>
            <pc:docMk/>
            <pc:sldMk cId="0" sldId="383"/>
            <ac:spMk id="43041" creationId="{76C2CA7C-FFEF-AD1E-A159-F0430636622F}"/>
          </ac:spMkLst>
        </pc:spChg>
      </pc:sldChg>
      <pc:sldChg chg="modSp add mod">
        <pc:chgData name="Irfan Ud-Din" userId="ee04383a-3b49-4780-98b3-1937345d585e" providerId="ADAL" clId="{ED3F2B7A-1266-964F-B29D-0805F87D1072}" dt="2023-04-13T03:10:04.757" v="214" actId="27636"/>
        <pc:sldMkLst>
          <pc:docMk/>
          <pc:sldMk cId="0" sldId="385"/>
        </pc:sldMkLst>
        <pc:spChg chg="mod">
          <ac:chgData name="Irfan Ud-Din" userId="ee04383a-3b49-4780-98b3-1937345d585e" providerId="ADAL" clId="{ED3F2B7A-1266-964F-B29D-0805F87D1072}" dt="2023-04-13T03:10:04.757" v="214" actId="27636"/>
          <ac:spMkLst>
            <pc:docMk/>
            <pc:sldMk cId="0" sldId="385"/>
            <ac:spMk id="44036" creationId="{389DE072-72A3-49AB-164E-F978C6679B7F}"/>
          </ac:spMkLst>
        </pc:spChg>
      </pc:sldChg>
      <pc:sldChg chg="add">
        <pc:chgData name="Irfan Ud-Din" userId="ee04383a-3b49-4780-98b3-1937345d585e" providerId="ADAL" clId="{ED3F2B7A-1266-964F-B29D-0805F87D1072}" dt="2023-04-13T03:10:03.473" v="181"/>
        <pc:sldMkLst>
          <pc:docMk/>
          <pc:sldMk cId="0" sldId="386"/>
        </pc:sldMkLst>
      </pc:sldChg>
      <pc:sldChg chg="add">
        <pc:chgData name="Irfan Ud-Din" userId="ee04383a-3b49-4780-98b3-1937345d585e" providerId="ADAL" clId="{ED3F2B7A-1266-964F-B29D-0805F87D1072}" dt="2023-04-13T03:10:03.473" v="181"/>
        <pc:sldMkLst>
          <pc:docMk/>
          <pc:sldMk cId="0" sldId="387"/>
        </pc:sldMkLst>
      </pc:sldChg>
      <pc:sldChg chg="add">
        <pc:chgData name="Irfan Ud-Din" userId="ee04383a-3b49-4780-98b3-1937345d585e" providerId="ADAL" clId="{ED3F2B7A-1266-964F-B29D-0805F87D1072}" dt="2023-04-13T03:10:03.473" v="181"/>
        <pc:sldMkLst>
          <pc:docMk/>
          <pc:sldMk cId="0" sldId="388"/>
        </pc:sldMkLst>
      </pc:sldChg>
      <pc:sldChg chg="modSp add mod">
        <pc:chgData name="Irfan Ud-Din" userId="ee04383a-3b49-4780-98b3-1937345d585e" providerId="ADAL" clId="{ED3F2B7A-1266-964F-B29D-0805F87D1072}" dt="2023-04-13T03:10:04.777" v="215" actId="27636"/>
        <pc:sldMkLst>
          <pc:docMk/>
          <pc:sldMk cId="0" sldId="389"/>
        </pc:sldMkLst>
        <pc:spChg chg="mod">
          <ac:chgData name="Irfan Ud-Din" userId="ee04383a-3b49-4780-98b3-1937345d585e" providerId="ADAL" clId="{ED3F2B7A-1266-964F-B29D-0805F87D1072}" dt="2023-04-13T03:10:04.777" v="215" actId="27636"/>
          <ac:spMkLst>
            <pc:docMk/>
            <pc:sldMk cId="0" sldId="389"/>
            <ac:spMk id="48169" creationId="{9EE7159D-3084-7E2F-9FF3-0466ED1201BE}"/>
          </ac:spMkLst>
        </pc:spChg>
      </pc:sldChg>
      <pc:sldChg chg="modSp add mod">
        <pc:chgData name="Irfan Ud-Din" userId="ee04383a-3b49-4780-98b3-1937345d585e" providerId="ADAL" clId="{ED3F2B7A-1266-964F-B29D-0805F87D1072}" dt="2023-04-13T03:10:04.613" v="210" actId="27636"/>
        <pc:sldMkLst>
          <pc:docMk/>
          <pc:sldMk cId="0" sldId="410"/>
        </pc:sldMkLst>
        <pc:spChg chg="mod">
          <ac:chgData name="Irfan Ud-Din" userId="ee04383a-3b49-4780-98b3-1937345d585e" providerId="ADAL" clId="{ED3F2B7A-1266-964F-B29D-0805F87D1072}" dt="2023-04-13T03:10:04.613" v="210" actId="27636"/>
          <ac:spMkLst>
            <pc:docMk/>
            <pc:sldMk cId="0" sldId="410"/>
            <ac:spMk id="39944" creationId="{3307921F-48B6-1B0B-C448-8C8FD74854C2}"/>
          </ac:spMkLst>
        </pc:spChg>
      </pc:sldChg>
      <pc:sldChg chg="modSp add mod">
        <pc:chgData name="Irfan Ud-Din" userId="ee04383a-3b49-4780-98b3-1937345d585e" providerId="ADAL" clId="{ED3F2B7A-1266-964F-B29D-0805F87D1072}" dt="2023-04-13T03:10:03.998" v="188" actId="27636"/>
        <pc:sldMkLst>
          <pc:docMk/>
          <pc:sldMk cId="1915663369" sldId="429"/>
        </pc:sldMkLst>
        <pc:spChg chg="mod">
          <ac:chgData name="Irfan Ud-Din" userId="ee04383a-3b49-4780-98b3-1937345d585e" providerId="ADAL" clId="{ED3F2B7A-1266-964F-B29D-0805F87D1072}" dt="2023-04-13T03:10:03.998" v="188" actId="27636"/>
          <ac:spMkLst>
            <pc:docMk/>
            <pc:sldMk cId="1915663369" sldId="429"/>
            <ac:spMk id="68630" creationId="{354E3742-F050-AF45-C4A9-677A712E1F67}"/>
          </ac:spMkLst>
        </pc:spChg>
      </pc:sldChg>
      <pc:sldChg chg="modSp add mod">
        <pc:chgData name="Irfan Ud-Din" userId="ee04383a-3b49-4780-98b3-1937345d585e" providerId="ADAL" clId="{ED3F2B7A-1266-964F-B29D-0805F87D1072}" dt="2023-04-13T03:10:04.028" v="189" actId="27636"/>
        <pc:sldMkLst>
          <pc:docMk/>
          <pc:sldMk cId="1672386888" sldId="430"/>
        </pc:sldMkLst>
        <pc:spChg chg="mod">
          <ac:chgData name="Irfan Ud-Din" userId="ee04383a-3b49-4780-98b3-1937345d585e" providerId="ADAL" clId="{ED3F2B7A-1266-964F-B29D-0805F87D1072}" dt="2023-04-13T03:10:04.028" v="189" actId="27636"/>
          <ac:spMkLst>
            <pc:docMk/>
            <pc:sldMk cId="1672386888" sldId="430"/>
            <ac:spMk id="69662" creationId="{D52EEB2C-6F8E-EB67-2A22-30773D171F1F}"/>
          </ac:spMkLst>
        </pc:spChg>
      </pc:sldChg>
      <pc:sldChg chg="modSp add mod">
        <pc:chgData name="Irfan Ud-Din" userId="ee04383a-3b49-4780-98b3-1937345d585e" providerId="ADAL" clId="{ED3F2B7A-1266-964F-B29D-0805F87D1072}" dt="2023-04-13T03:10:04.128" v="190" actId="27636"/>
        <pc:sldMkLst>
          <pc:docMk/>
          <pc:sldMk cId="1501404116" sldId="431"/>
        </pc:sldMkLst>
        <pc:spChg chg="mod">
          <ac:chgData name="Irfan Ud-Din" userId="ee04383a-3b49-4780-98b3-1937345d585e" providerId="ADAL" clId="{ED3F2B7A-1266-964F-B29D-0805F87D1072}" dt="2023-04-13T03:10:04.128" v="190" actId="27636"/>
          <ac:spMkLst>
            <pc:docMk/>
            <pc:sldMk cId="1501404116" sldId="431"/>
            <ac:spMk id="70661" creationId="{95B9D9F7-67E6-9A76-1A09-381920005F32}"/>
          </ac:spMkLst>
        </pc:spChg>
      </pc:sldChg>
      <pc:sldChg chg="modSp add mod">
        <pc:chgData name="Irfan Ud-Din" userId="ee04383a-3b49-4780-98b3-1937345d585e" providerId="ADAL" clId="{ED3F2B7A-1266-964F-B29D-0805F87D1072}" dt="2023-04-13T03:10:04.166" v="193" actId="27636"/>
        <pc:sldMkLst>
          <pc:docMk/>
          <pc:sldMk cId="0" sldId="437"/>
        </pc:sldMkLst>
        <pc:spChg chg="mod">
          <ac:chgData name="Irfan Ud-Din" userId="ee04383a-3b49-4780-98b3-1937345d585e" providerId="ADAL" clId="{ED3F2B7A-1266-964F-B29D-0805F87D1072}" dt="2023-04-13T03:10:04.166" v="193" actId="27636"/>
          <ac:spMkLst>
            <pc:docMk/>
            <pc:sldMk cId="0" sldId="437"/>
            <ac:spMk id="3" creationId="{39B04B50-FE60-09F9-4B3A-750FEA3D4705}"/>
          </ac:spMkLst>
        </pc:spChg>
        <pc:spChg chg="mod">
          <ac:chgData name="Irfan Ud-Din" userId="ee04383a-3b49-4780-98b3-1937345d585e" providerId="ADAL" clId="{ED3F2B7A-1266-964F-B29D-0805F87D1072}" dt="2023-04-13T03:10:04.144" v="191" actId="27636"/>
          <ac:spMkLst>
            <pc:docMk/>
            <pc:sldMk cId="0" sldId="437"/>
            <ac:spMk id="71682" creationId="{C08B9319-9E48-2A86-7C2B-547732703F74}"/>
          </ac:spMkLst>
        </pc:spChg>
        <pc:spChg chg="mod">
          <ac:chgData name="Irfan Ud-Din" userId="ee04383a-3b49-4780-98b3-1937345d585e" providerId="ADAL" clId="{ED3F2B7A-1266-964F-B29D-0805F87D1072}" dt="2023-04-13T03:10:04.148" v="192" actId="27636"/>
          <ac:spMkLst>
            <pc:docMk/>
            <pc:sldMk cId="0" sldId="437"/>
            <ac:spMk id="71684" creationId="{B03C8EAD-BC66-C062-4B7B-9E23E343433C}"/>
          </ac:spMkLst>
        </pc:spChg>
      </pc:sldChg>
      <pc:sldChg chg="addSp modSp mod modAnim">
        <pc:chgData name="Irfan Ud-Din" userId="ee04383a-3b49-4780-98b3-1937345d585e" providerId="ADAL" clId="{ED3F2B7A-1266-964F-B29D-0805F87D1072}" dt="2023-04-13T02:55:46.255" v="67"/>
        <pc:sldMkLst>
          <pc:docMk/>
          <pc:sldMk cId="0" sldId="445"/>
        </pc:sldMkLst>
        <pc:spChg chg="add mod">
          <ac:chgData name="Irfan Ud-Din" userId="ee04383a-3b49-4780-98b3-1937345d585e" providerId="ADAL" clId="{ED3F2B7A-1266-964F-B29D-0805F87D1072}" dt="2023-04-13T02:55:42.756" v="66" actId="1076"/>
          <ac:spMkLst>
            <pc:docMk/>
            <pc:sldMk cId="0" sldId="445"/>
            <ac:spMk id="2" creationId="{283CE77A-38AE-B0DF-111B-8308A16A073B}"/>
          </ac:spMkLst>
        </pc:spChg>
      </pc:sldChg>
      <pc:sldChg chg="modSp add mod">
        <pc:chgData name="Irfan Ud-Din" userId="ee04383a-3b49-4780-98b3-1937345d585e" providerId="ADAL" clId="{ED3F2B7A-1266-964F-B29D-0805F87D1072}" dt="2023-04-13T03:10:04.429" v="202" actId="27636"/>
        <pc:sldMkLst>
          <pc:docMk/>
          <pc:sldMk cId="0" sldId="452"/>
        </pc:sldMkLst>
        <pc:spChg chg="mod">
          <ac:chgData name="Irfan Ud-Din" userId="ee04383a-3b49-4780-98b3-1937345d585e" providerId="ADAL" clId="{ED3F2B7A-1266-964F-B29D-0805F87D1072}" dt="2023-04-13T03:10:04.429" v="202" actId="27636"/>
          <ac:spMkLst>
            <pc:docMk/>
            <pc:sldMk cId="0" sldId="452"/>
            <ac:spMk id="32794" creationId="{D213B55E-D096-58DF-58A2-8704C09A12EF}"/>
          </ac:spMkLst>
        </pc:spChg>
      </pc:sldChg>
      <pc:sldChg chg="modSp mod">
        <pc:chgData name="Irfan Ud-Din" userId="ee04383a-3b49-4780-98b3-1937345d585e" providerId="ADAL" clId="{ED3F2B7A-1266-964F-B29D-0805F87D1072}" dt="2023-04-13T02:53:58.503" v="0" actId="108"/>
        <pc:sldMkLst>
          <pc:docMk/>
          <pc:sldMk cId="1829619053" sldId="460"/>
        </pc:sldMkLst>
        <pc:spChg chg="mod">
          <ac:chgData name="Irfan Ud-Din" userId="ee04383a-3b49-4780-98b3-1937345d585e" providerId="ADAL" clId="{ED3F2B7A-1266-964F-B29D-0805F87D1072}" dt="2023-04-13T02:53:58.503" v="0" actId="108"/>
          <ac:spMkLst>
            <pc:docMk/>
            <pc:sldMk cId="1829619053" sldId="460"/>
            <ac:spMk id="4" creationId="{8009C193-8627-7587-792A-2BFC4F493636}"/>
          </ac:spMkLst>
        </pc:spChg>
      </pc:sldChg>
      <pc:sldChg chg="addSp modSp new mod modAnim">
        <pc:chgData name="Irfan Ud-Din" userId="ee04383a-3b49-4780-98b3-1937345d585e" providerId="ADAL" clId="{ED3F2B7A-1266-964F-B29D-0805F87D1072}" dt="2023-04-13T02:57:44.307" v="143"/>
        <pc:sldMkLst>
          <pc:docMk/>
          <pc:sldMk cId="3528895770" sldId="461"/>
        </pc:sldMkLst>
        <pc:spChg chg="mod">
          <ac:chgData name="Irfan Ud-Din" userId="ee04383a-3b49-4780-98b3-1937345d585e" providerId="ADAL" clId="{ED3F2B7A-1266-964F-B29D-0805F87D1072}" dt="2023-04-13T02:56:34.177" v="114" actId="5793"/>
          <ac:spMkLst>
            <pc:docMk/>
            <pc:sldMk cId="3528895770" sldId="461"/>
            <ac:spMk id="2" creationId="{2295213D-0297-0535-6E0D-312FA6A84554}"/>
          </ac:spMkLst>
        </pc:spChg>
        <pc:spChg chg="add mod">
          <ac:chgData name="Irfan Ud-Din" userId="ee04383a-3b49-4780-98b3-1937345d585e" providerId="ADAL" clId="{ED3F2B7A-1266-964F-B29D-0805F87D1072}" dt="2023-04-13T02:57:39.159" v="142" actId="1076"/>
          <ac:spMkLst>
            <pc:docMk/>
            <pc:sldMk cId="3528895770" sldId="461"/>
            <ac:spMk id="7" creationId="{6C31472C-5EE4-DE0D-A1D4-7EADAECB8D59}"/>
          </ac:spMkLst>
        </pc:spChg>
        <pc:picChg chg="add mod">
          <ac:chgData name="Irfan Ud-Din" userId="ee04383a-3b49-4780-98b3-1937345d585e" providerId="ADAL" clId="{ED3F2B7A-1266-964F-B29D-0805F87D1072}" dt="2023-04-13T02:56:22.866" v="106" actId="1076"/>
          <ac:picMkLst>
            <pc:docMk/>
            <pc:sldMk cId="3528895770" sldId="461"/>
            <ac:picMk id="5" creationId="{82324D18-42A2-3506-1DD3-F9F9BA0399AC}"/>
          </ac:picMkLst>
        </pc:picChg>
        <pc:picChg chg="add mod">
          <ac:chgData name="Irfan Ud-Din" userId="ee04383a-3b49-4780-98b3-1937345d585e" providerId="ADAL" clId="{ED3F2B7A-1266-964F-B29D-0805F87D1072}" dt="2023-04-13T02:56:27.706" v="107" actId="1076"/>
          <ac:picMkLst>
            <pc:docMk/>
            <pc:sldMk cId="3528895770" sldId="461"/>
            <ac:picMk id="6" creationId="{2DB1F4B0-92FB-0EEE-E624-61662D6B5E15}"/>
          </ac:picMkLst>
        </pc:picChg>
      </pc:sldChg>
      <pc:sldChg chg="addSp modSp new mod">
        <pc:chgData name="Irfan Ud-Din" userId="ee04383a-3b49-4780-98b3-1937345d585e" providerId="ADAL" clId="{ED3F2B7A-1266-964F-B29D-0805F87D1072}" dt="2023-04-13T03:01:10.747" v="171" actId="20577"/>
        <pc:sldMkLst>
          <pc:docMk/>
          <pc:sldMk cId="3771964651" sldId="462"/>
        </pc:sldMkLst>
        <pc:spChg chg="mod">
          <ac:chgData name="Irfan Ud-Din" userId="ee04383a-3b49-4780-98b3-1937345d585e" providerId="ADAL" clId="{ED3F2B7A-1266-964F-B29D-0805F87D1072}" dt="2023-04-13T03:01:10.747" v="171" actId="20577"/>
          <ac:spMkLst>
            <pc:docMk/>
            <pc:sldMk cId="3771964651" sldId="462"/>
            <ac:spMk id="2" creationId="{2E5A442D-E8EE-6161-7367-AE840711A4C0}"/>
          </ac:spMkLst>
        </pc:spChg>
        <pc:picChg chg="add mod">
          <ac:chgData name="Irfan Ud-Din" userId="ee04383a-3b49-4780-98b3-1937345d585e" providerId="ADAL" clId="{ED3F2B7A-1266-964F-B29D-0805F87D1072}" dt="2023-04-13T03:01:05.241" v="148" actId="1076"/>
          <ac:picMkLst>
            <pc:docMk/>
            <pc:sldMk cId="3771964651" sldId="462"/>
            <ac:picMk id="5" creationId="{510A688C-283A-20C6-11EF-305404B9EC04}"/>
          </ac:picMkLst>
        </pc:picChg>
        <pc:picChg chg="add mod">
          <ac:chgData name="Irfan Ud-Din" userId="ee04383a-3b49-4780-98b3-1937345d585e" providerId="ADAL" clId="{ED3F2B7A-1266-964F-B29D-0805F87D1072}" dt="2023-04-13T03:00:57.594" v="147" actId="1076"/>
          <ac:picMkLst>
            <pc:docMk/>
            <pc:sldMk cId="3771964651" sldId="462"/>
            <ac:picMk id="6" creationId="{C74C22CB-CBA7-A34E-D174-0C907AC2C1E5}"/>
          </ac:picMkLst>
        </pc:picChg>
      </pc:sldChg>
      <pc:sldChg chg="modSp add mod">
        <pc:chgData name="Irfan Ud-Din" userId="ee04383a-3b49-4780-98b3-1937345d585e" providerId="ADAL" clId="{ED3F2B7A-1266-964F-B29D-0805F87D1072}" dt="2023-04-13T03:12:01.289" v="233" actId="1076"/>
        <pc:sldMkLst>
          <pc:docMk/>
          <pc:sldMk cId="0" sldId="463"/>
        </pc:sldMkLst>
        <pc:spChg chg="mod">
          <ac:chgData name="Irfan Ud-Din" userId="ee04383a-3b49-4780-98b3-1937345d585e" providerId="ADAL" clId="{ED3F2B7A-1266-964F-B29D-0805F87D1072}" dt="2023-04-13T03:12:01.289" v="233" actId="1076"/>
          <ac:spMkLst>
            <pc:docMk/>
            <pc:sldMk cId="0" sldId="463"/>
            <ac:spMk id="28789" creationId="{BB4BD450-E1A3-E539-B1F2-79ABAF4AD55B}"/>
          </ac:spMkLst>
        </pc:spChg>
        <pc:spChg chg="mod">
          <ac:chgData name="Irfan Ud-Din" userId="ee04383a-3b49-4780-98b3-1937345d585e" providerId="ADAL" clId="{ED3F2B7A-1266-964F-B29D-0805F87D1072}" dt="2023-04-13T03:10:04.281" v="198" actId="27636"/>
          <ac:spMkLst>
            <pc:docMk/>
            <pc:sldMk cId="0" sldId="463"/>
            <ac:spMk id="28790" creationId="{D45B6F8F-CC9E-E69E-FAC5-6E55D5712719}"/>
          </ac:spMkLst>
        </pc:spChg>
        <pc:graphicFrameChg chg="mod">
          <ac:chgData name="Irfan Ud-Din" userId="ee04383a-3b49-4780-98b3-1937345d585e" providerId="ADAL" clId="{ED3F2B7A-1266-964F-B29D-0805F87D1072}" dt="2023-04-13T03:11:57.413" v="232" actId="1076"/>
          <ac:graphicFrameMkLst>
            <pc:docMk/>
            <pc:sldMk cId="0" sldId="463"/>
            <ac:graphicFrameMk id="49753" creationId="{5EE6B5F1-AA0D-8F5C-EA22-9C65328CA35B}"/>
          </ac:graphicFrameMkLst>
        </pc:graphicFrameChg>
      </pc:sldChg>
      <pc:sldChg chg="modSp new del mod">
        <pc:chgData name="Irfan Ud-Din" userId="ee04383a-3b49-4780-98b3-1937345d585e" providerId="ADAL" clId="{ED3F2B7A-1266-964F-B29D-0805F87D1072}" dt="2023-04-13T03:04:27.268" v="180" actId="2696"/>
        <pc:sldMkLst>
          <pc:docMk/>
          <pc:sldMk cId="144093530" sldId="463"/>
        </pc:sldMkLst>
        <pc:spChg chg="mod">
          <ac:chgData name="Irfan Ud-Din" userId="ee04383a-3b49-4780-98b3-1937345d585e" providerId="ADAL" clId="{ED3F2B7A-1266-964F-B29D-0805F87D1072}" dt="2023-04-13T03:03:55.210" v="178" actId="27636"/>
          <ac:spMkLst>
            <pc:docMk/>
            <pc:sldMk cId="144093530" sldId="463"/>
            <ac:spMk id="3" creationId="{6BF2C0BA-ECE9-BB67-6232-BC32CF63284F}"/>
          </ac:spMkLst>
        </pc:spChg>
      </pc:sldChg>
      <pc:sldChg chg="modSp add mod">
        <pc:chgData name="Irfan Ud-Din" userId="ee04383a-3b49-4780-98b3-1937345d585e" providerId="ADAL" clId="{ED3F2B7A-1266-964F-B29D-0805F87D1072}" dt="2023-04-13T03:12:27.519" v="234" actId="33524"/>
        <pc:sldMkLst>
          <pc:docMk/>
          <pc:sldMk cId="0" sldId="464"/>
        </pc:sldMkLst>
        <pc:spChg chg="mod">
          <ac:chgData name="Irfan Ud-Din" userId="ee04383a-3b49-4780-98b3-1937345d585e" providerId="ADAL" clId="{ED3F2B7A-1266-964F-B29D-0805F87D1072}" dt="2023-04-13T03:12:27.519" v="234" actId="33524"/>
          <ac:spMkLst>
            <pc:docMk/>
            <pc:sldMk cId="0" sldId="464"/>
            <ac:spMk id="29698" creationId="{8411B372-0403-2C53-23B6-357907CCA33F}"/>
          </ac:spMkLst>
        </pc:spChg>
        <pc:spChg chg="mod">
          <ac:chgData name="Irfan Ud-Din" userId="ee04383a-3b49-4780-98b3-1937345d585e" providerId="ADAL" clId="{ED3F2B7A-1266-964F-B29D-0805F87D1072}" dt="2023-04-13T03:10:04.300" v="199" actId="27636"/>
          <ac:spMkLst>
            <pc:docMk/>
            <pc:sldMk cId="0" sldId="464"/>
            <ac:spMk id="29700" creationId="{8CB51E26-BE58-B736-C2F3-A53DC6488559}"/>
          </ac:spMkLst>
        </pc:spChg>
      </pc:sldChg>
      <pc:sldChg chg="modSp add mod">
        <pc:chgData name="Irfan Ud-Din" userId="ee04383a-3b49-4780-98b3-1937345d585e" providerId="ADAL" clId="{ED3F2B7A-1266-964F-B29D-0805F87D1072}" dt="2023-04-13T03:10:04.317" v="200" actId="27636"/>
        <pc:sldMkLst>
          <pc:docMk/>
          <pc:sldMk cId="0" sldId="465"/>
        </pc:sldMkLst>
        <pc:spChg chg="mod">
          <ac:chgData name="Irfan Ud-Din" userId="ee04383a-3b49-4780-98b3-1937345d585e" providerId="ADAL" clId="{ED3F2B7A-1266-964F-B29D-0805F87D1072}" dt="2023-04-13T03:10:04.317" v="200" actId="27636"/>
          <ac:spMkLst>
            <pc:docMk/>
            <pc:sldMk cId="0" sldId="465"/>
            <ac:spMk id="30724" creationId="{01BE82B0-CF8D-C805-E048-05314EDB9585}"/>
          </ac:spMkLst>
        </pc:spChg>
      </pc:sldChg>
      <pc:sldChg chg="modSp add mod">
        <pc:chgData name="Irfan Ud-Din" userId="ee04383a-3b49-4780-98b3-1937345d585e" providerId="ADAL" clId="{ED3F2B7A-1266-964F-B29D-0805F87D1072}" dt="2023-04-13T03:10:04.342" v="201" actId="27636"/>
        <pc:sldMkLst>
          <pc:docMk/>
          <pc:sldMk cId="0" sldId="466"/>
        </pc:sldMkLst>
        <pc:spChg chg="mod">
          <ac:chgData name="Irfan Ud-Din" userId="ee04383a-3b49-4780-98b3-1937345d585e" providerId="ADAL" clId="{ED3F2B7A-1266-964F-B29D-0805F87D1072}" dt="2023-04-13T03:10:04.342" v="201" actId="27636"/>
          <ac:spMkLst>
            <pc:docMk/>
            <pc:sldMk cId="0" sldId="466"/>
            <ac:spMk id="31748" creationId="{7BF067DF-6940-765F-6A2D-A07C6AE4431E}"/>
          </ac:spMkLst>
        </pc:spChg>
      </pc:sldChg>
      <pc:sldChg chg="modSp add mod">
        <pc:chgData name="Irfan Ud-Din" userId="ee04383a-3b49-4780-98b3-1937345d585e" providerId="ADAL" clId="{ED3F2B7A-1266-964F-B29D-0805F87D1072}" dt="2023-04-13T03:10:04.445" v="203" actId="27636"/>
        <pc:sldMkLst>
          <pc:docMk/>
          <pc:sldMk cId="0" sldId="467"/>
        </pc:sldMkLst>
        <pc:spChg chg="mod">
          <ac:chgData name="Irfan Ud-Din" userId="ee04383a-3b49-4780-98b3-1937345d585e" providerId="ADAL" clId="{ED3F2B7A-1266-964F-B29D-0805F87D1072}" dt="2023-04-13T03:10:04.445" v="203" actId="27636"/>
          <ac:spMkLst>
            <pc:docMk/>
            <pc:sldMk cId="0" sldId="467"/>
            <ac:spMk id="33822" creationId="{88519C53-A73E-A072-430E-5567CE149D55}"/>
          </ac:spMkLst>
        </pc:spChg>
      </pc:sldChg>
      <pc:sldChg chg="modSp add mod">
        <pc:chgData name="Irfan Ud-Din" userId="ee04383a-3b49-4780-98b3-1937345d585e" providerId="ADAL" clId="{ED3F2B7A-1266-964F-B29D-0805F87D1072}" dt="2023-04-13T03:14:34.323" v="236" actId="20577"/>
        <pc:sldMkLst>
          <pc:docMk/>
          <pc:sldMk cId="0" sldId="468"/>
        </pc:sldMkLst>
        <pc:spChg chg="mod">
          <ac:chgData name="Irfan Ud-Din" userId="ee04383a-3b49-4780-98b3-1937345d585e" providerId="ADAL" clId="{ED3F2B7A-1266-964F-B29D-0805F87D1072}" dt="2023-04-13T03:14:34.323" v="236" actId="20577"/>
          <ac:spMkLst>
            <pc:docMk/>
            <pc:sldMk cId="0" sldId="468"/>
            <ac:spMk id="34825" creationId="{4C7412A0-2846-ABED-D4DD-4342D506E2C7}"/>
          </ac:spMkLst>
        </pc:spChg>
        <pc:spChg chg="mod">
          <ac:chgData name="Irfan Ud-Din" userId="ee04383a-3b49-4780-98b3-1937345d585e" providerId="ADAL" clId="{ED3F2B7A-1266-964F-B29D-0805F87D1072}" dt="2023-04-13T03:10:04.462" v="204" actId="27636"/>
          <ac:spMkLst>
            <pc:docMk/>
            <pc:sldMk cId="0" sldId="468"/>
            <ac:spMk id="34832" creationId="{F6DF9444-024F-8C63-7F8A-729EC47B1303}"/>
          </ac:spMkLst>
        </pc:spChg>
      </pc:sldChg>
      <pc:sldChg chg="modSp add mod">
        <pc:chgData name="Irfan Ud-Din" userId="ee04383a-3b49-4780-98b3-1937345d585e" providerId="ADAL" clId="{ED3F2B7A-1266-964F-B29D-0805F87D1072}" dt="2023-04-13T03:10:04.481" v="205" actId="27636"/>
        <pc:sldMkLst>
          <pc:docMk/>
          <pc:sldMk cId="0" sldId="469"/>
        </pc:sldMkLst>
        <pc:spChg chg="mod">
          <ac:chgData name="Irfan Ud-Din" userId="ee04383a-3b49-4780-98b3-1937345d585e" providerId="ADAL" clId="{ED3F2B7A-1266-964F-B29D-0805F87D1072}" dt="2023-04-13T03:10:04.481" v="205" actId="27636"/>
          <ac:spMkLst>
            <pc:docMk/>
            <pc:sldMk cId="0" sldId="469"/>
            <ac:spMk id="35844" creationId="{F46B281A-A3C4-D577-F85F-AC1A944FF756}"/>
          </ac:spMkLst>
        </pc:spChg>
      </pc:sldChg>
      <pc:sldChg chg="modSp add mod">
        <pc:chgData name="Irfan Ud-Din" userId="ee04383a-3b49-4780-98b3-1937345d585e" providerId="ADAL" clId="{ED3F2B7A-1266-964F-B29D-0805F87D1072}" dt="2023-04-13T03:10:04.838" v="219" actId="27636"/>
        <pc:sldMkLst>
          <pc:docMk/>
          <pc:sldMk cId="4205632860" sldId="474"/>
        </pc:sldMkLst>
        <pc:spChg chg="mod">
          <ac:chgData name="Irfan Ud-Din" userId="ee04383a-3b49-4780-98b3-1937345d585e" providerId="ADAL" clId="{ED3F2B7A-1266-964F-B29D-0805F87D1072}" dt="2023-04-13T03:10:04.838" v="219" actId="27636"/>
          <ac:spMkLst>
            <pc:docMk/>
            <pc:sldMk cId="4205632860" sldId="474"/>
            <ac:spMk id="51202" creationId="{EAD89FDD-D32A-AC85-E27A-5D0BCC80E157}"/>
          </ac:spMkLst>
        </pc:spChg>
        <pc:spChg chg="mod">
          <ac:chgData name="Irfan Ud-Din" userId="ee04383a-3b49-4780-98b3-1937345d585e" providerId="ADAL" clId="{ED3F2B7A-1266-964F-B29D-0805F87D1072}" dt="2023-04-13T03:10:04.834" v="218" actId="27636"/>
          <ac:spMkLst>
            <pc:docMk/>
            <pc:sldMk cId="4205632860" sldId="474"/>
            <ac:spMk id="51204" creationId="{169D453D-9F59-6810-A4DE-BC535313DBE0}"/>
          </ac:spMkLst>
        </pc:spChg>
      </pc:sldChg>
      <pc:sldChg chg="modSp add mod">
        <pc:chgData name="Irfan Ud-Din" userId="ee04383a-3b49-4780-98b3-1937345d585e" providerId="ADAL" clId="{ED3F2B7A-1266-964F-B29D-0805F87D1072}" dt="2023-04-13T03:10:04.856" v="220" actId="27636"/>
        <pc:sldMkLst>
          <pc:docMk/>
          <pc:sldMk cId="2900564874" sldId="475"/>
        </pc:sldMkLst>
        <pc:spChg chg="mod">
          <ac:chgData name="Irfan Ud-Din" userId="ee04383a-3b49-4780-98b3-1937345d585e" providerId="ADAL" clId="{ED3F2B7A-1266-964F-B29D-0805F87D1072}" dt="2023-04-13T03:10:04.856" v="220" actId="27636"/>
          <ac:spMkLst>
            <pc:docMk/>
            <pc:sldMk cId="2900564874" sldId="475"/>
            <ac:spMk id="53274" creationId="{ADD73C9E-0456-CDDB-47B8-A99DC79D5704}"/>
          </ac:spMkLst>
        </pc:spChg>
      </pc:sldChg>
      <pc:sldChg chg="modSp add mod">
        <pc:chgData name="Irfan Ud-Din" userId="ee04383a-3b49-4780-98b3-1937345d585e" providerId="ADAL" clId="{ED3F2B7A-1266-964F-B29D-0805F87D1072}" dt="2023-04-13T03:10:04.875" v="221" actId="27636"/>
        <pc:sldMkLst>
          <pc:docMk/>
          <pc:sldMk cId="0" sldId="476"/>
        </pc:sldMkLst>
        <pc:spChg chg="mod">
          <ac:chgData name="Irfan Ud-Din" userId="ee04383a-3b49-4780-98b3-1937345d585e" providerId="ADAL" clId="{ED3F2B7A-1266-964F-B29D-0805F87D1072}" dt="2023-04-13T03:10:04.875" v="221" actId="27636"/>
          <ac:spMkLst>
            <pc:docMk/>
            <pc:sldMk cId="0" sldId="476"/>
            <ac:spMk id="54290" creationId="{25913070-D003-0A5F-292F-E9DEC20C6145}"/>
          </ac:spMkLst>
        </pc:spChg>
      </pc:sldChg>
      <pc:sldChg chg="modSp add mod">
        <pc:chgData name="Irfan Ud-Din" userId="ee04383a-3b49-4780-98b3-1937345d585e" providerId="ADAL" clId="{ED3F2B7A-1266-964F-B29D-0805F87D1072}" dt="2023-04-13T03:10:04.895" v="222" actId="27636"/>
        <pc:sldMkLst>
          <pc:docMk/>
          <pc:sldMk cId="0" sldId="477"/>
        </pc:sldMkLst>
        <pc:spChg chg="mod">
          <ac:chgData name="Irfan Ud-Din" userId="ee04383a-3b49-4780-98b3-1937345d585e" providerId="ADAL" clId="{ED3F2B7A-1266-964F-B29D-0805F87D1072}" dt="2023-04-13T03:10:04.895" v="222" actId="27636"/>
          <ac:spMkLst>
            <pc:docMk/>
            <pc:sldMk cId="0" sldId="477"/>
            <ac:spMk id="55301" creationId="{3960C0EF-63DB-1EE4-0916-71C9D50E37CD}"/>
          </ac:spMkLst>
        </pc:spChg>
      </pc:sldChg>
      <pc:sldChg chg="modSp add mod">
        <pc:chgData name="Irfan Ud-Din" userId="ee04383a-3b49-4780-98b3-1937345d585e" providerId="ADAL" clId="{ED3F2B7A-1266-964F-B29D-0805F87D1072}" dt="2023-04-13T03:10:04.916" v="223" actId="27636"/>
        <pc:sldMkLst>
          <pc:docMk/>
          <pc:sldMk cId="0" sldId="481"/>
        </pc:sldMkLst>
        <pc:spChg chg="mod">
          <ac:chgData name="Irfan Ud-Din" userId="ee04383a-3b49-4780-98b3-1937345d585e" providerId="ADAL" clId="{ED3F2B7A-1266-964F-B29D-0805F87D1072}" dt="2023-04-13T03:10:04.916" v="223" actId="27636"/>
          <ac:spMkLst>
            <pc:docMk/>
            <pc:sldMk cId="0" sldId="481"/>
            <ac:spMk id="56325" creationId="{C3EB611C-F3EA-4194-C051-461939C16D59}"/>
          </ac:spMkLst>
        </pc:spChg>
      </pc:sldChg>
      <pc:sldChg chg="modSp add mod">
        <pc:chgData name="Irfan Ud-Din" userId="ee04383a-3b49-4780-98b3-1937345d585e" providerId="ADAL" clId="{ED3F2B7A-1266-964F-B29D-0805F87D1072}" dt="2023-04-13T03:10:05.048" v="226" actId="27636"/>
        <pc:sldMkLst>
          <pc:docMk/>
          <pc:sldMk cId="0" sldId="482"/>
        </pc:sldMkLst>
        <pc:spChg chg="mod">
          <ac:chgData name="Irfan Ud-Din" userId="ee04383a-3b49-4780-98b3-1937345d585e" providerId="ADAL" clId="{ED3F2B7A-1266-964F-B29D-0805F87D1072}" dt="2023-04-13T03:10:05.048" v="226" actId="27636"/>
          <ac:spMkLst>
            <pc:docMk/>
            <pc:sldMk cId="0" sldId="482"/>
            <ac:spMk id="59396" creationId="{1E1880DA-960B-B098-1B4A-CF3BA13A23BE}"/>
          </ac:spMkLst>
        </pc:spChg>
      </pc:sldChg>
      <pc:sldChg chg="modSp add mod">
        <pc:chgData name="Irfan Ud-Din" userId="ee04383a-3b49-4780-98b3-1937345d585e" providerId="ADAL" clId="{ED3F2B7A-1266-964F-B29D-0805F87D1072}" dt="2023-04-13T03:10:05.029" v="225" actId="27636"/>
        <pc:sldMkLst>
          <pc:docMk/>
          <pc:sldMk cId="0" sldId="486"/>
        </pc:sldMkLst>
        <pc:spChg chg="mod">
          <ac:chgData name="Irfan Ud-Din" userId="ee04383a-3b49-4780-98b3-1937345d585e" providerId="ADAL" clId="{ED3F2B7A-1266-964F-B29D-0805F87D1072}" dt="2023-04-13T03:10:05.029" v="225" actId="27636"/>
          <ac:spMkLst>
            <pc:docMk/>
            <pc:sldMk cId="0" sldId="486"/>
            <ac:spMk id="58372" creationId="{A7DFF136-9F79-8A97-4AFD-A645FC1D9C7C}"/>
          </ac:spMkLst>
        </pc:spChg>
      </pc:sldChg>
      <pc:sldChg chg="modSp add mod">
        <pc:chgData name="Irfan Ud-Din" userId="ee04383a-3b49-4780-98b3-1937345d585e" providerId="ADAL" clId="{ED3F2B7A-1266-964F-B29D-0805F87D1072}" dt="2023-04-13T03:10:05.078" v="227" actId="27636"/>
        <pc:sldMkLst>
          <pc:docMk/>
          <pc:sldMk cId="0" sldId="487"/>
        </pc:sldMkLst>
        <pc:spChg chg="mod">
          <ac:chgData name="Irfan Ud-Din" userId="ee04383a-3b49-4780-98b3-1937345d585e" providerId="ADAL" clId="{ED3F2B7A-1266-964F-B29D-0805F87D1072}" dt="2023-04-13T03:10:05.078" v="227" actId="27636"/>
          <ac:spMkLst>
            <pc:docMk/>
            <pc:sldMk cId="0" sldId="487"/>
            <ac:spMk id="60420" creationId="{09345B35-B5CC-E512-046B-E8D7E805D679}"/>
          </ac:spMkLst>
        </pc:spChg>
      </pc:sldChg>
      <pc:sldChg chg="modSp add mod">
        <pc:chgData name="Irfan Ud-Din" userId="ee04383a-3b49-4780-98b3-1937345d585e" providerId="ADAL" clId="{ED3F2B7A-1266-964F-B29D-0805F87D1072}" dt="2023-04-13T03:10:05.098" v="228" actId="27636"/>
        <pc:sldMkLst>
          <pc:docMk/>
          <pc:sldMk cId="0" sldId="488"/>
        </pc:sldMkLst>
        <pc:spChg chg="mod">
          <ac:chgData name="Irfan Ud-Din" userId="ee04383a-3b49-4780-98b3-1937345d585e" providerId="ADAL" clId="{ED3F2B7A-1266-964F-B29D-0805F87D1072}" dt="2023-04-13T03:10:05.098" v="228" actId="27636"/>
          <ac:spMkLst>
            <pc:docMk/>
            <pc:sldMk cId="0" sldId="488"/>
            <ac:spMk id="61444" creationId="{CA57B6B7-740E-C2D9-A17E-69C8C40D94BE}"/>
          </ac:spMkLst>
        </pc:spChg>
      </pc:sldChg>
      <pc:sldChg chg="modSp add mod">
        <pc:chgData name="Irfan Ud-Din" userId="ee04383a-3b49-4780-98b3-1937345d585e" providerId="ADAL" clId="{ED3F2B7A-1266-964F-B29D-0805F87D1072}" dt="2023-04-13T03:10:03.774" v="182" actId="27636"/>
        <pc:sldMkLst>
          <pc:docMk/>
          <pc:sldMk cId="0" sldId="489"/>
        </pc:sldMkLst>
        <pc:spChg chg="mod">
          <ac:chgData name="Irfan Ud-Din" userId="ee04383a-3b49-4780-98b3-1937345d585e" providerId="ADAL" clId="{ED3F2B7A-1266-964F-B29D-0805F87D1072}" dt="2023-04-13T03:10:03.774" v="182" actId="27636"/>
          <ac:spMkLst>
            <pc:docMk/>
            <pc:sldMk cId="0" sldId="489"/>
            <ac:spMk id="62494" creationId="{3B68CC70-D0C2-404D-0377-DD52E77D6B01}"/>
          </ac:spMkLst>
        </pc:spChg>
      </pc:sldChg>
      <pc:sldChg chg="modSp add mod">
        <pc:chgData name="Irfan Ud-Din" userId="ee04383a-3b49-4780-98b3-1937345d585e" providerId="ADAL" clId="{ED3F2B7A-1266-964F-B29D-0805F87D1072}" dt="2023-04-13T03:10:05.006" v="224" actId="27636"/>
        <pc:sldMkLst>
          <pc:docMk/>
          <pc:sldMk cId="0" sldId="490"/>
        </pc:sldMkLst>
        <pc:spChg chg="mod">
          <ac:chgData name="Irfan Ud-Din" userId="ee04383a-3b49-4780-98b3-1937345d585e" providerId="ADAL" clId="{ED3F2B7A-1266-964F-B29D-0805F87D1072}" dt="2023-04-13T03:10:05.006" v="224" actId="27636"/>
          <ac:spMkLst>
            <pc:docMk/>
            <pc:sldMk cId="0" sldId="490"/>
            <ac:spMk id="57349" creationId="{7535E156-357D-DD39-45FE-639B270E2997}"/>
          </ac:spMkLst>
        </pc:spChg>
      </pc:sldChg>
      <pc:sldChg chg="modSp add mod">
        <pc:chgData name="Irfan Ud-Din" userId="ee04383a-3b49-4780-98b3-1937345d585e" providerId="ADAL" clId="{ED3F2B7A-1266-964F-B29D-0805F87D1072}" dt="2023-04-13T03:10:04.518" v="206" actId="27636"/>
        <pc:sldMkLst>
          <pc:docMk/>
          <pc:sldMk cId="0" sldId="491"/>
        </pc:sldMkLst>
        <pc:spChg chg="mod">
          <ac:chgData name="Irfan Ud-Din" userId="ee04383a-3b49-4780-98b3-1937345d585e" providerId="ADAL" clId="{ED3F2B7A-1266-964F-B29D-0805F87D1072}" dt="2023-04-13T03:10:04.518" v="206" actId="27636"/>
          <ac:spMkLst>
            <pc:docMk/>
            <pc:sldMk cId="0" sldId="491"/>
            <ac:spMk id="36868" creationId="{5E6F3603-9E76-9E38-2F00-5A54EEFCF5F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442F0651-F5AB-4EDD-8C78-B12F3F76FA39}" type="slidenum">
              <a:rPr lang="tr-TR"/>
              <a:pPr/>
              <a:t>‹#›</a:t>
            </a:fld>
            <a:endParaRPr 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79876" name="Rectangle 4"/>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a:effectLst/>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28F51E51-6DC7-4CA1-8A8F-82DB46435769}" type="slidenum">
              <a:rPr lang="tr-TR"/>
              <a:pPr/>
              <a:t>‹#›</a:t>
            </a:fld>
            <a:endParaRPr lang="tr-T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8B153843-1CF4-4938-B773-3DA6477B563D}" type="slidenum">
              <a:rPr lang="tr-TR" smtClean="0"/>
              <a:pPr/>
              <a:t>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1DD1981-9F53-DCA4-5091-B2CD5BCE07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75F0C06-CF4D-8346-8EF2-1B6D6375A71C}" type="slidenum">
              <a:rPr lang="en-US" altLang="en-US">
                <a:latin typeface="Arial" panose="020B0604020202020204" pitchFamily="34" charset="0"/>
                <a:ea typeface="Arial Unicode MS" panose="020B0604020202020204" pitchFamily="34" charset="-128"/>
                <a:cs typeface="Arial Unicode MS" panose="020B0604020202020204" pitchFamily="34" charset="-128"/>
              </a:rPr>
              <a:pPr>
                <a:spcBef>
                  <a:spcPct val="0"/>
                </a:spcBef>
              </a:pPr>
              <a:t>10</a:t>
            </a:fld>
            <a:endParaRPr lang="en-US"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16387" name="Rectangle 2">
            <a:extLst>
              <a:ext uri="{FF2B5EF4-FFF2-40B4-BE49-F238E27FC236}">
                <a16:creationId xmlns:a16="http://schemas.microsoft.com/office/drawing/2014/main" id="{07952266-8652-DFB2-9626-F2D87A084AEA}"/>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25CC92B-7CCD-258C-1D6F-D610BD92D5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ADCAF67-AA25-CE93-DD71-7CF4867EE9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D85D56-6087-434A-BBDC-2CE7AFE5878B}" type="slidenum">
              <a:rPr lang="en-US" altLang="en-US">
                <a:latin typeface="Arial" panose="020B0604020202020204" pitchFamily="34" charset="0"/>
                <a:ea typeface="Arial Unicode MS" panose="020B0604020202020204" pitchFamily="34" charset="-128"/>
                <a:cs typeface="Arial Unicode MS" panose="020B0604020202020204" pitchFamily="34" charset="-128"/>
              </a:rPr>
              <a:pPr>
                <a:spcBef>
                  <a:spcPct val="0"/>
                </a:spcBef>
              </a:pPr>
              <a:t>11</a:t>
            </a:fld>
            <a:endParaRPr lang="en-US"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B8316BB4-39B8-77AB-BC0B-9D3CB6BB829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74492FB-79E3-ED01-5B34-20AEF79AD8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8EED065-F1B6-8F62-264F-1D90E8E165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790222-FCC4-1642-B5C9-3AD79B74B959}" type="slidenum">
              <a:rPr lang="en-US" altLang="en-US">
                <a:latin typeface="Arial" panose="020B0604020202020204" pitchFamily="34" charset="0"/>
                <a:ea typeface="Arial Unicode MS" panose="020B0604020202020204" pitchFamily="34" charset="-128"/>
                <a:cs typeface="Arial Unicode MS" panose="020B0604020202020204" pitchFamily="34" charset="-128"/>
              </a:rPr>
              <a:pPr>
                <a:spcBef>
                  <a:spcPct val="0"/>
                </a:spcBef>
              </a:pPr>
              <a:t>12</a:t>
            </a:fld>
            <a:endParaRPr lang="en-US"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20483" name="Rectangle 2">
            <a:extLst>
              <a:ext uri="{FF2B5EF4-FFF2-40B4-BE49-F238E27FC236}">
                <a16:creationId xmlns:a16="http://schemas.microsoft.com/office/drawing/2014/main" id="{2247A0AD-ED82-E0E2-CA79-98F84E06AAB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33F00EDD-6B74-159C-BADF-9CC0AF3CEC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AF3EC6D-96EA-C45C-6F1D-2BB9C0E27F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8922C0-D0F6-424A-A6AB-D03BF0DA240C}" type="slidenum">
              <a:rPr lang="en-US" altLang="en-US">
                <a:latin typeface="Arial" panose="020B0604020202020204" pitchFamily="34" charset="0"/>
                <a:ea typeface="Arial Unicode MS" panose="020B0604020202020204" pitchFamily="34" charset="-128"/>
                <a:cs typeface="Arial Unicode MS" panose="020B0604020202020204" pitchFamily="34" charset="-128"/>
              </a:rPr>
              <a:pPr>
                <a:spcBef>
                  <a:spcPct val="0"/>
                </a:spcBef>
              </a:pPr>
              <a:t>13</a:t>
            </a:fld>
            <a:endParaRPr lang="en-US"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22531" name="Rectangle 2">
            <a:extLst>
              <a:ext uri="{FF2B5EF4-FFF2-40B4-BE49-F238E27FC236}">
                <a16:creationId xmlns:a16="http://schemas.microsoft.com/office/drawing/2014/main" id="{F5582328-89C3-3539-0210-99AAA35A6EC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81E79A1-066A-CDB0-9E88-BE4CFC6EEE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1F762A18-E078-0670-C9E4-BE3098BBB1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9E38AD-E658-8A40-BE44-657A73E6A9D4}" type="slidenum">
              <a:rPr lang="en-US" altLang="en-US">
                <a:latin typeface="Arial" panose="020B0604020202020204" pitchFamily="34" charset="0"/>
                <a:ea typeface="Arial Unicode MS" panose="020B0604020202020204" pitchFamily="34" charset="-128"/>
                <a:cs typeface="Arial Unicode MS" panose="020B0604020202020204" pitchFamily="34" charset="-128"/>
              </a:rPr>
              <a:pPr>
                <a:spcBef>
                  <a:spcPct val="0"/>
                </a:spcBef>
              </a:pPr>
              <a:t>14</a:t>
            </a:fld>
            <a:endParaRPr lang="en-US"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24579" name="Rectangle 2">
            <a:extLst>
              <a:ext uri="{FF2B5EF4-FFF2-40B4-BE49-F238E27FC236}">
                <a16:creationId xmlns:a16="http://schemas.microsoft.com/office/drawing/2014/main" id="{82639391-B09A-5F71-210A-9476534F7EE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E2A0ED8B-E6A4-0543-589C-188B31DE5E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sz="1800" dirty="0">
                <a:effectLst/>
                <a:latin typeface="LucidaBrightSmallcaps"/>
              </a:rPr>
              <a:t>In parametric </a:t>
            </a:r>
            <a:r>
              <a:rPr lang="en-GB" sz="1800" dirty="0">
                <a:effectLst/>
                <a:latin typeface="LucidaBright"/>
              </a:rPr>
              <a:t>estimation, we define a model over the whole input space and learn its parameters from all of the training data. Then we use the same model and the same parameter set for any test input.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sz="1800" dirty="0">
              <a:effectLst/>
              <a:latin typeface="LucidaBrigh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800" dirty="0">
                <a:effectLst/>
                <a:latin typeface="LucidaBright"/>
              </a:rPr>
              <a:t>In nonparametric estimation, we divide the input space into local regions, defined by a distance measure like the Euclidean norm, and for each input, the corresponding local model computed from the training data in that region is used. </a:t>
            </a:r>
            <a:endParaRPr lang="en-GB" dirty="0"/>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800" dirty="0">
                <a:effectLst/>
                <a:latin typeface="LucidaBright"/>
              </a:rPr>
              <a:t>A decision tree is also a nonparametric model in the sense that we do not assume any parametric form for the class densities and the tree structure is not fixed a priori but the tree grows, branches and leaves are added, during learning depending on the complexity of the problem inherent in the data. </a:t>
            </a:r>
            <a:endParaRPr lang="en-GB" dirty="0"/>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800" dirty="0">
                <a:effectLst/>
                <a:latin typeface="LucidaBright"/>
              </a:rPr>
              <a:t>Another advantage of the decision tree is interpretability. As we will see shortly, the tree can be converted to a set of </a:t>
            </a:r>
            <a:r>
              <a:rPr lang="en-GB" sz="1800" i="1" dirty="0">
                <a:effectLst/>
                <a:latin typeface="LucidaBright"/>
              </a:rPr>
              <a:t>IF-THEN rules </a:t>
            </a:r>
            <a:r>
              <a:rPr lang="en-GB" sz="1800" dirty="0">
                <a:effectLst/>
                <a:latin typeface="LucidaBright"/>
              </a:rPr>
              <a:t>that are easily understandable. </a:t>
            </a:r>
            <a:endParaRPr lang="en-GB" dirty="0"/>
          </a:p>
          <a:p>
            <a:endParaRPr lang="en-US" dirty="0"/>
          </a:p>
        </p:txBody>
      </p:sp>
      <p:sp>
        <p:nvSpPr>
          <p:cNvPr id="4" name="Slide Number Placeholder 3"/>
          <p:cNvSpPr>
            <a:spLocks noGrp="1"/>
          </p:cNvSpPr>
          <p:nvPr>
            <p:ph type="sldNum" sz="quarter" idx="5"/>
          </p:nvPr>
        </p:nvSpPr>
        <p:spPr/>
        <p:txBody>
          <a:bodyPr/>
          <a:lstStyle/>
          <a:p>
            <a:fld id="{28F51E51-6DC7-4CA1-8A8F-82DB46435769}" type="slidenum">
              <a:rPr lang="tr-TR" smtClean="0"/>
              <a:pPr/>
              <a:t>22</a:t>
            </a:fld>
            <a:endParaRPr lang="tr-TR"/>
          </a:p>
        </p:txBody>
      </p:sp>
    </p:spTree>
    <p:extLst>
      <p:ext uri="{BB962C8B-B14F-4D97-AF65-F5344CB8AC3E}">
        <p14:creationId xmlns:p14="http://schemas.microsoft.com/office/powerpoint/2010/main" val="74197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March 8, 2023</a:t>
            </a:r>
            <a:endParaRPr lang="tr-T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Lecture Notes for E Alpaydın 2010 Introduction to Machine Learning 2e © The MIT Press (V1.0)</a:t>
            </a:r>
            <a:endParaRPr lang="tr-T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3AAAB97-8F36-489E-8A64-706447532B5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March 8, 2023</a:t>
            </a:r>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p>
            <a:fld id="{F3751F45-A588-4152-AAC7-4F42118A66B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March 8, 2023</a:t>
            </a:r>
          </a:p>
        </p:txBody>
      </p:sp>
      <p:sp>
        <p:nvSpPr>
          <p:cNvPr id="5" name="Footer Placeholder 4"/>
          <p:cNvSpPr>
            <a:spLocks noGrp="1"/>
          </p:cNvSpPr>
          <p:nvPr>
            <p:ph type="ftr" sz="quarter" idx="11"/>
          </p:nvPr>
        </p:nvSpPr>
        <p:spPr>
          <a:xfrm>
            <a:off x="457201" y="6248207"/>
            <a:ext cx="5573483" cy="365125"/>
          </a:xfrm>
        </p:spPr>
        <p:txBody>
          <a:bodyPr/>
          <a:lstStyle/>
          <a:p>
            <a:r>
              <a:rPr lang="en-US"/>
              <a:t>Lecture Notes for E Alpaydın 2010 Introduction to Machine Learning 2e © The MIT Press (V1.0)</a:t>
            </a:r>
            <a:endParaRPr lang="tr-T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1DDE9B8-D8F7-44D5-BF27-FFA4500163E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Başlık ve Tablo">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190500"/>
            <a:ext cx="7010400" cy="1527175"/>
          </a:xfrm>
        </p:spPr>
        <p:txBody>
          <a:bodyPr/>
          <a:lstStyle/>
          <a:p>
            <a:r>
              <a:rPr lang="tr-TR"/>
              <a:t>Asıl başlık stili için tıklatın</a:t>
            </a:r>
          </a:p>
        </p:txBody>
      </p:sp>
      <p:sp>
        <p:nvSpPr>
          <p:cNvPr id="3" name="Tablo Yer Tutucusu 2"/>
          <p:cNvSpPr>
            <a:spLocks noGrp="1"/>
          </p:cNvSpPr>
          <p:nvPr>
            <p:ph type="tbl" idx="1"/>
          </p:nvPr>
        </p:nvSpPr>
        <p:spPr>
          <a:xfrm>
            <a:off x="1524000" y="1905000"/>
            <a:ext cx="7010400" cy="4114800"/>
          </a:xfrm>
        </p:spPr>
        <p:txBody>
          <a:bodyPr/>
          <a:lstStyle/>
          <a:p>
            <a:pPr lvl="0"/>
            <a:endParaRPr lang="tr-TR" noProof="0"/>
          </a:p>
        </p:txBody>
      </p:sp>
      <p:sp>
        <p:nvSpPr>
          <p:cNvPr id="4" name="Rectangle 11">
            <a:extLst>
              <a:ext uri="{FF2B5EF4-FFF2-40B4-BE49-F238E27FC236}">
                <a16:creationId xmlns:a16="http://schemas.microsoft.com/office/drawing/2014/main" id="{2720DF0C-097D-5A10-05ED-AAAA071CB33F}"/>
              </a:ext>
            </a:extLst>
          </p:cNvPr>
          <p:cNvSpPr>
            <a:spLocks noGrp="1" noChangeArrowheads="1"/>
          </p:cNvSpPr>
          <p:nvPr>
            <p:ph type="dt" sz="half" idx="10"/>
          </p:nvPr>
        </p:nvSpPr>
        <p:spPr>
          <a:ln/>
        </p:spPr>
        <p:txBody>
          <a:bodyPr/>
          <a:lstStyle>
            <a:lvl1pPr>
              <a:defRPr/>
            </a:lvl1pPr>
          </a:lstStyle>
          <a:p>
            <a:pPr>
              <a:defRPr/>
            </a:pPr>
            <a:r>
              <a:rPr lang="en-US"/>
              <a:t>March 8, 2023</a:t>
            </a:r>
          </a:p>
        </p:txBody>
      </p:sp>
      <p:sp>
        <p:nvSpPr>
          <p:cNvPr id="5" name="Rectangle 12">
            <a:extLst>
              <a:ext uri="{FF2B5EF4-FFF2-40B4-BE49-F238E27FC236}">
                <a16:creationId xmlns:a16="http://schemas.microsoft.com/office/drawing/2014/main" id="{3B89A0EF-7BDF-03C2-141F-231CD94626E2}"/>
              </a:ext>
            </a:extLst>
          </p:cNvPr>
          <p:cNvSpPr>
            <a:spLocks noGrp="1" noChangeArrowheads="1"/>
          </p:cNvSpPr>
          <p:nvPr>
            <p:ph type="ftr" sz="quarter" idx="11"/>
          </p:nvPr>
        </p:nvSpPr>
        <p:spPr>
          <a:ln/>
        </p:spPr>
        <p:txBody>
          <a:bodyPr/>
          <a:lstStyle>
            <a:lvl1pPr>
              <a:defRPr/>
            </a:lvl1pPr>
          </a:lstStyle>
          <a:p>
            <a:pPr>
              <a:defRPr/>
            </a:pPr>
            <a:r>
              <a:rPr lang="en-US"/>
              <a:t>Lecture Notes for E Alpaydın 2010 Introduction to Machine Learning 2e © The MIT Press (V1.0)</a:t>
            </a:r>
          </a:p>
        </p:txBody>
      </p:sp>
      <p:sp>
        <p:nvSpPr>
          <p:cNvPr id="6" name="Rectangle 13">
            <a:extLst>
              <a:ext uri="{FF2B5EF4-FFF2-40B4-BE49-F238E27FC236}">
                <a16:creationId xmlns:a16="http://schemas.microsoft.com/office/drawing/2014/main" id="{1916D4D0-7B0F-BA06-C3DD-B8B31F62E1DE}"/>
              </a:ext>
            </a:extLst>
          </p:cNvPr>
          <p:cNvSpPr>
            <a:spLocks noGrp="1" noChangeArrowheads="1"/>
          </p:cNvSpPr>
          <p:nvPr>
            <p:ph type="sldNum" sz="quarter" idx="12"/>
          </p:nvPr>
        </p:nvSpPr>
        <p:spPr>
          <a:ln/>
        </p:spPr>
        <p:txBody>
          <a:bodyPr/>
          <a:lstStyle>
            <a:lvl1pPr>
              <a:defRPr/>
            </a:lvl1pPr>
          </a:lstStyle>
          <a:p>
            <a:fld id="{35760884-9C63-8747-B6FF-9AC57985A2F9}" type="slidenum">
              <a:rPr lang="en-US" altLang="en-US"/>
              <a:pPr/>
              <a:t>‹#›</a:t>
            </a:fld>
            <a:endParaRPr lang="en-US" altLang="en-US"/>
          </a:p>
        </p:txBody>
      </p:sp>
    </p:spTree>
    <p:extLst>
      <p:ext uri="{BB962C8B-B14F-4D97-AF65-F5344CB8AC3E}">
        <p14:creationId xmlns:p14="http://schemas.microsoft.com/office/powerpoint/2010/main" val="159040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March 8, 2023</a:t>
            </a:r>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March 8, 2023</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12461B6-7633-4332-AB96-4AD3D3A8CAFA}" type="slidenum">
              <a:rPr lang="tr-TR" smtClean="0"/>
              <a:pPr/>
              <a:t>‹#›</a:t>
            </a:fld>
            <a:endParaRPr lang="tr-TR"/>
          </a:p>
        </p:txBody>
      </p:sp>
      <p:sp>
        <p:nvSpPr>
          <p:cNvPr id="14" name="Footer Placeholder 13"/>
          <p:cNvSpPr>
            <a:spLocks noGrp="1"/>
          </p:cNvSpPr>
          <p:nvPr>
            <p:ph type="ftr" sz="quarter" idx="12"/>
          </p:nvPr>
        </p:nvSpPr>
        <p:spPr/>
        <p:txBody>
          <a:bodyPr/>
          <a:lstStyle/>
          <a:p>
            <a:r>
              <a:rPr lang="en-US"/>
              <a:t>Lecture Notes for E Alpaydın 2010 Introduction to Machine Learning 2e © The MIT Press (V1.0)</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March 8, 2023</a:t>
            </a:r>
          </a:p>
        </p:txBody>
      </p:sp>
      <p:sp>
        <p:nvSpPr>
          <p:cNvPr id="10" name="Slide Number Placeholder 9"/>
          <p:cNvSpPr>
            <a:spLocks noGrp="1"/>
          </p:cNvSpPr>
          <p:nvPr>
            <p:ph type="sldNum" sz="quarter" idx="16"/>
          </p:nvPr>
        </p:nvSpPr>
        <p:spPr/>
        <p:txBody>
          <a:bodyPr rtlCol="0"/>
          <a:lstStyle/>
          <a:p>
            <a:fld id="{444C31E9-CF0A-4B92-A961-D453C471B428}" type="slidenum">
              <a:rPr lang="tr-TR" smtClean="0"/>
              <a:pPr/>
              <a:t>‹#›</a:t>
            </a:fld>
            <a:endParaRPr lang="tr-TR"/>
          </a:p>
        </p:txBody>
      </p:sp>
      <p:sp>
        <p:nvSpPr>
          <p:cNvPr id="12" name="Footer Placeholder 11"/>
          <p:cNvSpPr>
            <a:spLocks noGrp="1"/>
          </p:cNvSpPr>
          <p:nvPr>
            <p:ph type="ftr" sz="quarter" idx="17"/>
          </p:nvPr>
        </p:nvSpPr>
        <p:spPr/>
        <p:txBody>
          <a:bodyPr rtlCol="0"/>
          <a:lstStyle/>
          <a:p>
            <a:r>
              <a:rPr lang="en-US"/>
              <a:t>Lecture Notes for E Alpaydın 2010 Introduction to Machine Learning 2e © The MIT Press (V1.0)</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March 8, 2023</a:t>
            </a:r>
          </a:p>
        </p:txBody>
      </p:sp>
      <p:sp>
        <p:nvSpPr>
          <p:cNvPr id="12" name="Slide Number Placeholder 11"/>
          <p:cNvSpPr>
            <a:spLocks noGrp="1"/>
          </p:cNvSpPr>
          <p:nvPr>
            <p:ph type="sldNum" sz="quarter" idx="16"/>
          </p:nvPr>
        </p:nvSpPr>
        <p:spPr/>
        <p:txBody>
          <a:bodyPr rtlCol="0"/>
          <a:lstStyle/>
          <a:p>
            <a:fld id="{C2BDA640-DF6F-4C3C-A5BF-9DBF2280E913}" type="slidenum">
              <a:rPr lang="tr-TR" smtClean="0"/>
              <a:pPr/>
              <a:t>‹#›</a:t>
            </a:fld>
            <a:endParaRPr lang="tr-TR"/>
          </a:p>
        </p:txBody>
      </p:sp>
      <p:sp>
        <p:nvSpPr>
          <p:cNvPr id="14" name="Footer Placeholder 13"/>
          <p:cNvSpPr>
            <a:spLocks noGrp="1"/>
          </p:cNvSpPr>
          <p:nvPr>
            <p:ph type="ftr" sz="quarter" idx="17"/>
          </p:nvPr>
        </p:nvSpPr>
        <p:spPr/>
        <p:txBody>
          <a:bodyPr rtlCol="0"/>
          <a:lstStyle/>
          <a:p>
            <a:r>
              <a:rPr lang="en-US"/>
              <a:t>Lecture Notes for E Alpaydın 2010 Introduction to Machine Learning 2e © The MIT Press (V1.0)</a:t>
            </a:r>
            <a:endParaRPr lang="tr-T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March 8, 2023</a:t>
            </a:r>
          </a:p>
        </p:txBody>
      </p:sp>
      <p:sp>
        <p:nvSpPr>
          <p:cNvPr id="4" name="Footer Placeholder 3"/>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BECB838-DBE3-40B1-95B0-072D2E83B5F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March 8, 2023</a:t>
            </a:r>
          </a:p>
        </p:txBody>
      </p:sp>
      <p:sp>
        <p:nvSpPr>
          <p:cNvPr id="3" name="Footer Placeholder 2"/>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BC1EF64-D606-463F-A15D-27ACF4C93F3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March 8, 2023</a:t>
            </a:r>
          </a:p>
        </p:txBody>
      </p:sp>
      <p:sp>
        <p:nvSpPr>
          <p:cNvPr id="6" name="Footer Placeholder 5"/>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C11EA2F-70B5-43AC-84A5-E9190F81136A}" type="slidenum">
              <a:rPr lang="tr-TR" smtClean="0"/>
              <a:pPr/>
              <a:t>‹#›</a:t>
            </a:fld>
            <a:endParaRPr lang="tr-T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March 8, 2023</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C2A7C0C-CCC5-4C64-A910-7CA63844D2F5}" type="slidenum">
              <a:rPr lang="tr-TR" smtClean="0"/>
              <a:pPr/>
              <a:t>‹#›</a:t>
            </a:fld>
            <a:endParaRPr lang="tr-TR"/>
          </a:p>
        </p:txBody>
      </p:sp>
      <p:sp>
        <p:nvSpPr>
          <p:cNvPr id="14" name="Footer Placeholder 13"/>
          <p:cNvSpPr>
            <a:spLocks noGrp="1"/>
          </p:cNvSpPr>
          <p:nvPr>
            <p:ph type="ftr" sz="quarter" idx="12"/>
          </p:nvPr>
        </p:nvSpPr>
        <p:spPr>
          <a:xfrm>
            <a:off x="1600200" y="6248206"/>
            <a:ext cx="4572000" cy="365125"/>
          </a:xfrm>
        </p:spPr>
        <p:txBody>
          <a:bodyPr rtlCol="0"/>
          <a:lstStyle/>
          <a:p>
            <a:r>
              <a:rPr lang="en-US"/>
              <a:t>Lecture Notes for E Alpaydın 2010 Introduction to Machine Learning 2e © The MIT Press (V1.0)</a:t>
            </a:r>
            <a:endParaRPr lang="tr-T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March 8, 2023</a:t>
            </a:r>
            <a:endParaRPr lang="en-US" dirty="0">
              <a:solidFill>
                <a:schemeClr val="tx2">
                  <a:shade val="90000"/>
                </a:schemeClr>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Lecture Notes for E Alpaydın 2010 Introduction to Machine Learning 2e © The MIT Press (V1.0)</a:t>
            </a:r>
            <a:endParaRPr lang="tr-T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31E3F91-FB8E-4EFC-B477-EC6F2EB8FD83}"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towardsdatascience.com/decision-trees-for-classification-id3-algorithm-explained-89df76e72df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machinelearningmastery.com/information-gain-and-mutual-information/"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31840" y="1988840"/>
            <a:ext cx="4915272" cy="2160240"/>
          </a:xfrm>
        </p:spPr>
        <p:txBody>
          <a:bodyPr>
            <a:normAutofit/>
          </a:bodyPr>
          <a:lstStyle/>
          <a:p>
            <a:r>
              <a:rPr lang="tr-TR" i="0"/>
              <a:t>CS 467</a:t>
            </a:r>
            <a:br>
              <a:rPr lang="tr-TR" i="0" dirty="0"/>
            </a:br>
            <a:r>
              <a:rPr lang="tr-TR" i="0" dirty="0" err="1"/>
              <a:t>MachINE</a:t>
            </a:r>
            <a:r>
              <a:rPr lang="tr-TR" i="0" dirty="0"/>
              <a:t> </a:t>
            </a:r>
            <a:r>
              <a:rPr lang="tr-TR" i="0" dirty="0" err="1"/>
              <a:t>LearnIng</a:t>
            </a:r>
            <a:endParaRPr lang="tr-TR" sz="2800" dirty="0"/>
          </a:p>
        </p:txBody>
      </p:sp>
      <p:sp>
        <p:nvSpPr>
          <p:cNvPr id="3" name="Subtitle 2">
            <a:extLst>
              <a:ext uri="{FF2B5EF4-FFF2-40B4-BE49-F238E27FC236}">
                <a16:creationId xmlns:a16="http://schemas.microsoft.com/office/drawing/2014/main" id="{901C20A2-68CF-0343-D8A8-2A39AA40BDD9}"/>
              </a:ext>
            </a:extLst>
          </p:cNvPr>
          <p:cNvSpPr>
            <a:spLocks noGrp="1"/>
          </p:cNvSpPr>
          <p:nvPr>
            <p:ph type="subTitle" idx="1"/>
          </p:nvPr>
        </p:nvSpPr>
        <p:spPr/>
        <p:txBody>
          <a:bodyPr/>
          <a:lstStyle/>
          <a:p>
            <a:r>
              <a:rPr lang="en-US" dirty="0"/>
              <a:t>Dr. M. Irfan Uddin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62131C9-CBE1-195E-AC7C-6AFD557D549D}"/>
              </a:ext>
            </a:extLst>
          </p:cNvPr>
          <p:cNvSpPr>
            <a:spLocks noGrp="1" noChangeArrowheads="1"/>
          </p:cNvSpPr>
          <p:nvPr>
            <p:ph type="title"/>
          </p:nvPr>
        </p:nvSpPr>
        <p:spPr/>
        <p:txBody>
          <a:bodyPr/>
          <a:lstStyle/>
          <a:p>
            <a:pPr eaLnBrk="1" hangingPunct="1"/>
            <a:r>
              <a:rPr lang="en-US" altLang="en-US"/>
              <a:t>Decision Tree Example</a:t>
            </a:r>
          </a:p>
        </p:txBody>
      </p:sp>
      <p:sp>
        <p:nvSpPr>
          <p:cNvPr id="15363" name="Line 3">
            <a:extLst>
              <a:ext uri="{FF2B5EF4-FFF2-40B4-BE49-F238E27FC236}">
                <a16:creationId xmlns:a16="http://schemas.microsoft.com/office/drawing/2014/main" id="{CD7B682F-577F-9F77-347C-8F7CE5F131A5}"/>
              </a:ext>
            </a:extLst>
          </p:cNvPr>
          <p:cNvSpPr>
            <a:spLocks noChangeShapeType="1"/>
          </p:cNvSpPr>
          <p:nvPr/>
        </p:nvSpPr>
        <p:spPr bwMode="auto">
          <a:xfrm>
            <a:off x="1752600" y="4206875"/>
            <a:ext cx="266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4">
            <a:extLst>
              <a:ext uri="{FF2B5EF4-FFF2-40B4-BE49-F238E27FC236}">
                <a16:creationId xmlns:a16="http://schemas.microsoft.com/office/drawing/2014/main" id="{B27D59A7-65FD-4A68-C3CA-E5D8038D5C94}"/>
              </a:ext>
            </a:extLst>
          </p:cNvPr>
          <p:cNvSpPr>
            <a:spLocks noChangeShapeType="1"/>
          </p:cNvSpPr>
          <p:nvPr/>
        </p:nvSpPr>
        <p:spPr bwMode="auto">
          <a:xfrm flipV="1">
            <a:off x="1752600" y="19208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Oval 5">
            <a:extLst>
              <a:ext uri="{FF2B5EF4-FFF2-40B4-BE49-F238E27FC236}">
                <a16:creationId xmlns:a16="http://schemas.microsoft.com/office/drawing/2014/main" id="{BBA0D063-3F93-DD50-B7BB-BFB5949440F8}"/>
              </a:ext>
            </a:extLst>
          </p:cNvPr>
          <p:cNvSpPr>
            <a:spLocks noChangeArrowheads="1"/>
          </p:cNvSpPr>
          <p:nvPr/>
        </p:nvSpPr>
        <p:spPr bwMode="auto">
          <a:xfrm>
            <a:off x="2057400" y="3368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66" name="Oval 6">
            <a:extLst>
              <a:ext uri="{FF2B5EF4-FFF2-40B4-BE49-F238E27FC236}">
                <a16:creationId xmlns:a16="http://schemas.microsoft.com/office/drawing/2014/main" id="{74732E58-7369-1ECF-FF7B-6E720ED3EAB2}"/>
              </a:ext>
            </a:extLst>
          </p:cNvPr>
          <p:cNvSpPr>
            <a:spLocks noChangeArrowheads="1"/>
          </p:cNvSpPr>
          <p:nvPr/>
        </p:nvSpPr>
        <p:spPr bwMode="auto">
          <a:xfrm>
            <a:off x="2209800" y="3521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67" name="Oval 7">
            <a:extLst>
              <a:ext uri="{FF2B5EF4-FFF2-40B4-BE49-F238E27FC236}">
                <a16:creationId xmlns:a16="http://schemas.microsoft.com/office/drawing/2014/main" id="{11D363AE-0936-27ED-07DC-8280F6EC1E60}"/>
              </a:ext>
            </a:extLst>
          </p:cNvPr>
          <p:cNvSpPr>
            <a:spLocks noChangeArrowheads="1"/>
          </p:cNvSpPr>
          <p:nvPr/>
        </p:nvSpPr>
        <p:spPr bwMode="auto">
          <a:xfrm>
            <a:off x="2514600" y="2759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68" name="Oval 8">
            <a:extLst>
              <a:ext uri="{FF2B5EF4-FFF2-40B4-BE49-F238E27FC236}">
                <a16:creationId xmlns:a16="http://schemas.microsoft.com/office/drawing/2014/main" id="{5CF6E7E7-C5F6-6A45-D089-4A2C71EE22EA}"/>
              </a:ext>
            </a:extLst>
          </p:cNvPr>
          <p:cNvSpPr>
            <a:spLocks noChangeArrowheads="1"/>
          </p:cNvSpPr>
          <p:nvPr/>
        </p:nvSpPr>
        <p:spPr bwMode="auto">
          <a:xfrm>
            <a:off x="2895600" y="2606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69" name="Oval 9">
            <a:extLst>
              <a:ext uri="{FF2B5EF4-FFF2-40B4-BE49-F238E27FC236}">
                <a16:creationId xmlns:a16="http://schemas.microsoft.com/office/drawing/2014/main" id="{4A817436-2E48-462D-988F-1EC71FBE8FE0}"/>
              </a:ext>
            </a:extLst>
          </p:cNvPr>
          <p:cNvSpPr>
            <a:spLocks noChangeArrowheads="1"/>
          </p:cNvSpPr>
          <p:nvPr/>
        </p:nvSpPr>
        <p:spPr bwMode="auto">
          <a:xfrm>
            <a:off x="2514600" y="3140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70" name="Oval 10">
            <a:extLst>
              <a:ext uri="{FF2B5EF4-FFF2-40B4-BE49-F238E27FC236}">
                <a16:creationId xmlns:a16="http://schemas.microsoft.com/office/drawing/2014/main" id="{EEA1C3FE-4DFE-C27C-E2E9-DCF8EF1DDE06}"/>
              </a:ext>
            </a:extLst>
          </p:cNvPr>
          <p:cNvSpPr>
            <a:spLocks noChangeArrowheads="1"/>
          </p:cNvSpPr>
          <p:nvPr/>
        </p:nvSpPr>
        <p:spPr bwMode="auto">
          <a:xfrm>
            <a:off x="3048000" y="2987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71" name="Oval 11">
            <a:extLst>
              <a:ext uri="{FF2B5EF4-FFF2-40B4-BE49-F238E27FC236}">
                <a16:creationId xmlns:a16="http://schemas.microsoft.com/office/drawing/2014/main" id="{3CF77AA6-014A-B38B-7382-BEEA30F26C00}"/>
              </a:ext>
            </a:extLst>
          </p:cNvPr>
          <p:cNvSpPr>
            <a:spLocks noChangeArrowheads="1"/>
          </p:cNvSpPr>
          <p:nvPr/>
        </p:nvSpPr>
        <p:spPr bwMode="auto">
          <a:xfrm>
            <a:off x="2286000" y="3749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72" name="Oval 12">
            <a:extLst>
              <a:ext uri="{FF2B5EF4-FFF2-40B4-BE49-F238E27FC236}">
                <a16:creationId xmlns:a16="http://schemas.microsoft.com/office/drawing/2014/main" id="{B9B2D74B-C0A7-442D-9221-D86342CF51C9}"/>
              </a:ext>
            </a:extLst>
          </p:cNvPr>
          <p:cNvSpPr>
            <a:spLocks noChangeArrowheads="1"/>
          </p:cNvSpPr>
          <p:nvPr/>
        </p:nvSpPr>
        <p:spPr bwMode="auto">
          <a:xfrm>
            <a:off x="3352800" y="36734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373" name="Rectangle 13">
            <a:extLst>
              <a:ext uri="{FF2B5EF4-FFF2-40B4-BE49-F238E27FC236}">
                <a16:creationId xmlns:a16="http://schemas.microsoft.com/office/drawing/2014/main" id="{E8BD99EF-24BC-5D38-555F-CDF5D7A8A20F}"/>
              </a:ext>
            </a:extLst>
          </p:cNvPr>
          <p:cNvSpPr>
            <a:spLocks noChangeArrowheads="1"/>
          </p:cNvSpPr>
          <p:nvPr/>
        </p:nvSpPr>
        <p:spPr bwMode="auto">
          <a:xfrm>
            <a:off x="2590800" y="34448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74" name="Rectangle 14">
            <a:extLst>
              <a:ext uri="{FF2B5EF4-FFF2-40B4-BE49-F238E27FC236}">
                <a16:creationId xmlns:a16="http://schemas.microsoft.com/office/drawing/2014/main" id="{8E5DD6F1-5762-C6B5-7D4A-E78CF4ED946E}"/>
              </a:ext>
            </a:extLst>
          </p:cNvPr>
          <p:cNvSpPr>
            <a:spLocks noChangeArrowheads="1"/>
          </p:cNvSpPr>
          <p:nvPr/>
        </p:nvSpPr>
        <p:spPr bwMode="auto">
          <a:xfrm>
            <a:off x="2743200" y="3597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75" name="Rectangle 15">
            <a:extLst>
              <a:ext uri="{FF2B5EF4-FFF2-40B4-BE49-F238E27FC236}">
                <a16:creationId xmlns:a16="http://schemas.microsoft.com/office/drawing/2014/main" id="{95B7E673-9664-CF8E-73F8-6F07D91C8FFF}"/>
              </a:ext>
            </a:extLst>
          </p:cNvPr>
          <p:cNvSpPr>
            <a:spLocks noChangeArrowheads="1"/>
          </p:cNvSpPr>
          <p:nvPr/>
        </p:nvSpPr>
        <p:spPr bwMode="auto">
          <a:xfrm>
            <a:off x="32004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76" name="Rectangle 16">
            <a:extLst>
              <a:ext uri="{FF2B5EF4-FFF2-40B4-BE49-F238E27FC236}">
                <a16:creationId xmlns:a16="http://schemas.microsoft.com/office/drawing/2014/main" id="{E5F388F3-B59E-2848-B4C4-97FF76176F57}"/>
              </a:ext>
            </a:extLst>
          </p:cNvPr>
          <p:cNvSpPr>
            <a:spLocks noChangeArrowheads="1"/>
          </p:cNvSpPr>
          <p:nvPr/>
        </p:nvSpPr>
        <p:spPr bwMode="auto">
          <a:xfrm>
            <a:off x="3657600" y="29876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77" name="Rectangle 17">
            <a:extLst>
              <a:ext uri="{FF2B5EF4-FFF2-40B4-BE49-F238E27FC236}">
                <a16:creationId xmlns:a16="http://schemas.microsoft.com/office/drawing/2014/main" id="{7BA99C64-B126-DFBB-4892-4B343C0ACD60}"/>
              </a:ext>
            </a:extLst>
          </p:cNvPr>
          <p:cNvSpPr>
            <a:spLocks noChangeArrowheads="1"/>
          </p:cNvSpPr>
          <p:nvPr/>
        </p:nvSpPr>
        <p:spPr bwMode="auto">
          <a:xfrm>
            <a:off x="3352800" y="2530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78" name="Rectangle 18">
            <a:extLst>
              <a:ext uri="{FF2B5EF4-FFF2-40B4-BE49-F238E27FC236}">
                <a16:creationId xmlns:a16="http://schemas.microsoft.com/office/drawing/2014/main" id="{280175B7-8628-4F2E-376B-C76CAB4D56BB}"/>
              </a:ext>
            </a:extLst>
          </p:cNvPr>
          <p:cNvSpPr>
            <a:spLocks noChangeArrowheads="1"/>
          </p:cNvSpPr>
          <p:nvPr/>
        </p:nvSpPr>
        <p:spPr bwMode="auto">
          <a:xfrm>
            <a:off x="2514600" y="3978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79" name="Rectangle 19">
            <a:extLst>
              <a:ext uri="{FF2B5EF4-FFF2-40B4-BE49-F238E27FC236}">
                <a16:creationId xmlns:a16="http://schemas.microsoft.com/office/drawing/2014/main" id="{95F940D6-CB04-3A46-0A43-F851F2CED182}"/>
              </a:ext>
            </a:extLst>
          </p:cNvPr>
          <p:cNvSpPr>
            <a:spLocks noChangeArrowheads="1"/>
          </p:cNvSpPr>
          <p:nvPr/>
        </p:nvSpPr>
        <p:spPr bwMode="auto">
          <a:xfrm>
            <a:off x="3810000" y="39020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80" name="Rectangle 20">
            <a:extLst>
              <a:ext uri="{FF2B5EF4-FFF2-40B4-BE49-F238E27FC236}">
                <a16:creationId xmlns:a16="http://schemas.microsoft.com/office/drawing/2014/main" id="{AB250816-825B-112E-4590-24446DC063E7}"/>
              </a:ext>
            </a:extLst>
          </p:cNvPr>
          <p:cNvSpPr>
            <a:spLocks noChangeArrowheads="1"/>
          </p:cNvSpPr>
          <p:nvPr/>
        </p:nvSpPr>
        <p:spPr bwMode="auto">
          <a:xfrm>
            <a:off x="38862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5381" name="Text Box 21">
            <a:extLst>
              <a:ext uri="{FF2B5EF4-FFF2-40B4-BE49-F238E27FC236}">
                <a16:creationId xmlns:a16="http://schemas.microsoft.com/office/drawing/2014/main" id="{5A756DF2-B83D-6F1A-C2AF-5490966BF448}"/>
              </a:ext>
            </a:extLst>
          </p:cNvPr>
          <p:cNvSpPr txBox="1">
            <a:spLocks noChangeArrowheads="1"/>
          </p:cNvSpPr>
          <p:nvPr/>
        </p:nvSpPr>
        <p:spPr bwMode="auto">
          <a:xfrm>
            <a:off x="3886200" y="41910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a:t>
            </a:r>
          </a:p>
        </p:txBody>
      </p:sp>
      <p:sp>
        <p:nvSpPr>
          <p:cNvPr id="15382" name="Text Box 22">
            <a:extLst>
              <a:ext uri="{FF2B5EF4-FFF2-40B4-BE49-F238E27FC236}">
                <a16:creationId xmlns:a16="http://schemas.microsoft.com/office/drawing/2014/main" id="{D7F46029-237B-69F3-88EE-CD6BDFE69093}"/>
              </a:ext>
            </a:extLst>
          </p:cNvPr>
          <p:cNvSpPr txBox="1">
            <a:spLocks noChangeArrowheads="1"/>
          </p:cNvSpPr>
          <p:nvPr/>
        </p:nvSpPr>
        <p:spPr bwMode="auto">
          <a:xfrm>
            <a:off x="914400" y="175260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a:t>
            </a:r>
          </a:p>
        </p:txBody>
      </p:sp>
      <p:pic>
        <p:nvPicPr>
          <p:cNvPr id="15383" name="Resim 1">
            <a:extLst>
              <a:ext uri="{FF2B5EF4-FFF2-40B4-BE49-F238E27FC236}">
                <a16:creationId xmlns:a16="http://schemas.microsoft.com/office/drawing/2014/main" id="{6427F3D7-6771-B10E-A315-BB00052527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3876675"/>
            <a:ext cx="28194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E4D36631-66BC-9B7B-350C-78F0C3E0FFE8}"/>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CCBA20EB-4263-63C6-6123-09AF190507BF}"/>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10</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38FD908-ED6E-7680-0F0B-EA298FA9AD1D}"/>
              </a:ext>
            </a:extLst>
          </p:cNvPr>
          <p:cNvSpPr>
            <a:spLocks noGrp="1" noChangeArrowheads="1"/>
          </p:cNvSpPr>
          <p:nvPr>
            <p:ph type="title"/>
          </p:nvPr>
        </p:nvSpPr>
        <p:spPr/>
        <p:txBody>
          <a:bodyPr/>
          <a:lstStyle/>
          <a:p>
            <a:pPr eaLnBrk="1" hangingPunct="1"/>
            <a:r>
              <a:rPr lang="en-US" altLang="en-US"/>
              <a:t>Decision Tree Example</a:t>
            </a:r>
          </a:p>
        </p:txBody>
      </p:sp>
      <p:sp>
        <p:nvSpPr>
          <p:cNvPr id="17411" name="Line 3">
            <a:extLst>
              <a:ext uri="{FF2B5EF4-FFF2-40B4-BE49-F238E27FC236}">
                <a16:creationId xmlns:a16="http://schemas.microsoft.com/office/drawing/2014/main" id="{B6F7BA58-9E9D-FC8F-630E-A59B1A9CF9E7}"/>
              </a:ext>
            </a:extLst>
          </p:cNvPr>
          <p:cNvSpPr>
            <a:spLocks noChangeShapeType="1"/>
          </p:cNvSpPr>
          <p:nvPr/>
        </p:nvSpPr>
        <p:spPr bwMode="auto">
          <a:xfrm>
            <a:off x="1752600" y="4206875"/>
            <a:ext cx="266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4">
            <a:extLst>
              <a:ext uri="{FF2B5EF4-FFF2-40B4-BE49-F238E27FC236}">
                <a16:creationId xmlns:a16="http://schemas.microsoft.com/office/drawing/2014/main" id="{8177CAC1-FD8B-B66C-5AA5-FD677365FDD4}"/>
              </a:ext>
            </a:extLst>
          </p:cNvPr>
          <p:cNvSpPr>
            <a:spLocks noChangeShapeType="1"/>
          </p:cNvSpPr>
          <p:nvPr/>
        </p:nvSpPr>
        <p:spPr bwMode="auto">
          <a:xfrm flipV="1">
            <a:off x="1752600" y="19208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Oval 5">
            <a:extLst>
              <a:ext uri="{FF2B5EF4-FFF2-40B4-BE49-F238E27FC236}">
                <a16:creationId xmlns:a16="http://schemas.microsoft.com/office/drawing/2014/main" id="{5426E7FD-54F8-3E70-7CEC-F082DBD3E956}"/>
              </a:ext>
            </a:extLst>
          </p:cNvPr>
          <p:cNvSpPr>
            <a:spLocks noChangeArrowheads="1"/>
          </p:cNvSpPr>
          <p:nvPr/>
        </p:nvSpPr>
        <p:spPr bwMode="auto">
          <a:xfrm>
            <a:off x="2057400" y="3368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14" name="Oval 6">
            <a:extLst>
              <a:ext uri="{FF2B5EF4-FFF2-40B4-BE49-F238E27FC236}">
                <a16:creationId xmlns:a16="http://schemas.microsoft.com/office/drawing/2014/main" id="{7038B0A2-1A73-1D81-D648-485D4CD0E326}"/>
              </a:ext>
            </a:extLst>
          </p:cNvPr>
          <p:cNvSpPr>
            <a:spLocks noChangeArrowheads="1"/>
          </p:cNvSpPr>
          <p:nvPr/>
        </p:nvSpPr>
        <p:spPr bwMode="auto">
          <a:xfrm>
            <a:off x="2209800" y="3521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15" name="Oval 7">
            <a:extLst>
              <a:ext uri="{FF2B5EF4-FFF2-40B4-BE49-F238E27FC236}">
                <a16:creationId xmlns:a16="http://schemas.microsoft.com/office/drawing/2014/main" id="{FC278EEE-59FF-9D6E-E617-C54A094368D6}"/>
              </a:ext>
            </a:extLst>
          </p:cNvPr>
          <p:cNvSpPr>
            <a:spLocks noChangeArrowheads="1"/>
          </p:cNvSpPr>
          <p:nvPr/>
        </p:nvSpPr>
        <p:spPr bwMode="auto">
          <a:xfrm>
            <a:off x="2514600" y="2759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16" name="Oval 8">
            <a:extLst>
              <a:ext uri="{FF2B5EF4-FFF2-40B4-BE49-F238E27FC236}">
                <a16:creationId xmlns:a16="http://schemas.microsoft.com/office/drawing/2014/main" id="{B949F674-F1D9-F572-D722-0A3CFA7D3DBC}"/>
              </a:ext>
            </a:extLst>
          </p:cNvPr>
          <p:cNvSpPr>
            <a:spLocks noChangeArrowheads="1"/>
          </p:cNvSpPr>
          <p:nvPr/>
        </p:nvSpPr>
        <p:spPr bwMode="auto">
          <a:xfrm>
            <a:off x="2895600" y="2606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17" name="Oval 9">
            <a:extLst>
              <a:ext uri="{FF2B5EF4-FFF2-40B4-BE49-F238E27FC236}">
                <a16:creationId xmlns:a16="http://schemas.microsoft.com/office/drawing/2014/main" id="{1534AE76-9CA6-0E64-EB19-6DA11E312EE3}"/>
              </a:ext>
            </a:extLst>
          </p:cNvPr>
          <p:cNvSpPr>
            <a:spLocks noChangeArrowheads="1"/>
          </p:cNvSpPr>
          <p:nvPr/>
        </p:nvSpPr>
        <p:spPr bwMode="auto">
          <a:xfrm>
            <a:off x="2514600" y="3140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18" name="Oval 10">
            <a:extLst>
              <a:ext uri="{FF2B5EF4-FFF2-40B4-BE49-F238E27FC236}">
                <a16:creationId xmlns:a16="http://schemas.microsoft.com/office/drawing/2014/main" id="{66271F8B-C37E-F519-3769-D3A13A29A20F}"/>
              </a:ext>
            </a:extLst>
          </p:cNvPr>
          <p:cNvSpPr>
            <a:spLocks noChangeArrowheads="1"/>
          </p:cNvSpPr>
          <p:nvPr/>
        </p:nvSpPr>
        <p:spPr bwMode="auto">
          <a:xfrm>
            <a:off x="3048000" y="2987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19" name="Oval 11">
            <a:extLst>
              <a:ext uri="{FF2B5EF4-FFF2-40B4-BE49-F238E27FC236}">
                <a16:creationId xmlns:a16="http://schemas.microsoft.com/office/drawing/2014/main" id="{BE6A4FF0-BFD4-EAF5-09F0-6BEB04E8F77D}"/>
              </a:ext>
            </a:extLst>
          </p:cNvPr>
          <p:cNvSpPr>
            <a:spLocks noChangeArrowheads="1"/>
          </p:cNvSpPr>
          <p:nvPr/>
        </p:nvSpPr>
        <p:spPr bwMode="auto">
          <a:xfrm>
            <a:off x="2286000" y="3749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20" name="Oval 12">
            <a:extLst>
              <a:ext uri="{FF2B5EF4-FFF2-40B4-BE49-F238E27FC236}">
                <a16:creationId xmlns:a16="http://schemas.microsoft.com/office/drawing/2014/main" id="{B93B00C6-0B6F-58BA-573A-B36DDFF4B754}"/>
              </a:ext>
            </a:extLst>
          </p:cNvPr>
          <p:cNvSpPr>
            <a:spLocks noChangeArrowheads="1"/>
          </p:cNvSpPr>
          <p:nvPr/>
        </p:nvSpPr>
        <p:spPr bwMode="auto">
          <a:xfrm>
            <a:off x="3352800" y="36734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21" name="Rectangle 13">
            <a:extLst>
              <a:ext uri="{FF2B5EF4-FFF2-40B4-BE49-F238E27FC236}">
                <a16:creationId xmlns:a16="http://schemas.microsoft.com/office/drawing/2014/main" id="{B53613AD-7CB8-A44E-CF1B-D753B002AEBD}"/>
              </a:ext>
            </a:extLst>
          </p:cNvPr>
          <p:cNvSpPr>
            <a:spLocks noChangeArrowheads="1"/>
          </p:cNvSpPr>
          <p:nvPr/>
        </p:nvSpPr>
        <p:spPr bwMode="auto">
          <a:xfrm>
            <a:off x="2590800" y="34448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2" name="Rectangle 14">
            <a:extLst>
              <a:ext uri="{FF2B5EF4-FFF2-40B4-BE49-F238E27FC236}">
                <a16:creationId xmlns:a16="http://schemas.microsoft.com/office/drawing/2014/main" id="{6A650088-6E23-6D81-DFF0-6E6C9A4BE632}"/>
              </a:ext>
            </a:extLst>
          </p:cNvPr>
          <p:cNvSpPr>
            <a:spLocks noChangeArrowheads="1"/>
          </p:cNvSpPr>
          <p:nvPr/>
        </p:nvSpPr>
        <p:spPr bwMode="auto">
          <a:xfrm>
            <a:off x="2743200" y="3597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3" name="Rectangle 15">
            <a:extLst>
              <a:ext uri="{FF2B5EF4-FFF2-40B4-BE49-F238E27FC236}">
                <a16:creationId xmlns:a16="http://schemas.microsoft.com/office/drawing/2014/main" id="{85338270-C159-6EEB-6825-528B2BBBB4E4}"/>
              </a:ext>
            </a:extLst>
          </p:cNvPr>
          <p:cNvSpPr>
            <a:spLocks noChangeArrowheads="1"/>
          </p:cNvSpPr>
          <p:nvPr/>
        </p:nvSpPr>
        <p:spPr bwMode="auto">
          <a:xfrm>
            <a:off x="32004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4" name="Rectangle 16">
            <a:extLst>
              <a:ext uri="{FF2B5EF4-FFF2-40B4-BE49-F238E27FC236}">
                <a16:creationId xmlns:a16="http://schemas.microsoft.com/office/drawing/2014/main" id="{239E0212-C94B-E94C-90FC-EABFD6C0C34A}"/>
              </a:ext>
            </a:extLst>
          </p:cNvPr>
          <p:cNvSpPr>
            <a:spLocks noChangeArrowheads="1"/>
          </p:cNvSpPr>
          <p:nvPr/>
        </p:nvSpPr>
        <p:spPr bwMode="auto">
          <a:xfrm>
            <a:off x="3657600" y="29876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5" name="Rectangle 17">
            <a:extLst>
              <a:ext uri="{FF2B5EF4-FFF2-40B4-BE49-F238E27FC236}">
                <a16:creationId xmlns:a16="http://schemas.microsoft.com/office/drawing/2014/main" id="{2705B519-4BC7-5432-B7E9-51BAA6AAECBA}"/>
              </a:ext>
            </a:extLst>
          </p:cNvPr>
          <p:cNvSpPr>
            <a:spLocks noChangeArrowheads="1"/>
          </p:cNvSpPr>
          <p:nvPr/>
        </p:nvSpPr>
        <p:spPr bwMode="auto">
          <a:xfrm>
            <a:off x="3352800" y="2530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6" name="Rectangle 18">
            <a:extLst>
              <a:ext uri="{FF2B5EF4-FFF2-40B4-BE49-F238E27FC236}">
                <a16:creationId xmlns:a16="http://schemas.microsoft.com/office/drawing/2014/main" id="{CA54DA86-3503-9B25-2D6A-764AB8BBEEBC}"/>
              </a:ext>
            </a:extLst>
          </p:cNvPr>
          <p:cNvSpPr>
            <a:spLocks noChangeArrowheads="1"/>
          </p:cNvSpPr>
          <p:nvPr/>
        </p:nvSpPr>
        <p:spPr bwMode="auto">
          <a:xfrm>
            <a:off x="2514600" y="3978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7" name="Rectangle 19">
            <a:extLst>
              <a:ext uri="{FF2B5EF4-FFF2-40B4-BE49-F238E27FC236}">
                <a16:creationId xmlns:a16="http://schemas.microsoft.com/office/drawing/2014/main" id="{483C5AA0-05C2-3D64-9140-F46F5CD9227A}"/>
              </a:ext>
            </a:extLst>
          </p:cNvPr>
          <p:cNvSpPr>
            <a:spLocks noChangeArrowheads="1"/>
          </p:cNvSpPr>
          <p:nvPr/>
        </p:nvSpPr>
        <p:spPr bwMode="auto">
          <a:xfrm>
            <a:off x="3810000" y="39020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8" name="Rectangle 20">
            <a:extLst>
              <a:ext uri="{FF2B5EF4-FFF2-40B4-BE49-F238E27FC236}">
                <a16:creationId xmlns:a16="http://schemas.microsoft.com/office/drawing/2014/main" id="{969689E0-4E0F-D258-5960-CF8B9224BE33}"/>
              </a:ext>
            </a:extLst>
          </p:cNvPr>
          <p:cNvSpPr>
            <a:spLocks noChangeArrowheads="1"/>
          </p:cNvSpPr>
          <p:nvPr/>
        </p:nvSpPr>
        <p:spPr bwMode="auto">
          <a:xfrm>
            <a:off x="38862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7429" name="Line 21">
            <a:extLst>
              <a:ext uri="{FF2B5EF4-FFF2-40B4-BE49-F238E27FC236}">
                <a16:creationId xmlns:a16="http://schemas.microsoft.com/office/drawing/2014/main" id="{E694B2B7-4D46-83B0-B5B9-62F39AA1BCEA}"/>
              </a:ext>
            </a:extLst>
          </p:cNvPr>
          <p:cNvSpPr>
            <a:spLocks noChangeShapeType="1"/>
          </p:cNvSpPr>
          <p:nvPr/>
        </p:nvSpPr>
        <p:spPr bwMode="auto">
          <a:xfrm>
            <a:off x="3200400" y="1752600"/>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0" name="Text Box 22">
            <a:extLst>
              <a:ext uri="{FF2B5EF4-FFF2-40B4-BE49-F238E27FC236}">
                <a16:creationId xmlns:a16="http://schemas.microsoft.com/office/drawing/2014/main" id="{7176D4CD-AAAB-EE27-3E5A-150C9C28B3A1}"/>
              </a:ext>
            </a:extLst>
          </p:cNvPr>
          <p:cNvSpPr txBox="1">
            <a:spLocks noChangeArrowheads="1"/>
          </p:cNvSpPr>
          <p:nvPr/>
        </p:nvSpPr>
        <p:spPr bwMode="auto">
          <a:xfrm>
            <a:off x="3048000" y="42068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t1</a:t>
            </a:r>
          </a:p>
        </p:txBody>
      </p:sp>
      <p:sp>
        <p:nvSpPr>
          <p:cNvPr id="17431" name="Text Box 23">
            <a:extLst>
              <a:ext uri="{FF2B5EF4-FFF2-40B4-BE49-F238E27FC236}">
                <a16:creationId xmlns:a16="http://schemas.microsoft.com/office/drawing/2014/main" id="{379C4BBA-902B-51E4-3332-03F97602B8BD}"/>
              </a:ext>
            </a:extLst>
          </p:cNvPr>
          <p:cNvSpPr txBox="1">
            <a:spLocks noChangeArrowheads="1"/>
          </p:cNvSpPr>
          <p:nvPr/>
        </p:nvSpPr>
        <p:spPr bwMode="auto">
          <a:xfrm>
            <a:off x="3886200" y="41910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a:t>
            </a:r>
          </a:p>
        </p:txBody>
      </p:sp>
      <p:sp>
        <p:nvSpPr>
          <p:cNvPr id="17432" name="Text Box 24">
            <a:extLst>
              <a:ext uri="{FF2B5EF4-FFF2-40B4-BE49-F238E27FC236}">
                <a16:creationId xmlns:a16="http://schemas.microsoft.com/office/drawing/2014/main" id="{F7FF40AF-3072-9DDB-6751-633B9EC04323}"/>
              </a:ext>
            </a:extLst>
          </p:cNvPr>
          <p:cNvSpPr txBox="1">
            <a:spLocks noChangeArrowheads="1"/>
          </p:cNvSpPr>
          <p:nvPr/>
        </p:nvSpPr>
        <p:spPr bwMode="auto">
          <a:xfrm>
            <a:off x="914400" y="175260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a:t>
            </a:r>
          </a:p>
        </p:txBody>
      </p:sp>
      <p:sp>
        <p:nvSpPr>
          <p:cNvPr id="17433" name="Text Box 25">
            <a:extLst>
              <a:ext uri="{FF2B5EF4-FFF2-40B4-BE49-F238E27FC236}">
                <a16:creationId xmlns:a16="http://schemas.microsoft.com/office/drawing/2014/main" id="{BF445820-F0D5-865E-6440-D770F66DB09F}"/>
              </a:ext>
            </a:extLst>
          </p:cNvPr>
          <p:cNvSpPr txBox="1">
            <a:spLocks noChangeArrowheads="1"/>
          </p:cNvSpPr>
          <p:nvPr/>
        </p:nvSpPr>
        <p:spPr bwMode="auto">
          <a:xfrm>
            <a:off x="6553200" y="19050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 &gt; t1</a:t>
            </a:r>
          </a:p>
        </p:txBody>
      </p:sp>
      <p:sp>
        <p:nvSpPr>
          <p:cNvPr id="17434" name="Line 26">
            <a:extLst>
              <a:ext uri="{FF2B5EF4-FFF2-40B4-BE49-F238E27FC236}">
                <a16:creationId xmlns:a16="http://schemas.microsoft.com/office/drawing/2014/main" id="{2A2D3E44-098B-096E-B015-F4FE06198B72}"/>
              </a:ext>
            </a:extLst>
          </p:cNvPr>
          <p:cNvSpPr>
            <a:spLocks noChangeShapeType="1"/>
          </p:cNvSpPr>
          <p:nvPr/>
        </p:nvSpPr>
        <p:spPr bwMode="auto">
          <a:xfrm>
            <a:off x="7467600" y="2286000"/>
            <a:ext cx="762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5" name="Oval 27">
            <a:extLst>
              <a:ext uri="{FF2B5EF4-FFF2-40B4-BE49-F238E27FC236}">
                <a16:creationId xmlns:a16="http://schemas.microsoft.com/office/drawing/2014/main" id="{3FAAA509-F2C5-58B1-7F58-02B9D0526E40}"/>
              </a:ext>
            </a:extLst>
          </p:cNvPr>
          <p:cNvSpPr>
            <a:spLocks noChangeArrowheads="1"/>
          </p:cNvSpPr>
          <p:nvPr/>
        </p:nvSpPr>
        <p:spPr bwMode="auto">
          <a:xfrm>
            <a:off x="8077200" y="3276600"/>
            <a:ext cx="304800" cy="304800"/>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436" name="Line 28">
            <a:extLst>
              <a:ext uri="{FF2B5EF4-FFF2-40B4-BE49-F238E27FC236}">
                <a16:creationId xmlns:a16="http://schemas.microsoft.com/office/drawing/2014/main" id="{1EB16B62-BEEC-9955-449A-8801667280BB}"/>
              </a:ext>
            </a:extLst>
          </p:cNvPr>
          <p:cNvSpPr>
            <a:spLocks noChangeShapeType="1"/>
          </p:cNvSpPr>
          <p:nvPr/>
        </p:nvSpPr>
        <p:spPr bwMode="auto">
          <a:xfrm flipH="1">
            <a:off x="6705600" y="22860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7" name="Text Box 29">
            <a:extLst>
              <a:ext uri="{FF2B5EF4-FFF2-40B4-BE49-F238E27FC236}">
                <a16:creationId xmlns:a16="http://schemas.microsoft.com/office/drawing/2014/main" id="{CFC6D248-349D-E65C-9B9D-853AC205DAF5}"/>
              </a:ext>
            </a:extLst>
          </p:cNvPr>
          <p:cNvSpPr txBox="1">
            <a:spLocks noChangeArrowheads="1"/>
          </p:cNvSpPr>
          <p:nvPr/>
        </p:nvSpPr>
        <p:spPr bwMode="auto">
          <a:xfrm>
            <a:off x="5867400" y="33528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a:t>
            </a:r>
          </a:p>
        </p:txBody>
      </p:sp>
      <p:sp>
        <p:nvSpPr>
          <p:cNvPr id="2" name="Date Placeholder 1">
            <a:extLst>
              <a:ext uri="{FF2B5EF4-FFF2-40B4-BE49-F238E27FC236}">
                <a16:creationId xmlns:a16="http://schemas.microsoft.com/office/drawing/2014/main" id="{3FDCF403-4E28-7C57-7A39-7CFB1D8BEC5A}"/>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026009F0-23AF-259A-E3BA-514302FC8E7F}"/>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27D39EE-FCCD-D9DB-4D99-31B784B493EA}"/>
              </a:ext>
            </a:extLst>
          </p:cNvPr>
          <p:cNvSpPr>
            <a:spLocks noGrp="1" noChangeArrowheads="1"/>
          </p:cNvSpPr>
          <p:nvPr>
            <p:ph type="title"/>
          </p:nvPr>
        </p:nvSpPr>
        <p:spPr/>
        <p:txBody>
          <a:bodyPr/>
          <a:lstStyle/>
          <a:p>
            <a:pPr eaLnBrk="1" hangingPunct="1"/>
            <a:r>
              <a:rPr lang="en-US" altLang="en-US"/>
              <a:t>Decision Tree Example</a:t>
            </a:r>
          </a:p>
        </p:txBody>
      </p:sp>
      <p:sp>
        <p:nvSpPr>
          <p:cNvPr id="19459" name="Line 3">
            <a:extLst>
              <a:ext uri="{FF2B5EF4-FFF2-40B4-BE49-F238E27FC236}">
                <a16:creationId xmlns:a16="http://schemas.microsoft.com/office/drawing/2014/main" id="{B4BF18C2-A5D7-53E0-CBF3-EE58DDB1BDA8}"/>
              </a:ext>
            </a:extLst>
          </p:cNvPr>
          <p:cNvSpPr>
            <a:spLocks noChangeShapeType="1"/>
          </p:cNvSpPr>
          <p:nvPr/>
        </p:nvSpPr>
        <p:spPr bwMode="auto">
          <a:xfrm>
            <a:off x="1752600" y="4206875"/>
            <a:ext cx="266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0" name="Line 4">
            <a:extLst>
              <a:ext uri="{FF2B5EF4-FFF2-40B4-BE49-F238E27FC236}">
                <a16:creationId xmlns:a16="http://schemas.microsoft.com/office/drawing/2014/main" id="{7D52D0CA-65F7-31C8-D708-DAA6D39ECA76}"/>
              </a:ext>
            </a:extLst>
          </p:cNvPr>
          <p:cNvSpPr>
            <a:spLocks noChangeShapeType="1"/>
          </p:cNvSpPr>
          <p:nvPr/>
        </p:nvSpPr>
        <p:spPr bwMode="auto">
          <a:xfrm flipV="1">
            <a:off x="1752600" y="19208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1" name="Oval 5">
            <a:extLst>
              <a:ext uri="{FF2B5EF4-FFF2-40B4-BE49-F238E27FC236}">
                <a16:creationId xmlns:a16="http://schemas.microsoft.com/office/drawing/2014/main" id="{5AD5FF43-0D0B-DEE5-82DA-4AE205B735F0}"/>
              </a:ext>
            </a:extLst>
          </p:cNvPr>
          <p:cNvSpPr>
            <a:spLocks noChangeArrowheads="1"/>
          </p:cNvSpPr>
          <p:nvPr/>
        </p:nvSpPr>
        <p:spPr bwMode="auto">
          <a:xfrm>
            <a:off x="2057400" y="3368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2" name="Oval 6">
            <a:extLst>
              <a:ext uri="{FF2B5EF4-FFF2-40B4-BE49-F238E27FC236}">
                <a16:creationId xmlns:a16="http://schemas.microsoft.com/office/drawing/2014/main" id="{D44FECAF-3FB3-FC26-E7E5-7249CACA767F}"/>
              </a:ext>
            </a:extLst>
          </p:cNvPr>
          <p:cNvSpPr>
            <a:spLocks noChangeArrowheads="1"/>
          </p:cNvSpPr>
          <p:nvPr/>
        </p:nvSpPr>
        <p:spPr bwMode="auto">
          <a:xfrm>
            <a:off x="2209800" y="3521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3" name="Oval 7">
            <a:extLst>
              <a:ext uri="{FF2B5EF4-FFF2-40B4-BE49-F238E27FC236}">
                <a16:creationId xmlns:a16="http://schemas.microsoft.com/office/drawing/2014/main" id="{538A4C62-9AAB-501E-9855-B6A4038C762C}"/>
              </a:ext>
            </a:extLst>
          </p:cNvPr>
          <p:cNvSpPr>
            <a:spLocks noChangeArrowheads="1"/>
          </p:cNvSpPr>
          <p:nvPr/>
        </p:nvSpPr>
        <p:spPr bwMode="auto">
          <a:xfrm>
            <a:off x="2514600" y="2759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4" name="Oval 8">
            <a:extLst>
              <a:ext uri="{FF2B5EF4-FFF2-40B4-BE49-F238E27FC236}">
                <a16:creationId xmlns:a16="http://schemas.microsoft.com/office/drawing/2014/main" id="{4F8BCF37-F69A-FB74-2790-F472FA32FC5E}"/>
              </a:ext>
            </a:extLst>
          </p:cNvPr>
          <p:cNvSpPr>
            <a:spLocks noChangeArrowheads="1"/>
          </p:cNvSpPr>
          <p:nvPr/>
        </p:nvSpPr>
        <p:spPr bwMode="auto">
          <a:xfrm>
            <a:off x="2895600" y="2606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5" name="Oval 9">
            <a:extLst>
              <a:ext uri="{FF2B5EF4-FFF2-40B4-BE49-F238E27FC236}">
                <a16:creationId xmlns:a16="http://schemas.microsoft.com/office/drawing/2014/main" id="{E14DB995-E366-82F3-94C5-A379BAFAE1F7}"/>
              </a:ext>
            </a:extLst>
          </p:cNvPr>
          <p:cNvSpPr>
            <a:spLocks noChangeArrowheads="1"/>
          </p:cNvSpPr>
          <p:nvPr/>
        </p:nvSpPr>
        <p:spPr bwMode="auto">
          <a:xfrm>
            <a:off x="2514600" y="3140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6" name="Oval 10">
            <a:extLst>
              <a:ext uri="{FF2B5EF4-FFF2-40B4-BE49-F238E27FC236}">
                <a16:creationId xmlns:a16="http://schemas.microsoft.com/office/drawing/2014/main" id="{BD19DDD1-4FFB-1C8E-D640-6E7F9546F2E4}"/>
              </a:ext>
            </a:extLst>
          </p:cNvPr>
          <p:cNvSpPr>
            <a:spLocks noChangeArrowheads="1"/>
          </p:cNvSpPr>
          <p:nvPr/>
        </p:nvSpPr>
        <p:spPr bwMode="auto">
          <a:xfrm>
            <a:off x="3048000" y="2987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7" name="Oval 11">
            <a:extLst>
              <a:ext uri="{FF2B5EF4-FFF2-40B4-BE49-F238E27FC236}">
                <a16:creationId xmlns:a16="http://schemas.microsoft.com/office/drawing/2014/main" id="{800D1F3B-FD4E-2667-BD38-017F2D898E42}"/>
              </a:ext>
            </a:extLst>
          </p:cNvPr>
          <p:cNvSpPr>
            <a:spLocks noChangeArrowheads="1"/>
          </p:cNvSpPr>
          <p:nvPr/>
        </p:nvSpPr>
        <p:spPr bwMode="auto">
          <a:xfrm>
            <a:off x="2286000" y="3749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8" name="Oval 12">
            <a:extLst>
              <a:ext uri="{FF2B5EF4-FFF2-40B4-BE49-F238E27FC236}">
                <a16:creationId xmlns:a16="http://schemas.microsoft.com/office/drawing/2014/main" id="{923DAE57-4B20-EC1B-E46B-CCCE0D06645C}"/>
              </a:ext>
            </a:extLst>
          </p:cNvPr>
          <p:cNvSpPr>
            <a:spLocks noChangeArrowheads="1"/>
          </p:cNvSpPr>
          <p:nvPr/>
        </p:nvSpPr>
        <p:spPr bwMode="auto">
          <a:xfrm>
            <a:off x="3352800" y="36734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69" name="Rectangle 13">
            <a:extLst>
              <a:ext uri="{FF2B5EF4-FFF2-40B4-BE49-F238E27FC236}">
                <a16:creationId xmlns:a16="http://schemas.microsoft.com/office/drawing/2014/main" id="{5BBDC12C-07DF-C499-C102-682C939A878B}"/>
              </a:ext>
            </a:extLst>
          </p:cNvPr>
          <p:cNvSpPr>
            <a:spLocks noChangeArrowheads="1"/>
          </p:cNvSpPr>
          <p:nvPr/>
        </p:nvSpPr>
        <p:spPr bwMode="auto">
          <a:xfrm>
            <a:off x="2590800" y="34448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0" name="Rectangle 14">
            <a:extLst>
              <a:ext uri="{FF2B5EF4-FFF2-40B4-BE49-F238E27FC236}">
                <a16:creationId xmlns:a16="http://schemas.microsoft.com/office/drawing/2014/main" id="{8E3FC000-700D-652D-07B3-BACDA7C7AC78}"/>
              </a:ext>
            </a:extLst>
          </p:cNvPr>
          <p:cNvSpPr>
            <a:spLocks noChangeArrowheads="1"/>
          </p:cNvSpPr>
          <p:nvPr/>
        </p:nvSpPr>
        <p:spPr bwMode="auto">
          <a:xfrm>
            <a:off x="2743200" y="3597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1" name="Rectangle 15">
            <a:extLst>
              <a:ext uri="{FF2B5EF4-FFF2-40B4-BE49-F238E27FC236}">
                <a16:creationId xmlns:a16="http://schemas.microsoft.com/office/drawing/2014/main" id="{6D6E3864-8ADF-4387-A461-B2E99FBE051B}"/>
              </a:ext>
            </a:extLst>
          </p:cNvPr>
          <p:cNvSpPr>
            <a:spLocks noChangeArrowheads="1"/>
          </p:cNvSpPr>
          <p:nvPr/>
        </p:nvSpPr>
        <p:spPr bwMode="auto">
          <a:xfrm>
            <a:off x="32004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2" name="Rectangle 16">
            <a:extLst>
              <a:ext uri="{FF2B5EF4-FFF2-40B4-BE49-F238E27FC236}">
                <a16:creationId xmlns:a16="http://schemas.microsoft.com/office/drawing/2014/main" id="{CB1EB668-1B62-8C5A-25BC-FB5948C3E6EC}"/>
              </a:ext>
            </a:extLst>
          </p:cNvPr>
          <p:cNvSpPr>
            <a:spLocks noChangeArrowheads="1"/>
          </p:cNvSpPr>
          <p:nvPr/>
        </p:nvSpPr>
        <p:spPr bwMode="auto">
          <a:xfrm>
            <a:off x="3657600" y="29876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3" name="Rectangle 17">
            <a:extLst>
              <a:ext uri="{FF2B5EF4-FFF2-40B4-BE49-F238E27FC236}">
                <a16:creationId xmlns:a16="http://schemas.microsoft.com/office/drawing/2014/main" id="{680B49AC-FF98-5445-1D9C-E2BF03509B12}"/>
              </a:ext>
            </a:extLst>
          </p:cNvPr>
          <p:cNvSpPr>
            <a:spLocks noChangeArrowheads="1"/>
          </p:cNvSpPr>
          <p:nvPr/>
        </p:nvSpPr>
        <p:spPr bwMode="auto">
          <a:xfrm>
            <a:off x="3352800" y="2530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4" name="Rectangle 18">
            <a:extLst>
              <a:ext uri="{FF2B5EF4-FFF2-40B4-BE49-F238E27FC236}">
                <a16:creationId xmlns:a16="http://schemas.microsoft.com/office/drawing/2014/main" id="{7879E0ED-A849-A696-3981-5554119BB99F}"/>
              </a:ext>
            </a:extLst>
          </p:cNvPr>
          <p:cNvSpPr>
            <a:spLocks noChangeArrowheads="1"/>
          </p:cNvSpPr>
          <p:nvPr/>
        </p:nvSpPr>
        <p:spPr bwMode="auto">
          <a:xfrm>
            <a:off x="2514600" y="3978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5" name="Rectangle 19">
            <a:extLst>
              <a:ext uri="{FF2B5EF4-FFF2-40B4-BE49-F238E27FC236}">
                <a16:creationId xmlns:a16="http://schemas.microsoft.com/office/drawing/2014/main" id="{5C63508B-93DC-4AC6-2159-58D0D71222E7}"/>
              </a:ext>
            </a:extLst>
          </p:cNvPr>
          <p:cNvSpPr>
            <a:spLocks noChangeArrowheads="1"/>
          </p:cNvSpPr>
          <p:nvPr/>
        </p:nvSpPr>
        <p:spPr bwMode="auto">
          <a:xfrm>
            <a:off x="3810000" y="39020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6" name="Rectangle 20">
            <a:extLst>
              <a:ext uri="{FF2B5EF4-FFF2-40B4-BE49-F238E27FC236}">
                <a16:creationId xmlns:a16="http://schemas.microsoft.com/office/drawing/2014/main" id="{C59AAEF0-9D69-8E43-D7BA-6901624940AF}"/>
              </a:ext>
            </a:extLst>
          </p:cNvPr>
          <p:cNvSpPr>
            <a:spLocks noChangeArrowheads="1"/>
          </p:cNvSpPr>
          <p:nvPr/>
        </p:nvSpPr>
        <p:spPr bwMode="auto">
          <a:xfrm>
            <a:off x="38862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19477" name="Line 21">
            <a:extLst>
              <a:ext uri="{FF2B5EF4-FFF2-40B4-BE49-F238E27FC236}">
                <a16:creationId xmlns:a16="http://schemas.microsoft.com/office/drawing/2014/main" id="{8E28EF7B-46C0-72AA-8F0E-985831DAC76D}"/>
              </a:ext>
            </a:extLst>
          </p:cNvPr>
          <p:cNvSpPr>
            <a:spLocks noChangeShapeType="1"/>
          </p:cNvSpPr>
          <p:nvPr/>
        </p:nvSpPr>
        <p:spPr bwMode="auto">
          <a:xfrm>
            <a:off x="3200400" y="1752600"/>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22">
            <a:extLst>
              <a:ext uri="{FF2B5EF4-FFF2-40B4-BE49-F238E27FC236}">
                <a16:creationId xmlns:a16="http://schemas.microsoft.com/office/drawing/2014/main" id="{C169F2F7-51A6-18F5-B095-CDD7B2A1D524}"/>
              </a:ext>
            </a:extLst>
          </p:cNvPr>
          <p:cNvSpPr>
            <a:spLocks noChangeShapeType="1"/>
          </p:cNvSpPr>
          <p:nvPr/>
        </p:nvSpPr>
        <p:spPr bwMode="auto">
          <a:xfrm>
            <a:off x="1752600" y="3292475"/>
            <a:ext cx="1447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9" name="Text Box 23">
            <a:extLst>
              <a:ext uri="{FF2B5EF4-FFF2-40B4-BE49-F238E27FC236}">
                <a16:creationId xmlns:a16="http://schemas.microsoft.com/office/drawing/2014/main" id="{DBB7E9DB-1CD0-6488-32F4-58EB2B5650FE}"/>
              </a:ext>
            </a:extLst>
          </p:cNvPr>
          <p:cNvSpPr txBox="1">
            <a:spLocks noChangeArrowheads="1"/>
          </p:cNvSpPr>
          <p:nvPr/>
        </p:nvSpPr>
        <p:spPr bwMode="auto">
          <a:xfrm>
            <a:off x="3048000" y="42068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t1</a:t>
            </a:r>
          </a:p>
        </p:txBody>
      </p:sp>
      <p:sp>
        <p:nvSpPr>
          <p:cNvPr id="19480" name="Text Box 24">
            <a:extLst>
              <a:ext uri="{FF2B5EF4-FFF2-40B4-BE49-F238E27FC236}">
                <a16:creationId xmlns:a16="http://schemas.microsoft.com/office/drawing/2014/main" id="{E01DF1DE-C09B-0912-C770-2CB9FCB47A12}"/>
              </a:ext>
            </a:extLst>
          </p:cNvPr>
          <p:cNvSpPr txBox="1">
            <a:spLocks noChangeArrowheads="1"/>
          </p:cNvSpPr>
          <p:nvPr/>
        </p:nvSpPr>
        <p:spPr bwMode="auto">
          <a:xfrm>
            <a:off x="1295400" y="31400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t2</a:t>
            </a:r>
          </a:p>
        </p:txBody>
      </p:sp>
      <p:sp>
        <p:nvSpPr>
          <p:cNvPr id="19481" name="Text Box 25">
            <a:extLst>
              <a:ext uri="{FF2B5EF4-FFF2-40B4-BE49-F238E27FC236}">
                <a16:creationId xmlns:a16="http://schemas.microsoft.com/office/drawing/2014/main" id="{71154677-3354-4574-E7F0-45EB12676782}"/>
              </a:ext>
            </a:extLst>
          </p:cNvPr>
          <p:cNvSpPr txBox="1">
            <a:spLocks noChangeArrowheads="1"/>
          </p:cNvSpPr>
          <p:nvPr/>
        </p:nvSpPr>
        <p:spPr bwMode="auto">
          <a:xfrm>
            <a:off x="3886200" y="41910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a:t>
            </a:r>
          </a:p>
        </p:txBody>
      </p:sp>
      <p:sp>
        <p:nvSpPr>
          <p:cNvPr id="19482" name="Text Box 26">
            <a:extLst>
              <a:ext uri="{FF2B5EF4-FFF2-40B4-BE49-F238E27FC236}">
                <a16:creationId xmlns:a16="http://schemas.microsoft.com/office/drawing/2014/main" id="{4B80FA54-4252-D844-10EF-9CC93645736E}"/>
              </a:ext>
            </a:extLst>
          </p:cNvPr>
          <p:cNvSpPr txBox="1">
            <a:spLocks noChangeArrowheads="1"/>
          </p:cNvSpPr>
          <p:nvPr/>
        </p:nvSpPr>
        <p:spPr bwMode="auto">
          <a:xfrm>
            <a:off x="914400" y="175260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a:t>
            </a:r>
          </a:p>
        </p:txBody>
      </p:sp>
      <p:sp>
        <p:nvSpPr>
          <p:cNvPr id="19483" name="Text Box 27">
            <a:extLst>
              <a:ext uri="{FF2B5EF4-FFF2-40B4-BE49-F238E27FC236}">
                <a16:creationId xmlns:a16="http://schemas.microsoft.com/office/drawing/2014/main" id="{68509D79-C6CC-C707-F66A-A1EAAC773825}"/>
              </a:ext>
            </a:extLst>
          </p:cNvPr>
          <p:cNvSpPr txBox="1">
            <a:spLocks noChangeArrowheads="1"/>
          </p:cNvSpPr>
          <p:nvPr/>
        </p:nvSpPr>
        <p:spPr bwMode="auto">
          <a:xfrm>
            <a:off x="6553200" y="19050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 &gt; t1</a:t>
            </a:r>
          </a:p>
        </p:txBody>
      </p:sp>
      <p:sp>
        <p:nvSpPr>
          <p:cNvPr id="19484" name="Line 28">
            <a:extLst>
              <a:ext uri="{FF2B5EF4-FFF2-40B4-BE49-F238E27FC236}">
                <a16:creationId xmlns:a16="http://schemas.microsoft.com/office/drawing/2014/main" id="{4BEF8C6B-78E6-381C-AFF8-706C6BB2C3EF}"/>
              </a:ext>
            </a:extLst>
          </p:cNvPr>
          <p:cNvSpPr>
            <a:spLocks noChangeShapeType="1"/>
          </p:cNvSpPr>
          <p:nvPr/>
        </p:nvSpPr>
        <p:spPr bwMode="auto">
          <a:xfrm>
            <a:off x="7467600" y="2286000"/>
            <a:ext cx="762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5" name="Oval 29">
            <a:extLst>
              <a:ext uri="{FF2B5EF4-FFF2-40B4-BE49-F238E27FC236}">
                <a16:creationId xmlns:a16="http://schemas.microsoft.com/office/drawing/2014/main" id="{96CB8B80-2FCB-F8BD-7825-962A1BB5E692}"/>
              </a:ext>
            </a:extLst>
          </p:cNvPr>
          <p:cNvSpPr>
            <a:spLocks noChangeArrowheads="1"/>
          </p:cNvSpPr>
          <p:nvPr/>
        </p:nvSpPr>
        <p:spPr bwMode="auto">
          <a:xfrm>
            <a:off x="8077200" y="3276600"/>
            <a:ext cx="304800" cy="304800"/>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486" name="Line 30">
            <a:extLst>
              <a:ext uri="{FF2B5EF4-FFF2-40B4-BE49-F238E27FC236}">
                <a16:creationId xmlns:a16="http://schemas.microsoft.com/office/drawing/2014/main" id="{8E4315BF-42C6-F8AC-883B-F33DD589E064}"/>
              </a:ext>
            </a:extLst>
          </p:cNvPr>
          <p:cNvSpPr>
            <a:spLocks noChangeShapeType="1"/>
          </p:cNvSpPr>
          <p:nvPr/>
        </p:nvSpPr>
        <p:spPr bwMode="auto">
          <a:xfrm flipH="1">
            <a:off x="6705600" y="22860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7" name="Oval 31">
            <a:extLst>
              <a:ext uri="{FF2B5EF4-FFF2-40B4-BE49-F238E27FC236}">
                <a16:creationId xmlns:a16="http://schemas.microsoft.com/office/drawing/2014/main" id="{C5F46574-D317-C170-C8F3-E975263E8089}"/>
              </a:ext>
            </a:extLst>
          </p:cNvPr>
          <p:cNvSpPr>
            <a:spLocks noChangeArrowheads="1"/>
          </p:cNvSpPr>
          <p:nvPr/>
        </p:nvSpPr>
        <p:spPr bwMode="auto">
          <a:xfrm>
            <a:off x="7239000" y="4724400"/>
            <a:ext cx="304800" cy="304800"/>
          </a:xfrm>
          <a:prstGeom prst="ellipse">
            <a:avLst/>
          </a:prstGeom>
          <a:solidFill>
            <a:srgbClr val="00FF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00FF00"/>
              </a:solidFill>
              <a:latin typeface="Times New Roman" panose="02020603050405020304" pitchFamily="18" charset="0"/>
            </a:endParaRPr>
          </a:p>
        </p:txBody>
      </p:sp>
      <p:sp>
        <p:nvSpPr>
          <p:cNvPr id="19488" name="Text Box 32">
            <a:extLst>
              <a:ext uri="{FF2B5EF4-FFF2-40B4-BE49-F238E27FC236}">
                <a16:creationId xmlns:a16="http://schemas.microsoft.com/office/drawing/2014/main" id="{3EFB45F8-337F-D4F4-6C4B-6AACFAE6D8F0}"/>
              </a:ext>
            </a:extLst>
          </p:cNvPr>
          <p:cNvSpPr txBox="1">
            <a:spLocks noChangeArrowheads="1"/>
          </p:cNvSpPr>
          <p:nvPr/>
        </p:nvSpPr>
        <p:spPr bwMode="auto">
          <a:xfrm>
            <a:off x="5867400" y="33528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 &gt; t2</a:t>
            </a:r>
          </a:p>
        </p:txBody>
      </p:sp>
      <p:sp>
        <p:nvSpPr>
          <p:cNvPr id="19489" name="Line 33">
            <a:extLst>
              <a:ext uri="{FF2B5EF4-FFF2-40B4-BE49-F238E27FC236}">
                <a16:creationId xmlns:a16="http://schemas.microsoft.com/office/drawing/2014/main" id="{78CF56D2-D1E7-63B3-2E4E-EE578EBE88CD}"/>
              </a:ext>
            </a:extLst>
          </p:cNvPr>
          <p:cNvSpPr>
            <a:spLocks noChangeShapeType="1"/>
          </p:cNvSpPr>
          <p:nvPr/>
        </p:nvSpPr>
        <p:spPr bwMode="auto">
          <a:xfrm>
            <a:off x="6629400" y="3733800"/>
            <a:ext cx="685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90" name="Text Box 34">
            <a:extLst>
              <a:ext uri="{FF2B5EF4-FFF2-40B4-BE49-F238E27FC236}">
                <a16:creationId xmlns:a16="http://schemas.microsoft.com/office/drawing/2014/main" id="{52724C8C-B989-075F-5146-9210DD27DB95}"/>
              </a:ext>
            </a:extLst>
          </p:cNvPr>
          <p:cNvSpPr txBox="1">
            <a:spLocks noChangeArrowheads="1"/>
          </p:cNvSpPr>
          <p:nvPr/>
        </p:nvSpPr>
        <p:spPr bwMode="auto">
          <a:xfrm>
            <a:off x="5029200" y="48006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a:t>
            </a:r>
          </a:p>
        </p:txBody>
      </p:sp>
      <p:sp>
        <p:nvSpPr>
          <p:cNvPr id="19491" name="Line 35">
            <a:extLst>
              <a:ext uri="{FF2B5EF4-FFF2-40B4-BE49-F238E27FC236}">
                <a16:creationId xmlns:a16="http://schemas.microsoft.com/office/drawing/2014/main" id="{E362D0D5-B24A-1199-43A8-123942470F4F}"/>
              </a:ext>
            </a:extLst>
          </p:cNvPr>
          <p:cNvSpPr>
            <a:spLocks noChangeShapeType="1"/>
          </p:cNvSpPr>
          <p:nvPr/>
        </p:nvSpPr>
        <p:spPr bwMode="auto">
          <a:xfrm flipH="1">
            <a:off x="5867400" y="37338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A525ED4A-3BC4-CEAC-B4E2-CDDF68384689}"/>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55C37FC9-A47D-15F9-7575-4064AE31D931}"/>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D3215AD-63BC-0764-6CAD-786A86173B8F}"/>
              </a:ext>
            </a:extLst>
          </p:cNvPr>
          <p:cNvSpPr>
            <a:spLocks noGrp="1" noChangeArrowheads="1"/>
          </p:cNvSpPr>
          <p:nvPr>
            <p:ph type="title"/>
          </p:nvPr>
        </p:nvSpPr>
        <p:spPr/>
        <p:txBody>
          <a:bodyPr/>
          <a:lstStyle/>
          <a:p>
            <a:pPr eaLnBrk="1" hangingPunct="1"/>
            <a:r>
              <a:rPr lang="en-US" altLang="en-US"/>
              <a:t>Decision Tree Example</a:t>
            </a:r>
          </a:p>
        </p:txBody>
      </p:sp>
      <p:sp>
        <p:nvSpPr>
          <p:cNvPr id="21507" name="Line 3">
            <a:extLst>
              <a:ext uri="{FF2B5EF4-FFF2-40B4-BE49-F238E27FC236}">
                <a16:creationId xmlns:a16="http://schemas.microsoft.com/office/drawing/2014/main" id="{88C30F1A-C834-AC27-0B91-BA7327D20123}"/>
              </a:ext>
            </a:extLst>
          </p:cNvPr>
          <p:cNvSpPr>
            <a:spLocks noChangeShapeType="1"/>
          </p:cNvSpPr>
          <p:nvPr/>
        </p:nvSpPr>
        <p:spPr bwMode="auto">
          <a:xfrm>
            <a:off x="1752600" y="4206875"/>
            <a:ext cx="266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4">
            <a:extLst>
              <a:ext uri="{FF2B5EF4-FFF2-40B4-BE49-F238E27FC236}">
                <a16:creationId xmlns:a16="http://schemas.microsoft.com/office/drawing/2014/main" id="{4BD6A17C-59E5-963A-3BD8-3B48B36A7385}"/>
              </a:ext>
            </a:extLst>
          </p:cNvPr>
          <p:cNvSpPr>
            <a:spLocks noChangeShapeType="1"/>
          </p:cNvSpPr>
          <p:nvPr/>
        </p:nvSpPr>
        <p:spPr bwMode="auto">
          <a:xfrm flipV="1">
            <a:off x="1752600" y="19208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09" name="Oval 5">
            <a:extLst>
              <a:ext uri="{FF2B5EF4-FFF2-40B4-BE49-F238E27FC236}">
                <a16:creationId xmlns:a16="http://schemas.microsoft.com/office/drawing/2014/main" id="{BD233E2E-B669-CB08-F427-E9859B7BFB9C}"/>
              </a:ext>
            </a:extLst>
          </p:cNvPr>
          <p:cNvSpPr>
            <a:spLocks noChangeArrowheads="1"/>
          </p:cNvSpPr>
          <p:nvPr/>
        </p:nvSpPr>
        <p:spPr bwMode="auto">
          <a:xfrm>
            <a:off x="2057400" y="3368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0" name="Oval 6">
            <a:extLst>
              <a:ext uri="{FF2B5EF4-FFF2-40B4-BE49-F238E27FC236}">
                <a16:creationId xmlns:a16="http://schemas.microsoft.com/office/drawing/2014/main" id="{86580267-F664-F2AE-F738-FD50406592AB}"/>
              </a:ext>
            </a:extLst>
          </p:cNvPr>
          <p:cNvSpPr>
            <a:spLocks noChangeArrowheads="1"/>
          </p:cNvSpPr>
          <p:nvPr/>
        </p:nvSpPr>
        <p:spPr bwMode="auto">
          <a:xfrm>
            <a:off x="2209800" y="3521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1" name="Oval 7">
            <a:extLst>
              <a:ext uri="{FF2B5EF4-FFF2-40B4-BE49-F238E27FC236}">
                <a16:creationId xmlns:a16="http://schemas.microsoft.com/office/drawing/2014/main" id="{A5DE3BA8-C58B-E16D-85F2-F72FF1608DB0}"/>
              </a:ext>
            </a:extLst>
          </p:cNvPr>
          <p:cNvSpPr>
            <a:spLocks noChangeArrowheads="1"/>
          </p:cNvSpPr>
          <p:nvPr/>
        </p:nvSpPr>
        <p:spPr bwMode="auto">
          <a:xfrm>
            <a:off x="2514600" y="2759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2" name="Oval 8">
            <a:extLst>
              <a:ext uri="{FF2B5EF4-FFF2-40B4-BE49-F238E27FC236}">
                <a16:creationId xmlns:a16="http://schemas.microsoft.com/office/drawing/2014/main" id="{C2CC220A-ACBA-CCB5-022D-FF93E335BDBE}"/>
              </a:ext>
            </a:extLst>
          </p:cNvPr>
          <p:cNvSpPr>
            <a:spLocks noChangeArrowheads="1"/>
          </p:cNvSpPr>
          <p:nvPr/>
        </p:nvSpPr>
        <p:spPr bwMode="auto">
          <a:xfrm>
            <a:off x="2895600" y="2606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3" name="Oval 9">
            <a:extLst>
              <a:ext uri="{FF2B5EF4-FFF2-40B4-BE49-F238E27FC236}">
                <a16:creationId xmlns:a16="http://schemas.microsoft.com/office/drawing/2014/main" id="{D682D209-42DA-435A-7D1F-A4D37066E99D}"/>
              </a:ext>
            </a:extLst>
          </p:cNvPr>
          <p:cNvSpPr>
            <a:spLocks noChangeArrowheads="1"/>
          </p:cNvSpPr>
          <p:nvPr/>
        </p:nvSpPr>
        <p:spPr bwMode="auto">
          <a:xfrm>
            <a:off x="2514600" y="3140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4" name="Oval 10">
            <a:extLst>
              <a:ext uri="{FF2B5EF4-FFF2-40B4-BE49-F238E27FC236}">
                <a16:creationId xmlns:a16="http://schemas.microsoft.com/office/drawing/2014/main" id="{DA8FBBE6-0C77-7161-45A4-63A3F376A81D}"/>
              </a:ext>
            </a:extLst>
          </p:cNvPr>
          <p:cNvSpPr>
            <a:spLocks noChangeArrowheads="1"/>
          </p:cNvSpPr>
          <p:nvPr/>
        </p:nvSpPr>
        <p:spPr bwMode="auto">
          <a:xfrm>
            <a:off x="3048000" y="2987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5" name="Oval 11">
            <a:extLst>
              <a:ext uri="{FF2B5EF4-FFF2-40B4-BE49-F238E27FC236}">
                <a16:creationId xmlns:a16="http://schemas.microsoft.com/office/drawing/2014/main" id="{0D4F4B0E-B03A-553D-2574-3B73EBD4754B}"/>
              </a:ext>
            </a:extLst>
          </p:cNvPr>
          <p:cNvSpPr>
            <a:spLocks noChangeArrowheads="1"/>
          </p:cNvSpPr>
          <p:nvPr/>
        </p:nvSpPr>
        <p:spPr bwMode="auto">
          <a:xfrm>
            <a:off x="2286000" y="3749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6" name="Oval 12">
            <a:extLst>
              <a:ext uri="{FF2B5EF4-FFF2-40B4-BE49-F238E27FC236}">
                <a16:creationId xmlns:a16="http://schemas.microsoft.com/office/drawing/2014/main" id="{7DA9762C-7521-25A6-EFD8-C0A8E24562EB}"/>
              </a:ext>
            </a:extLst>
          </p:cNvPr>
          <p:cNvSpPr>
            <a:spLocks noChangeArrowheads="1"/>
          </p:cNvSpPr>
          <p:nvPr/>
        </p:nvSpPr>
        <p:spPr bwMode="auto">
          <a:xfrm>
            <a:off x="3352800" y="36734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17" name="Rectangle 13">
            <a:extLst>
              <a:ext uri="{FF2B5EF4-FFF2-40B4-BE49-F238E27FC236}">
                <a16:creationId xmlns:a16="http://schemas.microsoft.com/office/drawing/2014/main" id="{86934B75-1055-BC9E-B3D4-84597354D66C}"/>
              </a:ext>
            </a:extLst>
          </p:cNvPr>
          <p:cNvSpPr>
            <a:spLocks noChangeArrowheads="1"/>
          </p:cNvSpPr>
          <p:nvPr/>
        </p:nvSpPr>
        <p:spPr bwMode="auto">
          <a:xfrm>
            <a:off x="2590800" y="34448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18" name="Rectangle 14">
            <a:extLst>
              <a:ext uri="{FF2B5EF4-FFF2-40B4-BE49-F238E27FC236}">
                <a16:creationId xmlns:a16="http://schemas.microsoft.com/office/drawing/2014/main" id="{6830323D-07D0-A0A0-2156-1F43AE8B7AC6}"/>
              </a:ext>
            </a:extLst>
          </p:cNvPr>
          <p:cNvSpPr>
            <a:spLocks noChangeArrowheads="1"/>
          </p:cNvSpPr>
          <p:nvPr/>
        </p:nvSpPr>
        <p:spPr bwMode="auto">
          <a:xfrm>
            <a:off x="2743200" y="3597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19" name="Rectangle 15">
            <a:extLst>
              <a:ext uri="{FF2B5EF4-FFF2-40B4-BE49-F238E27FC236}">
                <a16:creationId xmlns:a16="http://schemas.microsoft.com/office/drawing/2014/main" id="{2D212F00-8CEE-B879-C2A5-4F1FD8847A0A}"/>
              </a:ext>
            </a:extLst>
          </p:cNvPr>
          <p:cNvSpPr>
            <a:spLocks noChangeArrowheads="1"/>
          </p:cNvSpPr>
          <p:nvPr/>
        </p:nvSpPr>
        <p:spPr bwMode="auto">
          <a:xfrm>
            <a:off x="32004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20" name="Rectangle 16">
            <a:extLst>
              <a:ext uri="{FF2B5EF4-FFF2-40B4-BE49-F238E27FC236}">
                <a16:creationId xmlns:a16="http://schemas.microsoft.com/office/drawing/2014/main" id="{637FAE7E-9EE2-7608-A694-D77F4608AA76}"/>
              </a:ext>
            </a:extLst>
          </p:cNvPr>
          <p:cNvSpPr>
            <a:spLocks noChangeArrowheads="1"/>
          </p:cNvSpPr>
          <p:nvPr/>
        </p:nvSpPr>
        <p:spPr bwMode="auto">
          <a:xfrm>
            <a:off x="3657600" y="29876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21" name="Rectangle 17">
            <a:extLst>
              <a:ext uri="{FF2B5EF4-FFF2-40B4-BE49-F238E27FC236}">
                <a16:creationId xmlns:a16="http://schemas.microsoft.com/office/drawing/2014/main" id="{622FB992-E83C-E6A1-907E-BD60101CAB27}"/>
              </a:ext>
            </a:extLst>
          </p:cNvPr>
          <p:cNvSpPr>
            <a:spLocks noChangeArrowheads="1"/>
          </p:cNvSpPr>
          <p:nvPr/>
        </p:nvSpPr>
        <p:spPr bwMode="auto">
          <a:xfrm>
            <a:off x="3352800" y="2530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22" name="Rectangle 18">
            <a:extLst>
              <a:ext uri="{FF2B5EF4-FFF2-40B4-BE49-F238E27FC236}">
                <a16:creationId xmlns:a16="http://schemas.microsoft.com/office/drawing/2014/main" id="{01FE1076-B01A-45A6-F165-2225DA511C96}"/>
              </a:ext>
            </a:extLst>
          </p:cNvPr>
          <p:cNvSpPr>
            <a:spLocks noChangeArrowheads="1"/>
          </p:cNvSpPr>
          <p:nvPr/>
        </p:nvSpPr>
        <p:spPr bwMode="auto">
          <a:xfrm>
            <a:off x="2514600" y="3978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23" name="Rectangle 19">
            <a:extLst>
              <a:ext uri="{FF2B5EF4-FFF2-40B4-BE49-F238E27FC236}">
                <a16:creationId xmlns:a16="http://schemas.microsoft.com/office/drawing/2014/main" id="{32258163-EF1A-1ECB-8DA8-0BD897D0900D}"/>
              </a:ext>
            </a:extLst>
          </p:cNvPr>
          <p:cNvSpPr>
            <a:spLocks noChangeArrowheads="1"/>
          </p:cNvSpPr>
          <p:nvPr/>
        </p:nvSpPr>
        <p:spPr bwMode="auto">
          <a:xfrm>
            <a:off x="3810000" y="39020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24" name="Rectangle 20">
            <a:extLst>
              <a:ext uri="{FF2B5EF4-FFF2-40B4-BE49-F238E27FC236}">
                <a16:creationId xmlns:a16="http://schemas.microsoft.com/office/drawing/2014/main" id="{1FCC2A11-99DC-19AC-D517-4600008785F0}"/>
              </a:ext>
            </a:extLst>
          </p:cNvPr>
          <p:cNvSpPr>
            <a:spLocks noChangeArrowheads="1"/>
          </p:cNvSpPr>
          <p:nvPr/>
        </p:nvSpPr>
        <p:spPr bwMode="auto">
          <a:xfrm>
            <a:off x="38862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1525" name="Line 21">
            <a:extLst>
              <a:ext uri="{FF2B5EF4-FFF2-40B4-BE49-F238E27FC236}">
                <a16:creationId xmlns:a16="http://schemas.microsoft.com/office/drawing/2014/main" id="{9E882B78-0C53-4C3C-1F62-F54C58242E53}"/>
              </a:ext>
            </a:extLst>
          </p:cNvPr>
          <p:cNvSpPr>
            <a:spLocks noChangeShapeType="1"/>
          </p:cNvSpPr>
          <p:nvPr/>
        </p:nvSpPr>
        <p:spPr bwMode="auto">
          <a:xfrm>
            <a:off x="3200400" y="1752600"/>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22">
            <a:extLst>
              <a:ext uri="{FF2B5EF4-FFF2-40B4-BE49-F238E27FC236}">
                <a16:creationId xmlns:a16="http://schemas.microsoft.com/office/drawing/2014/main" id="{2D679CA1-CC20-6E73-46A6-5C30CAEA2156}"/>
              </a:ext>
            </a:extLst>
          </p:cNvPr>
          <p:cNvSpPr>
            <a:spLocks noChangeShapeType="1"/>
          </p:cNvSpPr>
          <p:nvPr/>
        </p:nvSpPr>
        <p:spPr bwMode="auto">
          <a:xfrm>
            <a:off x="1752600" y="3292475"/>
            <a:ext cx="1447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7" name="Line 23">
            <a:extLst>
              <a:ext uri="{FF2B5EF4-FFF2-40B4-BE49-F238E27FC236}">
                <a16:creationId xmlns:a16="http://schemas.microsoft.com/office/drawing/2014/main" id="{7B56D040-0FAC-2DF3-B3D5-3B81E8964E11}"/>
              </a:ext>
            </a:extLst>
          </p:cNvPr>
          <p:cNvSpPr>
            <a:spLocks noChangeShapeType="1"/>
          </p:cNvSpPr>
          <p:nvPr/>
        </p:nvSpPr>
        <p:spPr bwMode="auto">
          <a:xfrm>
            <a:off x="2438400" y="3292475"/>
            <a:ext cx="9525" cy="9699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8" name="Text Box 24">
            <a:extLst>
              <a:ext uri="{FF2B5EF4-FFF2-40B4-BE49-F238E27FC236}">
                <a16:creationId xmlns:a16="http://schemas.microsoft.com/office/drawing/2014/main" id="{C1132C7E-957F-02C6-72AB-1DC8D97F4DEF}"/>
              </a:ext>
            </a:extLst>
          </p:cNvPr>
          <p:cNvSpPr txBox="1">
            <a:spLocks noChangeArrowheads="1"/>
          </p:cNvSpPr>
          <p:nvPr/>
        </p:nvSpPr>
        <p:spPr bwMode="auto">
          <a:xfrm>
            <a:off x="3048000" y="42068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t1</a:t>
            </a:r>
          </a:p>
        </p:txBody>
      </p:sp>
      <p:sp>
        <p:nvSpPr>
          <p:cNvPr id="21529" name="Text Box 25">
            <a:extLst>
              <a:ext uri="{FF2B5EF4-FFF2-40B4-BE49-F238E27FC236}">
                <a16:creationId xmlns:a16="http://schemas.microsoft.com/office/drawing/2014/main" id="{9037848C-E543-799D-5481-669A12E6E759}"/>
              </a:ext>
            </a:extLst>
          </p:cNvPr>
          <p:cNvSpPr txBox="1">
            <a:spLocks noChangeArrowheads="1"/>
          </p:cNvSpPr>
          <p:nvPr/>
        </p:nvSpPr>
        <p:spPr bwMode="auto">
          <a:xfrm>
            <a:off x="2286000" y="42068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t3</a:t>
            </a:r>
          </a:p>
        </p:txBody>
      </p:sp>
      <p:sp>
        <p:nvSpPr>
          <p:cNvPr id="21530" name="Text Box 26">
            <a:extLst>
              <a:ext uri="{FF2B5EF4-FFF2-40B4-BE49-F238E27FC236}">
                <a16:creationId xmlns:a16="http://schemas.microsoft.com/office/drawing/2014/main" id="{D4C30252-FD4C-839D-861F-D34907842AE4}"/>
              </a:ext>
            </a:extLst>
          </p:cNvPr>
          <p:cNvSpPr txBox="1">
            <a:spLocks noChangeArrowheads="1"/>
          </p:cNvSpPr>
          <p:nvPr/>
        </p:nvSpPr>
        <p:spPr bwMode="auto">
          <a:xfrm>
            <a:off x="1295400" y="31400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t2</a:t>
            </a:r>
          </a:p>
        </p:txBody>
      </p:sp>
      <p:sp>
        <p:nvSpPr>
          <p:cNvPr id="21531" name="Text Box 27">
            <a:extLst>
              <a:ext uri="{FF2B5EF4-FFF2-40B4-BE49-F238E27FC236}">
                <a16:creationId xmlns:a16="http://schemas.microsoft.com/office/drawing/2014/main" id="{BEE5DF10-1794-5398-F76D-3D1DD37C5044}"/>
              </a:ext>
            </a:extLst>
          </p:cNvPr>
          <p:cNvSpPr txBox="1">
            <a:spLocks noChangeArrowheads="1"/>
          </p:cNvSpPr>
          <p:nvPr/>
        </p:nvSpPr>
        <p:spPr bwMode="auto">
          <a:xfrm>
            <a:off x="3886200" y="41910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a:t>
            </a:r>
          </a:p>
        </p:txBody>
      </p:sp>
      <p:sp>
        <p:nvSpPr>
          <p:cNvPr id="21532" name="Text Box 28">
            <a:extLst>
              <a:ext uri="{FF2B5EF4-FFF2-40B4-BE49-F238E27FC236}">
                <a16:creationId xmlns:a16="http://schemas.microsoft.com/office/drawing/2014/main" id="{4D5F3338-CD81-D028-DBD0-571AA164C1BA}"/>
              </a:ext>
            </a:extLst>
          </p:cNvPr>
          <p:cNvSpPr txBox="1">
            <a:spLocks noChangeArrowheads="1"/>
          </p:cNvSpPr>
          <p:nvPr/>
        </p:nvSpPr>
        <p:spPr bwMode="auto">
          <a:xfrm>
            <a:off x="914400" y="175260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a:t>
            </a:r>
          </a:p>
        </p:txBody>
      </p:sp>
      <p:sp>
        <p:nvSpPr>
          <p:cNvPr id="21533" name="Text Box 29">
            <a:extLst>
              <a:ext uri="{FF2B5EF4-FFF2-40B4-BE49-F238E27FC236}">
                <a16:creationId xmlns:a16="http://schemas.microsoft.com/office/drawing/2014/main" id="{B533397B-CF89-A582-C344-B4A1F3F45B56}"/>
              </a:ext>
            </a:extLst>
          </p:cNvPr>
          <p:cNvSpPr txBox="1">
            <a:spLocks noChangeArrowheads="1"/>
          </p:cNvSpPr>
          <p:nvPr/>
        </p:nvSpPr>
        <p:spPr bwMode="auto">
          <a:xfrm>
            <a:off x="6553200" y="19050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 &gt; t1</a:t>
            </a:r>
          </a:p>
        </p:txBody>
      </p:sp>
      <p:sp>
        <p:nvSpPr>
          <p:cNvPr id="21534" name="Line 30">
            <a:extLst>
              <a:ext uri="{FF2B5EF4-FFF2-40B4-BE49-F238E27FC236}">
                <a16:creationId xmlns:a16="http://schemas.microsoft.com/office/drawing/2014/main" id="{37E25725-03EA-0A87-4658-487E45B38204}"/>
              </a:ext>
            </a:extLst>
          </p:cNvPr>
          <p:cNvSpPr>
            <a:spLocks noChangeShapeType="1"/>
          </p:cNvSpPr>
          <p:nvPr/>
        </p:nvSpPr>
        <p:spPr bwMode="auto">
          <a:xfrm>
            <a:off x="7467600" y="2286000"/>
            <a:ext cx="762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5" name="Oval 31">
            <a:extLst>
              <a:ext uri="{FF2B5EF4-FFF2-40B4-BE49-F238E27FC236}">
                <a16:creationId xmlns:a16="http://schemas.microsoft.com/office/drawing/2014/main" id="{D5D61A5F-270E-31CE-B60D-43FEB4F9EE79}"/>
              </a:ext>
            </a:extLst>
          </p:cNvPr>
          <p:cNvSpPr>
            <a:spLocks noChangeArrowheads="1"/>
          </p:cNvSpPr>
          <p:nvPr/>
        </p:nvSpPr>
        <p:spPr bwMode="auto">
          <a:xfrm>
            <a:off x="8077200" y="3276600"/>
            <a:ext cx="304800" cy="304800"/>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536" name="Line 32">
            <a:extLst>
              <a:ext uri="{FF2B5EF4-FFF2-40B4-BE49-F238E27FC236}">
                <a16:creationId xmlns:a16="http://schemas.microsoft.com/office/drawing/2014/main" id="{83759986-F9A8-F7F0-272A-4AC2C4B52BBF}"/>
              </a:ext>
            </a:extLst>
          </p:cNvPr>
          <p:cNvSpPr>
            <a:spLocks noChangeShapeType="1"/>
          </p:cNvSpPr>
          <p:nvPr/>
        </p:nvSpPr>
        <p:spPr bwMode="auto">
          <a:xfrm flipH="1">
            <a:off x="6705600" y="22860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7" name="Oval 33">
            <a:extLst>
              <a:ext uri="{FF2B5EF4-FFF2-40B4-BE49-F238E27FC236}">
                <a16:creationId xmlns:a16="http://schemas.microsoft.com/office/drawing/2014/main" id="{F5970D2E-31DD-82EE-F28F-A5D75E556453}"/>
              </a:ext>
            </a:extLst>
          </p:cNvPr>
          <p:cNvSpPr>
            <a:spLocks noChangeArrowheads="1"/>
          </p:cNvSpPr>
          <p:nvPr/>
        </p:nvSpPr>
        <p:spPr bwMode="auto">
          <a:xfrm>
            <a:off x="7239000" y="4724400"/>
            <a:ext cx="304800" cy="304800"/>
          </a:xfrm>
          <a:prstGeom prst="ellipse">
            <a:avLst/>
          </a:prstGeom>
          <a:solidFill>
            <a:srgbClr val="00FF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00FF00"/>
              </a:solidFill>
              <a:latin typeface="Times New Roman" panose="02020603050405020304" pitchFamily="18" charset="0"/>
            </a:endParaRPr>
          </a:p>
        </p:txBody>
      </p:sp>
      <p:sp>
        <p:nvSpPr>
          <p:cNvPr id="21538" name="Text Box 34">
            <a:extLst>
              <a:ext uri="{FF2B5EF4-FFF2-40B4-BE49-F238E27FC236}">
                <a16:creationId xmlns:a16="http://schemas.microsoft.com/office/drawing/2014/main" id="{619193FB-B938-981A-43F4-8373BF3798BE}"/>
              </a:ext>
            </a:extLst>
          </p:cNvPr>
          <p:cNvSpPr txBox="1">
            <a:spLocks noChangeArrowheads="1"/>
          </p:cNvSpPr>
          <p:nvPr/>
        </p:nvSpPr>
        <p:spPr bwMode="auto">
          <a:xfrm>
            <a:off x="5867400" y="33528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 &gt; t2</a:t>
            </a:r>
          </a:p>
        </p:txBody>
      </p:sp>
      <p:sp>
        <p:nvSpPr>
          <p:cNvPr id="21539" name="Line 35">
            <a:extLst>
              <a:ext uri="{FF2B5EF4-FFF2-40B4-BE49-F238E27FC236}">
                <a16:creationId xmlns:a16="http://schemas.microsoft.com/office/drawing/2014/main" id="{73E7A01E-EA13-26DB-AA1C-C303408D0A1D}"/>
              </a:ext>
            </a:extLst>
          </p:cNvPr>
          <p:cNvSpPr>
            <a:spLocks noChangeShapeType="1"/>
          </p:cNvSpPr>
          <p:nvPr/>
        </p:nvSpPr>
        <p:spPr bwMode="auto">
          <a:xfrm>
            <a:off x="6629400" y="3733800"/>
            <a:ext cx="685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0" name="Text Box 36">
            <a:extLst>
              <a:ext uri="{FF2B5EF4-FFF2-40B4-BE49-F238E27FC236}">
                <a16:creationId xmlns:a16="http://schemas.microsoft.com/office/drawing/2014/main" id="{C2047317-0534-72F2-8789-0BEC2C9B0244}"/>
              </a:ext>
            </a:extLst>
          </p:cNvPr>
          <p:cNvSpPr txBox="1">
            <a:spLocks noChangeArrowheads="1"/>
          </p:cNvSpPr>
          <p:nvPr/>
        </p:nvSpPr>
        <p:spPr bwMode="auto">
          <a:xfrm>
            <a:off x="5029200" y="48006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 &gt; t3</a:t>
            </a:r>
          </a:p>
        </p:txBody>
      </p:sp>
      <p:sp>
        <p:nvSpPr>
          <p:cNvPr id="21541" name="Line 37">
            <a:extLst>
              <a:ext uri="{FF2B5EF4-FFF2-40B4-BE49-F238E27FC236}">
                <a16:creationId xmlns:a16="http://schemas.microsoft.com/office/drawing/2014/main" id="{12106EB1-C65C-7BB5-9119-E2CB2C4F6D61}"/>
              </a:ext>
            </a:extLst>
          </p:cNvPr>
          <p:cNvSpPr>
            <a:spLocks noChangeShapeType="1"/>
          </p:cNvSpPr>
          <p:nvPr/>
        </p:nvSpPr>
        <p:spPr bwMode="auto">
          <a:xfrm flipH="1">
            <a:off x="5867400" y="37338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2" name="Line 38">
            <a:extLst>
              <a:ext uri="{FF2B5EF4-FFF2-40B4-BE49-F238E27FC236}">
                <a16:creationId xmlns:a16="http://schemas.microsoft.com/office/drawing/2014/main" id="{28BE6131-385E-93F3-0E91-3FD1A7A0FE1D}"/>
              </a:ext>
            </a:extLst>
          </p:cNvPr>
          <p:cNvSpPr>
            <a:spLocks noChangeShapeType="1"/>
          </p:cNvSpPr>
          <p:nvPr/>
        </p:nvSpPr>
        <p:spPr bwMode="auto">
          <a:xfrm>
            <a:off x="5943600" y="5181600"/>
            <a:ext cx="685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3" name="Line 39">
            <a:extLst>
              <a:ext uri="{FF2B5EF4-FFF2-40B4-BE49-F238E27FC236}">
                <a16:creationId xmlns:a16="http://schemas.microsoft.com/office/drawing/2014/main" id="{83647DDA-0C69-0328-26EF-47739C9515B6}"/>
              </a:ext>
            </a:extLst>
          </p:cNvPr>
          <p:cNvSpPr>
            <a:spLocks noChangeShapeType="1"/>
          </p:cNvSpPr>
          <p:nvPr/>
        </p:nvSpPr>
        <p:spPr bwMode="auto">
          <a:xfrm flipH="1">
            <a:off x="5029200" y="51816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4" name="Oval 40">
            <a:extLst>
              <a:ext uri="{FF2B5EF4-FFF2-40B4-BE49-F238E27FC236}">
                <a16:creationId xmlns:a16="http://schemas.microsoft.com/office/drawing/2014/main" id="{9E4EE114-9304-799B-9FFD-84252B72EADD}"/>
              </a:ext>
            </a:extLst>
          </p:cNvPr>
          <p:cNvSpPr>
            <a:spLocks noChangeArrowheads="1"/>
          </p:cNvSpPr>
          <p:nvPr/>
        </p:nvSpPr>
        <p:spPr bwMode="auto">
          <a:xfrm>
            <a:off x="4876800" y="6248400"/>
            <a:ext cx="304800" cy="304800"/>
          </a:xfrm>
          <a:prstGeom prst="ellipse">
            <a:avLst/>
          </a:prstGeom>
          <a:solidFill>
            <a:srgbClr val="00FF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00FF00"/>
              </a:solidFill>
              <a:latin typeface="Times New Roman" panose="02020603050405020304" pitchFamily="18" charset="0"/>
            </a:endParaRPr>
          </a:p>
        </p:txBody>
      </p:sp>
      <p:sp>
        <p:nvSpPr>
          <p:cNvPr id="21545" name="Oval 41">
            <a:extLst>
              <a:ext uri="{FF2B5EF4-FFF2-40B4-BE49-F238E27FC236}">
                <a16:creationId xmlns:a16="http://schemas.microsoft.com/office/drawing/2014/main" id="{FC339D62-FAC7-7B61-CC01-3C070464D8A8}"/>
              </a:ext>
            </a:extLst>
          </p:cNvPr>
          <p:cNvSpPr>
            <a:spLocks noChangeArrowheads="1"/>
          </p:cNvSpPr>
          <p:nvPr/>
        </p:nvSpPr>
        <p:spPr bwMode="auto">
          <a:xfrm>
            <a:off x="6477000" y="6172200"/>
            <a:ext cx="304800" cy="304800"/>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 name="Date Placeholder 1">
            <a:extLst>
              <a:ext uri="{FF2B5EF4-FFF2-40B4-BE49-F238E27FC236}">
                <a16:creationId xmlns:a16="http://schemas.microsoft.com/office/drawing/2014/main" id="{39F2C6BC-9058-5F5E-1AE0-5A5933550B03}"/>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1622E62C-A644-B70E-3CDA-EB49483F76EE}"/>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13</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8CFBC8A-3BE3-7BB9-73A4-004B90E9B323}"/>
              </a:ext>
            </a:extLst>
          </p:cNvPr>
          <p:cNvSpPr>
            <a:spLocks noChangeArrowheads="1"/>
          </p:cNvSpPr>
          <p:nvPr/>
        </p:nvSpPr>
        <p:spPr bwMode="auto">
          <a:xfrm>
            <a:off x="0" y="4953000"/>
            <a:ext cx="45720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55" name="Rectangle 3">
            <a:extLst>
              <a:ext uri="{FF2B5EF4-FFF2-40B4-BE49-F238E27FC236}">
                <a16:creationId xmlns:a16="http://schemas.microsoft.com/office/drawing/2014/main" id="{DB00CBBE-0FF7-C30B-B493-8B7586FC6E7A}"/>
              </a:ext>
            </a:extLst>
          </p:cNvPr>
          <p:cNvSpPr>
            <a:spLocks noGrp="1" noChangeArrowheads="1"/>
          </p:cNvSpPr>
          <p:nvPr>
            <p:ph type="title"/>
          </p:nvPr>
        </p:nvSpPr>
        <p:spPr/>
        <p:txBody>
          <a:bodyPr/>
          <a:lstStyle/>
          <a:p>
            <a:pPr eaLnBrk="1" hangingPunct="1"/>
            <a:r>
              <a:rPr lang="en-US" altLang="en-US"/>
              <a:t>Decision Tree </a:t>
            </a:r>
            <a:r>
              <a:rPr lang="tr-TR" altLang="en-US"/>
              <a:t>Construction</a:t>
            </a:r>
            <a:endParaRPr lang="en-US" altLang="en-US"/>
          </a:p>
        </p:txBody>
      </p:sp>
      <p:sp>
        <p:nvSpPr>
          <p:cNvPr id="23556" name="Line 4">
            <a:extLst>
              <a:ext uri="{FF2B5EF4-FFF2-40B4-BE49-F238E27FC236}">
                <a16:creationId xmlns:a16="http://schemas.microsoft.com/office/drawing/2014/main" id="{45D5B0A6-2113-FC44-84A2-844C8DBCFE84}"/>
              </a:ext>
            </a:extLst>
          </p:cNvPr>
          <p:cNvSpPr>
            <a:spLocks noChangeShapeType="1"/>
          </p:cNvSpPr>
          <p:nvPr/>
        </p:nvSpPr>
        <p:spPr bwMode="auto">
          <a:xfrm>
            <a:off x="1752600" y="4206875"/>
            <a:ext cx="266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7" name="Line 5">
            <a:extLst>
              <a:ext uri="{FF2B5EF4-FFF2-40B4-BE49-F238E27FC236}">
                <a16:creationId xmlns:a16="http://schemas.microsoft.com/office/drawing/2014/main" id="{7AB73287-4589-0C65-6059-8D0CF8156DA4}"/>
              </a:ext>
            </a:extLst>
          </p:cNvPr>
          <p:cNvSpPr>
            <a:spLocks noChangeShapeType="1"/>
          </p:cNvSpPr>
          <p:nvPr/>
        </p:nvSpPr>
        <p:spPr bwMode="auto">
          <a:xfrm flipV="1">
            <a:off x="1752600" y="19208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8" name="Oval 6">
            <a:extLst>
              <a:ext uri="{FF2B5EF4-FFF2-40B4-BE49-F238E27FC236}">
                <a16:creationId xmlns:a16="http://schemas.microsoft.com/office/drawing/2014/main" id="{E31901DD-FB0A-1872-A693-2C89C9667822}"/>
              </a:ext>
            </a:extLst>
          </p:cNvPr>
          <p:cNvSpPr>
            <a:spLocks noChangeArrowheads="1"/>
          </p:cNvSpPr>
          <p:nvPr/>
        </p:nvSpPr>
        <p:spPr bwMode="auto">
          <a:xfrm>
            <a:off x="2057400" y="3368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59" name="Oval 7">
            <a:extLst>
              <a:ext uri="{FF2B5EF4-FFF2-40B4-BE49-F238E27FC236}">
                <a16:creationId xmlns:a16="http://schemas.microsoft.com/office/drawing/2014/main" id="{F4831B12-AF3D-176D-3A45-3B3B1E73B1D8}"/>
              </a:ext>
            </a:extLst>
          </p:cNvPr>
          <p:cNvSpPr>
            <a:spLocks noChangeArrowheads="1"/>
          </p:cNvSpPr>
          <p:nvPr/>
        </p:nvSpPr>
        <p:spPr bwMode="auto">
          <a:xfrm>
            <a:off x="2209800" y="3521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0" name="Oval 8">
            <a:extLst>
              <a:ext uri="{FF2B5EF4-FFF2-40B4-BE49-F238E27FC236}">
                <a16:creationId xmlns:a16="http://schemas.microsoft.com/office/drawing/2014/main" id="{807B963D-33D3-E7EB-69AE-459FB1ED85B3}"/>
              </a:ext>
            </a:extLst>
          </p:cNvPr>
          <p:cNvSpPr>
            <a:spLocks noChangeArrowheads="1"/>
          </p:cNvSpPr>
          <p:nvPr/>
        </p:nvSpPr>
        <p:spPr bwMode="auto">
          <a:xfrm>
            <a:off x="2514600" y="2759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1" name="Oval 9">
            <a:extLst>
              <a:ext uri="{FF2B5EF4-FFF2-40B4-BE49-F238E27FC236}">
                <a16:creationId xmlns:a16="http://schemas.microsoft.com/office/drawing/2014/main" id="{785F8773-03FB-F321-7E80-2EB427954EB2}"/>
              </a:ext>
            </a:extLst>
          </p:cNvPr>
          <p:cNvSpPr>
            <a:spLocks noChangeArrowheads="1"/>
          </p:cNvSpPr>
          <p:nvPr/>
        </p:nvSpPr>
        <p:spPr bwMode="auto">
          <a:xfrm>
            <a:off x="2895600" y="2606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2" name="Oval 10">
            <a:extLst>
              <a:ext uri="{FF2B5EF4-FFF2-40B4-BE49-F238E27FC236}">
                <a16:creationId xmlns:a16="http://schemas.microsoft.com/office/drawing/2014/main" id="{251D3037-E29A-EF54-0F71-176CE7CCA9DD}"/>
              </a:ext>
            </a:extLst>
          </p:cNvPr>
          <p:cNvSpPr>
            <a:spLocks noChangeArrowheads="1"/>
          </p:cNvSpPr>
          <p:nvPr/>
        </p:nvSpPr>
        <p:spPr bwMode="auto">
          <a:xfrm>
            <a:off x="2514600" y="31400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3" name="Oval 11">
            <a:extLst>
              <a:ext uri="{FF2B5EF4-FFF2-40B4-BE49-F238E27FC236}">
                <a16:creationId xmlns:a16="http://schemas.microsoft.com/office/drawing/2014/main" id="{5CFA1245-3BF2-775E-9F7B-E5BD2E6BDCC5}"/>
              </a:ext>
            </a:extLst>
          </p:cNvPr>
          <p:cNvSpPr>
            <a:spLocks noChangeArrowheads="1"/>
          </p:cNvSpPr>
          <p:nvPr/>
        </p:nvSpPr>
        <p:spPr bwMode="auto">
          <a:xfrm>
            <a:off x="3048000" y="2987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4" name="Oval 12">
            <a:extLst>
              <a:ext uri="{FF2B5EF4-FFF2-40B4-BE49-F238E27FC236}">
                <a16:creationId xmlns:a16="http://schemas.microsoft.com/office/drawing/2014/main" id="{CE8AF0D4-6870-3332-7C0F-43F330F5347F}"/>
              </a:ext>
            </a:extLst>
          </p:cNvPr>
          <p:cNvSpPr>
            <a:spLocks noChangeArrowheads="1"/>
          </p:cNvSpPr>
          <p:nvPr/>
        </p:nvSpPr>
        <p:spPr bwMode="auto">
          <a:xfrm>
            <a:off x="2286000" y="37496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5" name="Oval 13">
            <a:extLst>
              <a:ext uri="{FF2B5EF4-FFF2-40B4-BE49-F238E27FC236}">
                <a16:creationId xmlns:a16="http://schemas.microsoft.com/office/drawing/2014/main" id="{1BA54C4C-930E-D975-0746-829CF0F42B3E}"/>
              </a:ext>
            </a:extLst>
          </p:cNvPr>
          <p:cNvSpPr>
            <a:spLocks noChangeArrowheads="1"/>
          </p:cNvSpPr>
          <p:nvPr/>
        </p:nvSpPr>
        <p:spPr bwMode="auto">
          <a:xfrm>
            <a:off x="3352800" y="3673475"/>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66" name="Rectangle 14">
            <a:extLst>
              <a:ext uri="{FF2B5EF4-FFF2-40B4-BE49-F238E27FC236}">
                <a16:creationId xmlns:a16="http://schemas.microsoft.com/office/drawing/2014/main" id="{DC033C89-32FF-DFD3-FC93-E198829F9BC3}"/>
              </a:ext>
            </a:extLst>
          </p:cNvPr>
          <p:cNvSpPr>
            <a:spLocks noChangeArrowheads="1"/>
          </p:cNvSpPr>
          <p:nvPr/>
        </p:nvSpPr>
        <p:spPr bwMode="auto">
          <a:xfrm>
            <a:off x="2590800" y="34448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67" name="Rectangle 15">
            <a:extLst>
              <a:ext uri="{FF2B5EF4-FFF2-40B4-BE49-F238E27FC236}">
                <a16:creationId xmlns:a16="http://schemas.microsoft.com/office/drawing/2014/main" id="{4A9791B6-02E1-DBF6-8593-DD609F6522D4}"/>
              </a:ext>
            </a:extLst>
          </p:cNvPr>
          <p:cNvSpPr>
            <a:spLocks noChangeArrowheads="1"/>
          </p:cNvSpPr>
          <p:nvPr/>
        </p:nvSpPr>
        <p:spPr bwMode="auto">
          <a:xfrm>
            <a:off x="2743200" y="3597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68" name="Rectangle 16">
            <a:extLst>
              <a:ext uri="{FF2B5EF4-FFF2-40B4-BE49-F238E27FC236}">
                <a16:creationId xmlns:a16="http://schemas.microsoft.com/office/drawing/2014/main" id="{76DDCFEF-DE2E-8C63-E4A6-A00431FA5C2B}"/>
              </a:ext>
            </a:extLst>
          </p:cNvPr>
          <p:cNvSpPr>
            <a:spLocks noChangeArrowheads="1"/>
          </p:cNvSpPr>
          <p:nvPr/>
        </p:nvSpPr>
        <p:spPr bwMode="auto">
          <a:xfrm>
            <a:off x="32004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69" name="Rectangle 17">
            <a:extLst>
              <a:ext uri="{FF2B5EF4-FFF2-40B4-BE49-F238E27FC236}">
                <a16:creationId xmlns:a16="http://schemas.microsoft.com/office/drawing/2014/main" id="{FA8CE8CC-9FCC-37FC-4185-967FF0BFD4FE}"/>
              </a:ext>
            </a:extLst>
          </p:cNvPr>
          <p:cNvSpPr>
            <a:spLocks noChangeArrowheads="1"/>
          </p:cNvSpPr>
          <p:nvPr/>
        </p:nvSpPr>
        <p:spPr bwMode="auto">
          <a:xfrm>
            <a:off x="3657600" y="29876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70" name="Rectangle 18">
            <a:extLst>
              <a:ext uri="{FF2B5EF4-FFF2-40B4-BE49-F238E27FC236}">
                <a16:creationId xmlns:a16="http://schemas.microsoft.com/office/drawing/2014/main" id="{F3E05E50-2219-9291-A413-F20DC3507B30}"/>
              </a:ext>
            </a:extLst>
          </p:cNvPr>
          <p:cNvSpPr>
            <a:spLocks noChangeArrowheads="1"/>
          </p:cNvSpPr>
          <p:nvPr/>
        </p:nvSpPr>
        <p:spPr bwMode="auto">
          <a:xfrm>
            <a:off x="3352800" y="2530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71" name="Rectangle 19">
            <a:extLst>
              <a:ext uri="{FF2B5EF4-FFF2-40B4-BE49-F238E27FC236}">
                <a16:creationId xmlns:a16="http://schemas.microsoft.com/office/drawing/2014/main" id="{CDE35540-FB7C-B1C1-7615-B9D5AEFAF709}"/>
              </a:ext>
            </a:extLst>
          </p:cNvPr>
          <p:cNvSpPr>
            <a:spLocks noChangeArrowheads="1"/>
          </p:cNvSpPr>
          <p:nvPr/>
        </p:nvSpPr>
        <p:spPr bwMode="auto">
          <a:xfrm>
            <a:off x="2514600" y="39782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72" name="Rectangle 20">
            <a:extLst>
              <a:ext uri="{FF2B5EF4-FFF2-40B4-BE49-F238E27FC236}">
                <a16:creationId xmlns:a16="http://schemas.microsoft.com/office/drawing/2014/main" id="{14AD8AE9-DB0D-530B-0F25-43D1F88EDF00}"/>
              </a:ext>
            </a:extLst>
          </p:cNvPr>
          <p:cNvSpPr>
            <a:spLocks noChangeArrowheads="1"/>
          </p:cNvSpPr>
          <p:nvPr/>
        </p:nvSpPr>
        <p:spPr bwMode="auto">
          <a:xfrm>
            <a:off x="3810000" y="39020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73" name="Rectangle 21">
            <a:extLst>
              <a:ext uri="{FF2B5EF4-FFF2-40B4-BE49-F238E27FC236}">
                <a16:creationId xmlns:a16="http://schemas.microsoft.com/office/drawing/2014/main" id="{4AD1A0CC-F5BB-5D2C-468F-CA38CB5F5CC3}"/>
              </a:ext>
            </a:extLst>
          </p:cNvPr>
          <p:cNvSpPr>
            <a:spLocks noChangeArrowheads="1"/>
          </p:cNvSpPr>
          <p:nvPr/>
        </p:nvSpPr>
        <p:spPr bwMode="auto">
          <a:xfrm>
            <a:off x="3886200" y="3292475"/>
            <a:ext cx="76200" cy="76200"/>
          </a:xfrm>
          <a:prstGeom prst="rect">
            <a:avLst/>
          </a:prstGeom>
          <a:solidFill>
            <a:srgbClr val="FF3300"/>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74" name="Line 22">
            <a:extLst>
              <a:ext uri="{FF2B5EF4-FFF2-40B4-BE49-F238E27FC236}">
                <a16:creationId xmlns:a16="http://schemas.microsoft.com/office/drawing/2014/main" id="{A7DD8813-AA74-5464-4ED1-21453F75CFBE}"/>
              </a:ext>
            </a:extLst>
          </p:cNvPr>
          <p:cNvSpPr>
            <a:spLocks noChangeShapeType="1"/>
          </p:cNvSpPr>
          <p:nvPr/>
        </p:nvSpPr>
        <p:spPr bwMode="auto">
          <a:xfrm>
            <a:off x="3200400" y="1752600"/>
            <a:ext cx="0" cy="25146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23">
            <a:extLst>
              <a:ext uri="{FF2B5EF4-FFF2-40B4-BE49-F238E27FC236}">
                <a16:creationId xmlns:a16="http://schemas.microsoft.com/office/drawing/2014/main" id="{72D1A8C0-C7BD-6F51-15CE-D70A83E843FC}"/>
              </a:ext>
            </a:extLst>
          </p:cNvPr>
          <p:cNvSpPr>
            <a:spLocks noChangeShapeType="1"/>
          </p:cNvSpPr>
          <p:nvPr/>
        </p:nvSpPr>
        <p:spPr bwMode="auto">
          <a:xfrm>
            <a:off x="1752600" y="3292475"/>
            <a:ext cx="1447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6" name="Line 24">
            <a:extLst>
              <a:ext uri="{FF2B5EF4-FFF2-40B4-BE49-F238E27FC236}">
                <a16:creationId xmlns:a16="http://schemas.microsoft.com/office/drawing/2014/main" id="{FA7DF673-4772-AC10-2381-F4910A37A85D}"/>
              </a:ext>
            </a:extLst>
          </p:cNvPr>
          <p:cNvSpPr>
            <a:spLocks noChangeShapeType="1"/>
          </p:cNvSpPr>
          <p:nvPr/>
        </p:nvSpPr>
        <p:spPr bwMode="auto">
          <a:xfrm>
            <a:off x="2438400" y="3292475"/>
            <a:ext cx="9525" cy="9699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7" name="Text Box 25">
            <a:extLst>
              <a:ext uri="{FF2B5EF4-FFF2-40B4-BE49-F238E27FC236}">
                <a16:creationId xmlns:a16="http://schemas.microsoft.com/office/drawing/2014/main" id="{72F6973D-92F5-95B9-725E-F30DEF95FA7F}"/>
              </a:ext>
            </a:extLst>
          </p:cNvPr>
          <p:cNvSpPr txBox="1">
            <a:spLocks noChangeArrowheads="1"/>
          </p:cNvSpPr>
          <p:nvPr/>
        </p:nvSpPr>
        <p:spPr bwMode="auto">
          <a:xfrm>
            <a:off x="3048000" y="42068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t1</a:t>
            </a:r>
          </a:p>
        </p:txBody>
      </p:sp>
      <p:sp>
        <p:nvSpPr>
          <p:cNvPr id="23578" name="Text Box 26">
            <a:extLst>
              <a:ext uri="{FF2B5EF4-FFF2-40B4-BE49-F238E27FC236}">
                <a16:creationId xmlns:a16="http://schemas.microsoft.com/office/drawing/2014/main" id="{E1FEE526-D0D1-43A5-9B23-927BE087282F}"/>
              </a:ext>
            </a:extLst>
          </p:cNvPr>
          <p:cNvSpPr txBox="1">
            <a:spLocks noChangeArrowheads="1"/>
          </p:cNvSpPr>
          <p:nvPr/>
        </p:nvSpPr>
        <p:spPr bwMode="auto">
          <a:xfrm>
            <a:off x="2286000" y="42068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t3</a:t>
            </a:r>
          </a:p>
        </p:txBody>
      </p:sp>
      <p:sp>
        <p:nvSpPr>
          <p:cNvPr id="23579" name="Text Box 27">
            <a:extLst>
              <a:ext uri="{FF2B5EF4-FFF2-40B4-BE49-F238E27FC236}">
                <a16:creationId xmlns:a16="http://schemas.microsoft.com/office/drawing/2014/main" id="{65FB98DD-DD1A-989A-0C7F-6C24AE0E4A16}"/>
              </a:ext>
            </a:extLst>
          </p:cNvPr>
          <p:cNvSpPr txBox="1">
            <a:spLocks noChangeArrowheads="1"/>
          </p:cNvSpPr>
          <p:nvPr/>
        </p:nvSpPr>
        <p:spPr bwMode="auto">
          <a:xfrm>
            <a:off x="1295400" y="3140075"/>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a:latin typeface="Arial" panose="020B0604020202020204" pitchFamily="34" charset="0"/>
                <a:ea typeface="Arial Unicode MS" panose="020B0604020202020204" pitchFamily="34" charset="-128"/>
                <a:cs typeface="Arial Unicode MS" panose="020B0604020202020204" pitchFamily="34" charset="-128"/>
              </a:rPr>
              <a:t>t2</a:t>
            </a:r>
          </a:p>
        </p:txBody>
      </p:sp>
      <p:sp>
        <p:nvSpPr>
          <p:cNvPr id="23580" name="Text Box 28">
            <a:extLst>
              <a:ext uri="{FF2B5EF4-FFF2-40B4-BE49-F238E27FC236}">
                <a16:creationId xmlns:a16="http://schemas.microsoft.com/office/drawing/2014/main" id="{B8DE362F-0823-EC7D-A297-575939E7BBDC}"/>
              </a:ext>
            </a:extLst>
          </p:cNvPr>
          <p:cNvSpPr txBox="1">
            <a:spLocks noChangeArrowheads="1"/>
          </p:cNvSpPr>
          <p:nvPr/>
        </p:nvSpPr>
        <p:spPr bwMode="auto">
          <a:xfrm>
            <a:off x="3886200" y="41910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a:t>
            </a:r>
          </a:p>
        </p:txBody>
      </p:sp>
      <p:sp>
        <p:nvSpPr>
          <p:cNvPr id="23581" name="Text Box 29">
            <a:extLst>
              <a:ext uri="{FF2B5EF4-FFF2-40B4-BE49-F238E27FC236}">
                <a16:creationId xmlns:a16="http://schemas.microsoft.com/office/drawing/2014/main" id="{035AF2CE-FFAE-9D40-31E8-6A279E9DAB6F}"/>
              </a:ext>
            </a:extLst>
          </p:cNvPr>
          <p:cNvSpPr txBox="1">
            <a:spLocks noChangeArrowheads="1"/>
          </p:cNvSpPr>
          <p:nvPr/>
        </p:nvSpPr>
        <p:spPr bwMode="auto">
          <a:xfrm>
            <a:off x="914400" y="1752600"/>
            <a:ext cx="63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a:t>
            </a:r>
          </a:p>
        </p:txBody>
      </p:sp>
      <p:sp>
        <p:nvSpPr>
          <p:cNvPr id="23582" name="Text Box 30">
            <a:extLst>
              <a:ext uri="{FF2B5EF4-FFF2-40B4-BE49-F238E27FC236}">
                <a16:creationId xmlns:a16="http://schemas.microsoft.com/office/drawing/2014/main" id="{477C42FE-B147-C5BA-81E7-3781630D6411}"/>
              </a:ext>
            </a:extLst>
          </p:cNvPr>
          <p:cNvSpPr txBox="1">
            <a:spLocks noChangeArrowheads="1"/>
          </p:cNvSpPr>
          <p:nvPr/>
        </p:nvSpPr>
        <p:spPr bwMode="auto">
          <a:xfrm>
            <a:off x="6553200" y="19050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 &gt; t1</a:t>
            </a:r>
          </a:p>
        </p:txBody>
      </p:sp>
      <p:sp>
        <p:nvSpPr>
          <p:cNvPr id="23583" name="Line 31">
            <a:extLst>
              <a:ext uri="{FF2B5EF4-FFF2-40B4-BE49-F238E27FC236}">
                <a16:creationId xmlns:a16="http://schemas.microsoft.com/office/drawing/2014/main" id="{434D7998-87A5-34EC-47C7-15B03086C87C}"/>
              </a:ext>
            </a:extLst>
          </p:cNvPr>
          <p:cNvSpPr>
            <a:spLocks noChangeShapeType="1"/>
          </p:cNvSpPr>
          <p:nvPr/>
        </p:nvSpPr>
        <p:spPr bwMode="auto">
          <a:xfrm>
            <a:off x="7467600" y="2286000"/>
            <a:ext cx="762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84" name="Oval 32">
            <a:extLst>
              <a:ext uri="{FF2B5EF4-FFF2-40B4-BE49-F238E27FC236}">
                <a16:creationId xmlns:a16="http://schemas.microsoft.com/office/drawing/2014/main" id="{5023BC1C-6437-F1FA-A66F-35068BEB3D6C}"/>
              </a:ext>
            </a:extLst>
          </p:cNvPr>
          <p:cNvSpPr>
            <a:spLocks noChangeArrowheads="1"/>
          </p:cNvSpPr>
          <p:nvPr/>
        </p:nvSpPr>
        <p:spPr bwMode="auto">
          <a:xfrm>
            <a:off x="8077200" y="3276600"/>
            <a:ext cx="304800" cy="304800"/>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585" name="Line 33">
            <a:extLst>
              <a:ext uri="{FF2B5EF4-FFF2-40B4-BE49-F238E27FC236}">
                <a16:creationId xmlns:a16="http://schemas.microsoft.com/office/drawing/2014/main" id="{26C85EA4-7E17-C02F-E2D1-CD8478FAEFBF}"/>
              </a:ext>
            </a:extLst>
          </p:cNvPr>
          <p:cNvSpPr>
            <a:spLocks noChangeShapeType="1"/>
          </p:cNvSpPr>
          <p:nvPr/>
        </p:nvSpPr>
        <p:spPr bwMode="auto">
          <a:xfrm flipH="1">
            <a:off x="6705600" y="22860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86" name="Oval 34">
            <a:extLst>
              <a:ext uri="{FF2B5EF4-FFF2-40B4-BE49-F238E27FC236}">
                <a16:creationId xmlns:a16="http://schemas.microsoft.com/office/drawing/2014/main" id="{F429E6AA-E3BF-B894-CD1D-EABEE9070CB4}"/>
              </a:ext>
            </a:extLst>
          </p:cNvPr>
          <p:cNvSpPr>
            <a:spLocks noChangeArrowheads="1"/>
          </p:cNvSpPr>
          <p:nvPr/>
        </p:nvSpPr>
        <p:spPr bwMode="auto">
          <a:xfrm>
            <a:off x="7239000" y="4724400"/>
            <a:ext cx="304800" cy="304800"/>
          </a:xfrm>
          <a:prstGeom prst="ellipse">
            <a:avLst/>
          </a:prstGeom>
          <a:solidFill>
            <a:srgbClr val="00FF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00FF00"/>
              </a:solidFill>
              <a:latin typeface="Times New Roman" panose="02020603050405020304" pitchFamily="18" charset="0"/>
            </a:endParaRPr>
          </a:p>
        </p:txBody>
      </p:sp>
      <p:sp>
        <p:nvSpPr>
          <p:cNvPr id="23587" name="Text Box 35">
            <a:extLst>
              <a:ext uri="{FF2B5EF4-FFF2-40B4-BE49-F238E27FC236}">
                <a16:creationId xmlns:a16="http://schemas.microsoft.com/office/drawing/2014/main" id="{E23AEABC-0A4D-1BB3-5179-ED8D38952B8E}"/>
              </a:ext>
            </a:extLst>
          </p:cNvPr>
          <p:cNvSpPr txBox="1">
            <a:spLocks noChangeArrowheads="1"/>
          </p:cNvSpPr>
          <p:nvPr/>
        </p:nvSpPr>
        <p:spPr bwMode="auto">
          <a:xfrm>
            <a:off x="5867400" y="33528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Debt &gt; t2</a:t>
            </a:r>
          </a:p>
        </p:txBody>
      </p:sp>
      <p:sp>
        <p:nvSpPr>
          <p:cNvPr id="23588" name="Line 36">
            <a:extLst>
              <a:ext uri="{FF2B5EF4-FFF2-40B4-BE49-F238E27FC236}">
                <a16:creationId xmlns:a16="http://schemas.microsoft.com/office/drawing/2014/main" id="{ABD3CABD-0D93-D8FD-7964-EDC3DFFF2E67}"/>
              </a:ext>
            </a:extLst>
          </p:cNvPr>
          <p:cNvSpPr>
            <a:spLocks noChangeShapeType="1"/>
          </p:cNvSpPr>
          <p:nvPr/>
        </p:nvSpPr>
        <p:spPr bwMode="auto">
          <a:xfrm>
            <a:off x="6629400" y="3733800"/>
            <a:ext cx="685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89" name="Text Box 37">
            <a:extLst>
              <a:ext uri="{FF2B5EF4-FFF2-40B4-BE49-F238E27FC236}">
                <a16:creationId xmlns:a16="http://schemas.microsoft.com/office/drawing/2014/main" id="{00B3FDAF-D94F-2E14-F7EB-8F7EBE955458}"/>
              </a:ext>
            </a:extLst>
          </p:cNvPr>
          <p:cNvSpPr txBox="1">
            <a:spLocks noChangeArrowheads="1"/>
          </p:cNvSpPr>
          <p:nvPr/>
        </p:nvSpPr>
        <p:spPr bwMode="auto">
          <a:xfrm>
            <a:off x="5029200" y="4800600"/>
            <a:ext cx="1676400" cy="346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600" b="1">
                <a:latin typeface="Arial" panose="020B0604020202020204" pitchFamily="34" charset="0"/>
                <a:ea typeface="Arial Unicode MS" panose="020B0604020202020204" pitchFamily="34" charset="-128"/>
                <a:cs typeface="Arial Unicode MS" panose="020B0604020202020204" pitchFamily="34" charset="-128"/>
              </a:rPr>
              <a:t>Income &gt; t3</a:t>
            </a:r>
          </a:p>
        </p:txBody>
      </p:sp>
      <p:sp>
        <p:nvSpPr>
          <p:cNvPr id="23590" name="Line 38">
            <a:extLst>
              <a:ext uri="{FF2B5EF4-FFF2-40B4-BE49-F238E27FC236}">
                <a16:creationId xmlns:a16="http://schemas.microsoft.com/office/drawing/2014/main" id="{8970ADE5-8035-2E65-B129-FB37C1EDC30F}"/>
              </a:ext>
            </a:extLst>
          </p:cNvPr>
          <p:cNvSpPr>
            <a:spLocks noChangeShapeType="1"/>
          </p:cNvSpPr>
          <p:nvPr/>
        </p:nvSpPr>
        <p:spPr bwMode="auto">
          <a:xfrm flipH="1">
            <a:off x="5867400" y="37338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39">
            <a:extLst>
              <a:ext uri="{FF2B5EF4-FFF2-40B4-BE49-F238E27FC236}">
                <a16:creationId xmlns:a16="http://schemas.microsoft.com/office/drawing/2014/main" id="{B9B03278-FF88-7CA1-716E-F81A628A048E}"/>
              </a:ext>
            </a:extLst>
          </p:cNvPr>
          <p:cNvSpPr>
            <a:spLocks noChangeShapeType="1"/>
          </p:cNvSpPr>
          <p:nvPr/>
        </p:nvSpPr>
        <p:spPr bwMode="auto">
          <a:xfrm>
            <a:off x="5943600" y="5181600"/>
            <a:ext cx="685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40">
            <a:extLst>
              <a:ext uri="{FF2B5EF4-FFF2-40B4-BE49-F238E27FC236}">
                <a16:creationId xmlns:a16="http://schemas.microsoft.com/office/drawing/2014/main" id="{8FC7BBE0-9E0D-1213-DCF7-25692637B0F1}"/>
              </a:ext>
            </a:extLst>
          </p:cNvPr>
          <p:cNvSpPr>
            <a:spLocks noChangeShapeType="1"/>
          </p:cNvSpPr>
          <p:nvPr/>
        </p:nvSpPr>
        <p:spPr bwMode="auto">
          <a:xfrm flipH="1">
            <a:off x="5029200" y="5181600"/>
            <a:ext cx="685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93" name="Oval 41">
            <a:extLst>
              <a:ext uri="{FF2B5EF4-FFF2-40B4-BE49-F238E27FC236}">
                <a16:creationId xmlns:a16="http://schemas.microsoft.com/office/drawing/2014/main" id="{5858A7BC-1DB3-2A8E-906B-8371C2E7DB76}"/>
              </a:ext>
            </a:extLst>
          </p:cNvPr>
          <p:cNvSpPr>
            <a:spLocks noChangeArrowheads="1"/>
          </p:cNvSpPr>
          <p:nvPr/>
        </p:nvSpPr>
        <p:spPr bwMode="auto">
          <a:xfrm>
            <a:off x="4876800" y="6248400"/>
            <a:ext cx="304800" cy="304800"/>
          </a:xfrm>
          <a:prstGeom prst="ellipse">
            <a:avLst/>
          </a:prstGeom>
          <a:solidFill>
            <a:srgbClr val="00FF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00FF00"/>
              </a:solidFill>
              <a:latin typeface="Times New Roman" panose="02020603050405020304" pitchFamily="18" charset="0"/>
            </a:endParaRPr>
          </a:p>
        </p:txBody>
      </p:sp>
      <p:sp>
        <p:nvSpPr>
          <p:cNvPr id="23594" name="Oval 42">
            <a:extLst>
              <a:ext uri="{FF2B5EF4-FFF2-40B4-BE49-F238E27FC236}">
                <a16:creationId xmlns:a16="http://schemas.microsoft.com/office/drawing/2014/main" id="{08BF5BF6-6A90-1E37-10DD-A2ACDBAB160D}"/>
              </a:ext>
            </a:extLst>
          </p:cNvPr>
          <p:cNvSpPr>
            <a:spLocks noChangeArrowheads="1"/>
          </p:cNvSpPr>
          <p:nvPr/>
        </p:nvSpPr>
        <p:spPr bwMode="auto">
          <a:xfrm>
            <a:off x="6477000" y="6172200"/>
            <a:ext cx="304800" cy="304800"/>
          </a:xfrm>
          <a:prstGeom prst="ellipse">
            <a:avLst/>
          </a:prstGeom>
          <a:solidFill>
            <a:srgbClr val="FF3300"/>
          </a:solidFill>
          <a:ln w="9525">
            <a:solidFill>
              <a:schemeClr val="tx1"/>
            </a:solidFill>
            <a:round/>
            <a:headEnd/>
            <a:tailEnd/>
          </a:ln>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endParaRPr lang="tr-TR" altLang="en-US" sz="2400">
              <a:solidFill>
                <a:srgbClr val="FF3300"/>
              </a:solidFill>
              <a:latin typeface="Times New Roman" panose="02020603050405020304" pitchFamily="18" charset="0"/>
            </a:endParaRPr>
          </a:p>
        </p:txBody>
      </p:sp>
      <p:sp>
        <p:nvSpPr>
          <p:cNvPr id="23595" name="Text Box 43">
            <a:extLst>
              <a:ext uri="{FF2B5EF4-FFF2-40B4-BE49-F238E27FC236}">
                <a16:creationId xmlns:a16="http://schemas.microsoft.com/office/drawing/2014/main" id="{AAD33024-123F-03EE-3D61-58AD618B4756}"/>
              </a:ext>
            </a:extLst>
          </p:cNvPr>
          <p:cNvSpPr txBox="1">
            <a:spLocks noChangeArrowheads="1"/>
          </p:cNvSpPr>
          <p:nvPr/>
        </p:nvSpPr>
        <p:spPr bwMode="auto">
          <a:xfrm>
            <a:off x="141288" y="5019675"/>
            <a:ext cx="42894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Arial" panose="020B0604020202020204" pitchFamily="34" charset="0"/>
                <a:ea typeface="Arial Unicode MS" panose="020B0604020202020204" pitchFamily="34" charset="-128"/>
                <a:cs typeface="Arial Unicode MS" panose="020B0604020202020204" pitchFamily="34" charset="-128"/>
              </a:rPr>
              <a:t>Note: tree boundaries are piecewise</a:t>
            </a:r>
          </a:p>
          <a:p>
            <a:pPr>
              <a:spcBef>
                <a:spcPct val="50000"/>
              </a:spcBef>
              <a:buClrTx/>
              <a:buSzTx/>
              <a:buFontTx/>
              <a:buNone/>
            </a:pPr>
            <a:r>
              <a:rPr lang="en-US" altLang="en-US" sz="2000">
                <a:latin typeface="Arial" panose="020B0604020202020204" pitchFamily="34" charset="0"/>
                <a:ea typeface="Arial Unicode MS" panose="020B0604020202020204" pitchFamily="34" charset="-128"/>
                <a:cs typeface="Arial Unicode MS" panose="020B0604020202020204" pitchFamily="34" charset="-128"/>
              </a:rPr>
              <a:t>linear and axis-parallel</a:t>
            </a:r>
          </a:p>
        </p:txBody>
      </p:sp>
      <p:sp>
        <p:nvSpPr>
          <p:cNvPr id="23596" name="Line 44">
            <a:extLst>
              <a:ext uri="{FF2B5EF4-FFF2-40B4-BE49-F238E27FC236}">
                <a16:creationId xmlns:a16="http://schemas.microsoft.com/office/drawing/2014/main" id="{109FB010-6C75-3513-C9AE-1C6FB67EF87C}"/>
              </a:ext>
            </a:extLst>
          </p:cNvPr>
          <p:cNvSpPr>
            <a:spLocks noChangeShapeType="1"/>
          </p:cNvSpPr>
          <p:nvPr/>
        </p:nvSpPr>
        <p:spPr bwMode="auto">
          <a:xfrm flipV="1">
            <a:off x="685800" y="3810000"/>
            <a:ext cx="990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ECB025B7-B29A-D3B2-0693-2C92424B5321}"/>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132F7F67-D595-484E-2862-2918DE9C40D4}"/>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F517941-B7DE-8144-70A2-F3A0B037232B}"/>
              </a:ext>
            </a:extLst>
          </p:cNvPr>
          <p:cNvSpPr>
            <a:spLocks noGrp="1" noChangeArrowheads="1"/>
          </p:cNvSpPr>
          <p:nvPr>
            <p:ph type="title"/>
          </p:nvPr>
        </p:nvSpPr>
        <p:spPr/>
        <p:txBody>
          <a:bodyPr/>
          <a:lstStyle/>
          <a:p>
            <a:pPr eaLnBrk="1" hangingPunct="1"/>
            <a:r>
              <a:rPr lang="en-US" altLang="en-US">
                <a:solidFill>
                  <a:srgbClr val="000099"/>
                </a:solidFill>
              </a:rPr>
              <a:t>ID3 </a:t>
            </a:r>
            <a:r>
              <a:rPr lang="tr-TR" altLang="en-US">
                <a:solidFill>
                  <a:srgbClr val="000099"/>
                </a:solidFill>
              </a:rPr>
              <a:t>A</a:t>
            </a:r>
            <a:r>
              <a:rPr lang="en-US" altLang="en-US">
                <a:solidFill>
                  <a:srgbClr val="000099"/>
                </a:solidFill>
              </a:rPr>
              <a:t>lgorithm</a:t>
            </a:r>
            <a:r>
              <a:rPr lang="en-US" altLang="en-US"/>
              <a:t> </a:t>
            </a:r>
          </a:p>
        </p:txBody>
      </p:sp>
      <p:sp>
        <p:nvSpPr>
          <p:cNvPr id="25603" name="Rectangle 3">
            <a:extLst>
              <a:ext uri="{FF2B5EF4-FFF2-40B4-BE49-F238E27FC236}">
                <a16:creationId xmlns:a16="http://schemas.microsoft.com/office/drawing/2014/main" id="{A8A5CD05-AA96-475E-3AB0-A97876CB9030}"/>
              </a:ext>
            </a:extLst>
          </p:cNvPr>
          <p:cNvSpPr>
            <a:spLocks noGrp="1" noChangeArrowheads="1"/>
          </p:cNvSpPr>
          <p:nvPr>
            <p:ph idx="1"/>
          </p:nvPr>
        </p:nvSpPr>
        <p:spPr>
          <a:xfrm>
            <a:off x="1447800" y="2057400"/>
            <a:ext cx="7391400" cy="3505200"/>
          </a:xfrm>
        </p:spPr>
        <p:txBody>
          <a:bodyPr/>
          <a:lstStyle/>
          <a:p>
            <a:pPr eaLnBrk="1" hangingPunct="1"/>
            <a:r>
              <a:rPr lang="en-US" altLang="en-US" sz="2600" dirty="0"/>
              <a:t>An algorithm to construct a decision tree</a:t>
            </a:r>
          </a:p>
          <a:p>
            <a:pPr eaLnBrk="1" hangingPunct="1"/>
            <a:r>
              <a:rPr lang="en-US" altLang="en-US" sz="2600" dirty="0"/>
              <a:t>Using Entropy to generate the information gain</a:t>
            </a:r>
          </a:p>
          <a:p>
            <a:pPr eaLnBrk="1" hangingPunct="1"/>
            <a:r>
              <a:rPr lang="en-US" altLang="en-US" sz="2600" dirty="0"/>
              <a:t>The best value then be selected</a:t>
            </a:r>
          </a:p>
        </p:txBody>
      </p:sp>
      <p:sp>
        <p:nvSpPr>
          <p:cNvPr id="25604" name="Text Box 4">
            <a:extLst>
              <a:ext uri="{FF2B5EF4-FFF2-40B4-BE49-F238E27FC236}">
                <a16:creationId xmlns:a16="http://schemas.microsoft.com/office/drawing/2014/main" id="{CF80F231-A300-AB59-6CC0-45380502280B}"/>
              </a:ext>
            </a:extLst>
          </p:cNvPr>
          <p:cNvSpPr txBox="1">
            <a:spLocks noChangeArrowheads="1"/>
          </p:cNvSpPr>
          <p:nvPr/>
        </p:nvSpPr>
        <p:spPr bwMode="auto">
          <a:xfrm>
            <a:off x="838200" y="5562600"/>
            <a:ext cx="800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 name="Date Placeholder 1">
            <a:extLst>
              <a:ext uri="{FF2B5EF4-FFF2-40B4-BE49-F238E27FC236}">
                <a16:creationId xmlns:a16="http://schemas.microsoft.com/office/drawing/2014/main" id="{F7B06D23-967E-C70F-10D6-C1834B7AA2EE}"/>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2084E301-CAFF-F0A1-FA76-FFA148DD6B35}"/>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99">
            <a:extLst>
              <a:ext uri="{FF2B5EF4-FFF2-40B4-BE49-F238E27FC236}">
                <a16:creationId xmlns:a16="http://schemas.microsoft.com/office/drawing/2014/main" id="{875F1E98-8920-28E2-8E0D-EA4443DC0A56}"/>
              </a:ext>
            </a:extLst>
          </p:cNvPr>
          <p:cNvSpPr>
            <a:spLocks noGrp="1" noChangeArrowheads="1"/>
          </p:cNvSpPr>
          <p:nvPr>
            <p:ph type="title"/>
          </p:nvPr>
        </p:nvSpPr>
        <p:spPr>
          <a:xfrm>
            <a:off x="1187450" y="333375"/>
            <a:ext cx="7632700" cy="754063"/>
          </a:xfrm>
        </p:spPr>
        <p:txBody>
          <a:bodyPr/>
          <a:lstStyle/>
          <a:p>
            <a:pPr eaLnBrk="1" hangingPunct="1"/>
            <a:r>
              <a:rPr lang="en-US" altLang="en-US" sz="4000"/>
              <a:t>Decision Tree for Play</a:t>
            </a:r>
            <a:r>
              <a:rPr lang="tr-TR" altLang="en-US" sz="4000"/>
              <a:t>ing </a:t>
            </a:r>
            <a:r>
              <a:rPr lang="en-US" altLang="en-US" sz="4000"/>
              <a:t>Tennis</a:t>
            </a:r>
            <a:endParaRPr lang="en-US" altLang="en-US" sz="3800"/>
          </a:p>
        </p:txBody>
      </p:sp>
      <p:graphicFrame>
        <p:nvGraphicFramePr>
          <p:cNvPr id="49753" name="Group 601">
            <a:extLst>
              <a:ext uri="{FF2B5EF4-FFF2-40B4-BE49-F238E27FC236}">
                <a16:creationId xmlns:a16="http://schemas.microsoft.com/office/drawing/2014/main" id="{5EE6B5F1-AA0D-8F5C-EA22-9C65328CA35B}"/>
              </a:ext>
            </a:extLst>
          </p:cNvPr>
          <p:cNvGraphicFramePr>
            <a:graphicFrameLocks noGrp="1"/>
          </p:cNvGraphicFramePr>
          <p:nvPr>
            <p:ph idx="1"/>
            <p:extLst>
              <p:ext uri="{D42A27DB-BD31-4B8C-83A1-F6EECF244321}">
                <p14:modId xmlns:p14="http://schemas.microsoft.com/office/powerpoint/2010/main" val="3734070773"/>
              </p:ext>
            </p:extLst>
          </p:nvPr>
        </p:nvGraphicFramePr>
        <p:xfrm>
          <a:off x="1460500" y="2204864"/>
          <a:ext cx="7086600" cy="4572004"/>
        </p:xfrm>
        <a:graphic>
          <a:graphicData uri="http://schemas.openxmlformats.org/drawingml/2006/table">
            <a:tbl>
              <a:tblPr/>
              <a:tblGrid>
                <a:gridCol w="654050">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1040631">
                  <a:extLst>
                    <a:ext uri="{9D8B030D-6E8A-4147-A177-3AD203B41FA5}">
                      <a16:colId xmlns:a16="http://schemas.microsoft.com/office/drawing/2014/main" val="20002"/>
                    </a:ext>
                  </a:extLst>
                </a:gridCol>
                <a:gridCol w="1005657">
                  <a:extLst>
                    <a:ext uri="{9D8B030D-6E8A-4147-A177-3AD203B41FA5}">
                      <a16:colId xmlns:a16="http://schemas.microsoft.com/office/drawing/2014/main" val="20003"/>
                    </a:ext>
                  </a:extLst>
                </a:gridCol>
                <a:gridCol w="976312">
                  <a:extLst>
                    <a:ext uri="{9D8B030D-6E8A-4147-A177-3AD203B41FA5}">
                      <a16:colId xmlns:a16="http://schemas.microsoft.com/office/drawing/2014/main" val="20004"/>
                    </a:ext>
                  </a:extLst>
                </a:gridCol>
                <a:gridCol w="1489075">
                  <a:extLst>
                    <a:ext uri="{9D8B030D-6E8A-4147-A177-3AD203B41FA5}">
                      <a16:colId xmlns:a16="http://schemas.microsoft.com/office/drawing/2014/main" val="20005"/>
                    </a:ext>
                  </a:extLst>
                </a:gridCol>
              </a:tblGrid>
              <a:tr h="469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dirty="0">
                          <a:ln>
                            <a:noFill/>
                          </a:ln>
                          <a:solidFill>
                            <a:schemeClr val="tx1"/>
                          </a:solidFill>
                          <a:effectLst/>
                          <a:latin typeface="Times New Roman" pitchFamily="18" charset="0"/>
                          <a:cs typeface="Times New Roman" pitchFamily="18" charset="0"/>
                        </a:rPr>
                        <a:t>Day</a:t>
                      </a:r>
                      <a:endParaRPr kumimoji="0" lang="sv-SE" sz="1300" b="0" i="0" u="none" strike="noStrike" cap="none" normalizeH="0" baseline="0" dirty="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Outlook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Temp.</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dirty="0" err="1">
                          <a:ln>
                            <a:noFill/>
                          </a:ln>
                          <a:solidFill>
                            <a:schemeClr val="tx1"/>
                          </a:solidFill>
                          <a:effectLst/>
                          <a:latin typeface="Times New Roman" pitchFamily="18" charset="0"/>
                          <a:cs typeface="Times New Roman" pitchFamily="18" charset="0"/>
                        </a:rPr>
                        <a:t>Humidity</a:t>
                      </a:r>
                      <a:endParaRPr kumimoji="0" lang="sv-SE" sz="13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Wind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Play Tennis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D1</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Sunny</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dirty="0">
                          <a:ln>
                            <a:noFill/>
                          </a:ln>
                          <a:solidFill>
                            <a:schemeClr val="tx1"/>
                          </a:solidFill>
                          <a:effectLst/>
                          <a:latin typeface="Times New Roman" pitchFamily="18" charset="0"/>
                          <a:cs typeface="Times New Roman" pitchFamily="18" charset="0"/>
                        </a:rPr>
                        <a:t>Hot</a:t>
                      </a:r>
                      <a:endParaRPr kumimoji="0" lang="sv-SE" sz="13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D2</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Sunny</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Hot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Strong</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D3</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Overcast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Hot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D4 </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Rain </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Mild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D5</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Rain</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Cool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D6</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Rain</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Cool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Strong</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D7</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Overcast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Cool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D8</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Sunny</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Mild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D9</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Sunny</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Cold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D10</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Rain</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Mild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dirty="0">
                          <a:ln>
                            <a:noFill/>
                          </a:ln>
                          <a:solidFill>
                            <a:schemeClr val="tx1"/>
                          </a:solidFill>
                          <a:effectLst/>
                          <a:latin typeface="Times New Roman" pitchFamily="18" charset="0"/>
                          <a:cs typeface="Times New Roman" pitchFamily="18" charset="0"/>
                        </a:rPr>
                        <a:t>Strong</a:t>
                      </a:r>
                      <a:endParaRPr kumimoji="0" lang="sv-SE" sz="13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D11</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Sunny</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Mild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Strong</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D12</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Overcast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Mild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Strong</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2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D13</a:t>
                      </a:r>
                      <a:endParaRPr kumimoji="0" lang="sv-SE" sz="1300" b="0" i="0" u="none" strike="noStrike" cap="none" normalizeH="0" baseline="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Overcast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Hot</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Normal</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Weak</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Yes</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3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dirty="0">
                          <a:ln>
                            <a:noFill/>
                          </a:ln>
                          <a:solidFill>
                            <a:schemeClr val="tx1"/>
                          </a:solidFill>
                          <a:effectLst/>
                          <a:latin typeface="Times New Roman" pitchFamily="18" charset="0"/>
                          <a:cs typeface="Times New Roman" pitchFamily="18" charset="0"/>
                        </a:rPr>
                        <a:t>D14</a:t>
                      </a:r>
                      <a:endParaRPr kumimoji="0" lang="sv-SE" sz="1300" b="0" i="0" u="none" strike="noStrike" cap="none" normalizeH="0" baseline="0" dirty="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Rain</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Mild</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High</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a:ln>
                            <a:noFill/>
                          </a:ln>
                          <a:solidFill>
                            <a:schemeClr val="tx1"/>
                          </a:solidFill>
                          <a:effectLst/>
                          <a:latin typeface="Times New Roman" pitchFamily="18" charset="0"/>
                          <a:cs typeface="Times New Roman" pitchFamily="18" charset="0"/>
                        </a:rPr>
                        <a:t>Strong</a:t>
                      </a:r>
                      <a:endParaRPr kumimoji="0" lang="sv-SE" sz="13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sv-SE" sz="1300" b="0" i="0" u="none" strike="noStrike" cap="none" normalizeH="0" baseline="0" dirty="0">
                          <a:ln>
                            <a:noFill/>
                          </a:ln>
                          <a:solidFill>
                            <a:schemeClr val="tx1"/>
                          </a:solidFill>
                          <a:effectLst/>
                          <a:latin typeface="Times New Roman" pitchFamily="18" charset="0"/>
                          <a:cs typeface="Times New Roman" pitchFamily="18" charset="0"/>
                        </a:rPr>
                        <a:t>No</a:t>
                      </a:r>
                      <a:endParaRPr kumimoji="0" lang="sv-SE" sz="13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8789" name="Text Box 604">
            <a:extLst>
              <a:ext uri="{FF2B5EF4-FFF2-40B4-BE49-F238E27FC236}">
                <a16:creationId xmlns:a16="http://schemas.microsoft.com/office/drawing/2014/main" id="{BB4BD450-E1A3-E539-B1F2-79ABAF4AD55B}"/>
              </a:ext>
            </a:extLst>
          </p:cNvPr>
          <p:cNvSpPr txBox="1">
            <a:spLocks noChangeArrowheads="1"/>
          </p:cNvSpPr>
          <p:nvPr/>
        </p:nvSpPr>
        <p:spPr bwMode="auto">
          <a:xfrm>
            <a:off x="1460500" y="1700808"/>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dirty="0">
                <a:solidFill>
                  <a:schemeClr val="tx2"/>
                </a:solidFill>
              </a:rPr>
              <a:t>Consider the following table </a:t>
            </a:r>
          </a:p>
        </p:txBody>
      </p:sp>
      <p:sp>
        <p:nvSpPr>
          <p:cNvPr id="2" name="Date Placeholder 1">
            <a:extLst>
              <a:ext uri="{FF2B5EF4-FFF2-40B4-BE49-F238E27FC236}">
                <a16:creationId xmlns:a16="http://schemas.microsoft.com/office/drawing/2014/main" id="{461AC8FF-DB3B-AEAB-6A54-FEE0975CF460}"/>
              </a:ext>
            </a:extLst>
          </p:cNvPr>
          <p:cNvSpPr>
            <a:spLocks noGrp="1"/>
          </p:cNvSpPr>
          <p:nvPr>
            <p:ph type="dt" sz="half" idx="10"/>
          </p:nvPr>
        </p:nvSpPr>
        <p:spPr>
          <a:xfrm>
            <a:off x="-36512" y="6342062"/>
            <a:ext cx="2667000" cy="365125"/>
          </a:xfrm>
        </p:spPr>
        <p:txBody>
          <a:bodyPr/>
          <a:lstStyle/>
          <a:p>
            <a:pPr>
              <a:defRPr/>
            </a:pPr>
            <a:r>
              <a:rPr lang="en-US" dirty="0"/>
              <a:t>March 8, 2023</a:t>
            </a:r>
          </a:p>
        </p:txBody>
      </p:sp>
      <p:sp>
        <p:nvSpPr>
          <p:cNvPr id="3" name="Slide Number Placeholder 2">
            <a:extLst>
              <a:ext uri="{FF2B5EF4-FFF2-40B4-BE49-F238E27FC236}">
                <a16:creationId xmlns:a16="http://schemas.microsoft.com/office/drawing/2014/main" id="{6A8D8851-AEA0-E1E3-E48A-7F3B77FC5E6A}"/>
              </a:ext>
            </a:extLst>
          </p:cNvPr>
          <p:cNvSpPr>
            <a:spLocks noGrp="1"/>
          </p:cNvSpPr>
          <p:nvPr>
            <p:ph type="sldNum" sz="quarter" idx="12"/>
          </p:nvPr>
        </p:nvSpPr>
        <p:spPr/>
        <p:txBody>
          <a:bodyPr>
            <a:normAutofit fontScale="85000" lnSpcReduction="20000"/>
          </a:bodyPr>
          <a:lstStyle/>
          <a:p>
            <a:fld id="{35760884-9C63-8747-B6FF-9AC57985A2F9}"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8411B372-0403-2C53-23B6-357907CCA33F}"/>
              </a:ext>
            </a:extLst>
          </p:cNvPr>
          <p:cNvSpPr>
            <a:spLocks noGrp="1" noChangeArrowheads="1"/>
          </p:cNvSpPr>
          <p:nvPr>
            <p:ph type="body" idx="1"/>
          </p:nvPr>
        </p:nvSpPr>
        <p:spPr/>
        <p:txBody>
          <a:bodyPr/>
          <a:lstStyle/>
          <a:p>
            <a:pPr eaLnBrk="1" hangingPunct="1"/>
            <a:r>
              <a:rPr lang="en-US" altLang="en-US" sz="2400" dirty="0"/>
              <a:t>We want to build a decision tree for the tennis matches</a:t>
            </a:r>
          </a:p>
          <a:p>
            <a:pPr eaLnBrk="1" hangingPunct="1"/>
            <a:r>
              <a:rPr lang="en-US" altLang="en-US" sz="2400" dirty="0"/>
              <a:t>The schedule of matches depend on the weather (Outlook, Temperature, Humidity, and Wind)</a:t>
            </a:r>
          </a:p>
          <a:p>
            <a:pPr eaLnBrk="1" hangingPunct="1"/>
            <a:r>
              <a:rPr lang="en-US" altLang="en-US" sz="2400" dirty="0"/>
              <a:t>So, to apply what we know to build a decision tree based on this table</a:t>
            </a:r>
          </a:p>
        </p:txBody>
      </p:sp>
      <p:sp>
        <p:nvSpPr>
          <p:cNvPr id="29699" name="Rectangle 599">
            <a:extLst>
              <a:ext uri="{FF2B5EF4-FFF2-40B4-BE49-F238E27FC236}">
                <a16:creationId xmlns:a16="http://schemas.microsoft.com/office/drawing/2014/main" id="{B89191AC-00B2-9285-C99D-0B533B9CF0C1}"/>
              </a:ext>
            </a:extLst>
          </p:cNvPr>
          <p:cNvSpPr>
            <a:spLocks noGrp="1" noChangeArrowheads="1"/>
          </p:cNvSpPr>
          <p:nvPr>
            <p:ph type="title"/>
          </p:nvPr>
        </p:nvSpPr>
        <p:spPr>
          <a:xfrm>
            <a:off x="1187450" y="333375"/>
            <a:ext cx="7632700" cy="754063"/>
          </a:xfrm>
        </p:spPr>
        <p:txBody>
          <a:bodyPr/>
          <a:lstStyle/>
          <a:p>
            <a:pPr eaLnBrk="1" hangingPunct="1"/>
            <a:r>
              <a:rPr lang="en-US" altLang="en-US" sz="4000"/>
              <a:t>Decision Tree for Play</a:t>
            </a:r>
            <a:r>
              <a:rPr lang="tr-TR" altLang="en-US" sz="4000"/>
              <a:t>ing </a:t>
            </a:r>
            <a:r>
              <a:rPr lang="en-US" altLang="en-US" sz="4000"/>
              <a:t>Tennis</a:t>
            </a:r>
            <a:endParaRPr lang="en-US" altLang="en-US" sz="3800"/>
          </a:p>
        </p:txBody>
      </p:sp>
      <p:sp>
        <p:nvSpPr>
          <p:cNvPr id="2" name="Date Placeholder 1">
            <a:extLst>
              <a:ext uri="{FF2B5EF4-FFF2-40B4-BE49-F238E27FC236}">
                <a16:creationId xmlns:a16="http://schemas.microsoft.com/office/drawing/2014/main" id="{F0A65162-2676-1CB5-6626-F396ADA6FD65}"/>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13988DAD-1B5E-51DC-FBCD-2ED32AD0F240}"/>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E505F196-159D-4F20-1635-F3148F53430A}"/>
              </a:ext>
            </a:extLst>
          </p:cNvPr>
          <p:cNvSpPr>
            <a:spLocks noGrp="1" noChangeArrowheads="1"/>
          </p:cNvSpPr>
          <p:nvPr>
            <p:ph idx="1"/>
          </p:nvPr>
        </p:nvSpPr>
        <p:spPr>
          <a:xfrm>
            <a:off x="1042988" y="1628775"/>
            <a:ext cx="7772400" cy="4114800"/>
          </a:xfrm>
        </p:spPr>
        <p:txBody>
          <a:bodyPr/>
          <a:lstStyle/>
          <a:p>
            <a:pPr eaLnBrk="1" hangingPunct="1">
              <a:defRPr/>
            </a:pPr>
            <a:r>
              <a:rPr lang="en-US" dirty="0"/>
              <a:t>Attributes and their values:</a:t>
            </a:r>
          </a:p>
          <a:p>
            <a:pPr lvl="1" eaLnBrk="1" hangingPunct="1">
              <a:defRPr/>
            </a:pPr>
            <a:r>
              <a:rPr lang="en-US" dirty="0"/>
              <a:t>Outlook: </a:t>
            </a:r>
            <a:r>
              <a:rPr lang="en-US" i="1" dirty="0"/>
              <a:t>Sunny, Overcast, Rain</a:t>
            </a:r>
            <a:endParaRPr lang="en-US" dirty="0"/>
          </a:p>
          <a:p>
            <a:pPr lvl="1" eaLnBrk="1" hangingPunct="1">
              <a:defRPr/>
            </a:pPr>
            <a:r>
              <a:rPr lang="en-US" dirty="0"/>
              <a:t>Humidity: </a:t>
            </a:r>
            <a:r>
              <a:rPr lang="en-US" i="1" dirty="0"/>
              <a:t>High, Normal</a:t>
            </a:r>
            <a:endParaRPr lang="en-US" dirty="0"/>
          </a:p>
          <a:p>
            <a:pPr lvl="1" eaLnBrk="1" hangingPunct="1">
              <a:defRPr/>
            </a:pPr>
            <a:r>
              <a:rPr lang="en-US" dirty="0"/>
              <a:t>Wind: </a:t>
            </a:r>
            <a:r>
              <a:rPr lang="en-US" i="1" dirty="0"/>
              <a:t>Strong, Weak</a:t>
            </a:r>
            <a:endParaRPr lang="tr-TR" i="1" dirty="0"/>
          </a:p>
          <a:p>
            <a:pPr lvl="1" eaLnBrk="1" hangingPunct="1">
              <a:defRPr/>
            </a:pPr>
            <a:r>
              <a:rPr lang="tr-TR"/>
              <a:t>Temperature:</a:t>
            </a:r>
            <a:r>
              <a:rPr lang="tr-TR" i="1"/>
              <a:t>Hot,Mild,Cold</a:t>
            </a:r>
            <a:endParaRPr lang="en-US" dirty="0"/>
          </a:p>
          <a:p>
            <a:pPr marL="457200" lvl="1" indent="0" eaLnBrk="1" hangingPunct="1">
              <a:buFont typeface="Wingdings" pitchFamily="2" charset="2"/>
              <a:buNone/>
              <a:defRPr/>
            </a:pPr>
            <a:endParaRPr lang="en-US" dirty="0"/>
          </a:p>
          <a:p>
            <a:pPr lvl="1" eaLnBrk="1" hangingPunct="1">
              <a:defRPr/>
            </a:pPr>
            <a:r>
              <a:rPr lang="en-US" dirty="0">
                <a:solidFill>
                  <a:schemeClr val="folHlink"/>
                </a:solidFill>
              </a:rPr>
              <a:t>Target concept</a:t>
            </a:r>
            <a:r>
              <a:rPr lang="en-US" dirty="0"/>
              <a:t> - Play Tennis: </a:t>
            </a:r>
            <a:r>
              <a:rPr lang="en-US" i="1" dirty="0"/>
              <a:t>Yes, No</a:t>
            </a:r>
          </a:p>
        </p:txBody>
      </p:sp>
      <p:sp>
        <p:nvSpPr>
          <p:cNvPr id="31747" name="Rectangle 599">
            <a:extLst>
              <a:ext uri="{FF2B5EF4-FFF2-40B4-BE49-F238E27FC236}">
                <a16:creationId xmlns:a16="http://schemas.microsoft.com/office/drawing/2014/main" id="{60AF20FA-CF21-E534-579C-0952D6EC26FC}"/>
              </a:ext>
            </a:extLst>
          </p:cNvPr>
          <p:cNvSpPr>
            <a:spLocks noGrp="1" noChangeArrowheads="1"/>
          </p:cNvSpPr>
          <p:nvPr>
            <p:ph type="title"/>
          </p:nvPr>
        </p:nvSpPr>
        <p:spPr>
          <a:xfrm>
            <a:off x="1187450" y="333375"/>
            <a:ext cx="7632700" cy="754063"/>
          </a:xfrm>
        </p:spPr>
        <p:txBody>
          <a:bodyPr/>
          <a:lstStyle/>
          <a:p>
            <a:pPr eaLnBrk="1" hangingPunct="1"/>
            <a:r>
              <a:rPr lang="en-US" altLang="en-US" sz="4000"/>
              <a:t>Decision Tree for Play</a:t>
            </a:r>
            <a:r>
              <a:rPr lang="tr-TR" altLang="en-US" sz="4000"/>
              <a:t>ing </a:t>
            </a:r>
            <a:r>
              <a:rPr lang="en-US" altLang="en-US" sz="4000"/>
              <a:t>Tennis</a:t>
            </a:r>
            <a:endParaRPr lang="en-US" altLang="en-US" sz="3800"/>
          </a:p>
        </p:txBody>
      </p:sp>
      <p:sp>
        <p:nvSpPr>
          <p:cNvPr id="2" name="Date Placeholder 1">
            <a:extLst>
              <a:ext uri="{FF2B5EF4-FFF2-40B4-BE49-F238E27FC236}">
                <a16:creationId xmlns:a16="http://schemas.microsoft.com/office/drawing/2014/main" id="{4838D078-BDC9-7DE7-2DAA-21109A2BD071}"/>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ECBC6ECB-0714-AB19-B8CB-CE99332AF70E}"/>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C9540B95-AF7D-241E-D218-170A7458E3DE}"/>
              </a:ext>
            </a:extLst>
          </p:cNvPr>
          <p:cNvSpPr>
            <a:spLocks noGrp="1" noChangeArrowheads="1"/>
          </p:cNvSpPr>
          <p:nvPr>
            <p:ph type="body" idx="1"/>
          </p:nvPr>
        </p:nvSpPr>
        <p:spPr/>
        <p:txBody>
          <a:bodyPr/>
          <a:lstStyle/>
          <a:p>
            <a:pPr eaLnBrk="1" hangingPunct="1"/>
            <a:r>
              <a:rPr lang="en-US" altLang="en-US"/>
              <a:t>Calculating the information gains for each of the weather attributes:</a:t>
            </a:r>
          </a:p>
          <a:p>
            <a:pPr lvl="1" eaLnBrk="1" hangingPunct="1"/>
            <a:r>
              <a:rPr lang="en-US" altLang="en-US" sz="2400"/>
              <a:t>For the Wind </a:t>
            </a:r>
          </a:p>
          <a:p>
            <a:pPr lvl="1" eaLnBrk="1" hangingPunct="1"/>
            <a:r>
              <a:rPr lang="en-US" altLang="en-US" sz="2400"/>
              <a:t>For the Humidity</a:t>
            </a:r>
          </a:p>
          <a:p>
            <a:pPr lvl="1" eaLnBrk="1" hangingPunct="1"/>
            <a:r>
              <a:rPr lang="en-US" altLang="en-US" sz="2400"/>
              <a:t>For the Outlook </a:t>
            </a:r>
            <a:endParaRPr lang="tr-TR" altLang="en-US" sz="2400"/>
          </a:p>
          <a:p>
            <a:pPr lvl="1" eaLnBrk="1" hangingPunct="1"/>
            <a:r>
              <a:rPr lang="tr-TR" altLang="en-US" sz="2400"/>
              <a:t>For the Temperature</a:t>
            </a:r>
            <a:endParaRPr lang="en-US" altLang="en-US" sz="2400"/>
          </a:p>
        </p:txBody>
      </p:sp>
      <p:sp>
        <p:nvSpPr>
          <p:cNvPr id="30723" name="Rectangle 599">
            <a:extLst>
              <a:ext uri="{FF2B5EF4-FFF2-40B4-BE49-F238E27FC236}">
                <a16:creationId xmlns:a16="http://schemas.microsoft.com/office/drawing/2014/main" id="{AC4E1723-AA9A-A8EC-7F7F-A852F4D05FE2}"/>
              </a:ext>
            </a:extLst>
          </p:cNvPr>
          <p:cNvSpPr>
            <a:spLocks noGrp="1" noChangeArrowheads="1"/>
          </p:cNvSpPr>
          <p:nvPr>
            <p:ph type="title"/>
          </p:nvPr>
        </p:nvSpPr>
        <p:spPr>
          <a:xfrm>
            <a:off x="1187450" y="333375"/>
            <a:ext cx="7632700" cy="754063"/>
          </a:xfrm>
        </p:spPr>
        <p:txBody>
          <a:bodyPr/>
          <a:lstStyle/>
          <a:p>
            <a:pPr eaLnBrk="1" hangingPunct="1"/>
            <a:r>
              <a:rPr lang="en-US" altLang="en-US" sz="4000"/>
              <a:t>Decision Tree for Play</a:t>
            </a:r>
            <a:r>
              <a:rPr lang="tr-TR" altLang="en-US" sz="4000"/>
              <a:t>ing </a:t>
            </a:r>
            <a:r>
              <a:rPr lang="en-US" altLang="en-US" sz="4000"/>
              <a:t>Tennis</a:t>
            </a:r>
            <a:endParaRPr lang="en-US" altLang="en-US" sz="3800"/>
          </a:p>
        </p:txBody>
      </p:sp>
      <p:sp>
        <p:nvSpPr>
          <p:cNvPr id="2" name="Date Placeholder 1">
            <a:extLst>
              <a:ext uri="{FF2B5EF4-FFF2-40B4-BE49-F238E27FC236}">
                <a16:creationId xmlns:a16="http://schemas.microsoft.com/office/drawing/2014/main" id="{57E48C2C-DD14-FDC8-D880-377B2FF9BF0D}"/>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C69DA1A7-6191-F5DE-956F-0DD5CCBC6D2B}"/>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ctrTitle"/>
          </p:nvPr>
        </p:nvSpPr>
        <p:spPr/>
        <p:txBody>
          <a:bodyPr/>
          <a:lstStyle/>
          <a:p>
            <a:r>
              <a:rPr lang="tr-TR" dirty="0" err="1"/>
              <a:t>Lecture</a:t>
            </a:r>
            <a:r>
              <a:rPr lang="tr-TR" dirty="0"/>
              <a:t> # 10</a:t>
            </a:r>
            <a:br>
              <a:rPr lang="tr-TR" dirty="0"/>
            </a:br>
            <a:r>
              <a:rPr lang="tr-TR" dirty="0" err="1"/>
              <a:t>Decision</a:t>
            </a:r>
            <a:r>
              <a:rPr lang="tr-TR" dirty="0"/>
              <a:t> </a:t>
            </a:r>
            <a:r>
              <a:rPr lang="tr-TR" dirty="0" err="1"/>
              <a:t>Trees</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a16="http://schemas.microsoft.com/office/drawing/2014/main" id="{11BC2FBC-BA3D-5878-F013-B256FA2CD828}"/>
              </a:ext>
            </a:extLst>
          </p:cNvPr>
          <p:cNvSpPr>
            <a:spLocks noChangeShapeType="1"/>
          </p:cNvSpPr>
          <p:nvPr/>
        </p:nvSpPr>
        <p:spPr bwMode="auto">
          <a:xfrm flipH="1">
            <a:off x="1600200" y="2209800"/>
            <a:ext cx="2590800" cy="1676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1" name="Line 3">
            <a:extLst>
              <a:ext uri="{FF2B5EF4-FFF2-40B4-BE49-F238E27FC236}">
                <a16:creationId xmlns:a16="http://schemas.microsoft.com/office/drawing/2014/main" id="{D63A9301-3214-E9C8-9139-C30390ABD448}"/>
              </a:ext>
            </a:extLst>
          </p:cNvPr>
          <p:cNvSpPr>
            <a:spLocks noChangeShapeType="1"/>
          </p:cNvSpPr>
          <p:nvPr/>
        </p:nvSpPr>
        <p:spPr bwMode="auto">
          <a:xfrm>
            <a:off x="4876800" y="2209800"/>
            <a:ext cx="1905000" cy="1676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2" name="Line 4">
            <a:extLst>
              <a:ext uri="{FF2B5EF4-FFF2-40B4-BE49-F238E27FC236}">
                <a16:creationId xmlns:a16="http://schemas.microsoft.com/office/drawing/2014/main" id="{50A22F48-B6BE-6231-5754-8AAB94A9FE4D}"/>
              </a:ext>
            </a:extLst>
          </p:cNvPr>
          <p:cNvSpPr>
            <a:spLocks noChangeShapeType="1"/>
          </p:cNvSpPr>
          <p:nvPr/>
        </p:nvSpPr>
        <p:spPr bwMode="auto">
          <a:xfrm flipH="1">
            <a:off x="457200" y="4343400"/>
            <a:ext cx="914400" cy="1447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3" name="Line 5">
            <a:extLst>
              <a:ext uri="{FF2B5EF4-FFF2-40B4-BE49-F238E27FC236}">
                <a16:creationId xmlns:a16="http://schemas.microsoft.com/office/drawing/2014/main" id="{915B2619-5091-BD5F-C61E-DB605CF33B03}"/>
              </a:ext>
            </a:extLst>
          </p:cNvPr>
          <p:cNvSpPr>
            <a:spLocks noChangeShapeType="1"/>
          </p:cNvSpPr>
          <p:nvPr/>
        </p:nvSpPr>
        <p:spPr bwMode="auto">
          <a:xfrm>
            <a:off x="1676400" y="4343400"/>
            <a:ext cx="1066800" cy="1447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4" name="Line 6">
            <a:extLst>
              <a:ext uri="{FF2B5EF4-FFF2-40B4-BE49-F238E27FC236}">
                <a16:creationId xmlns:a16="http://schemas.microsoft.com/office/drawing/2014/main" id="{DF0218ED-B88C-360F-411C-EB5C26E719FC}"/>
              </a:ext>
            </a:extLst>
          </p:cNvPr>
          <p:cNvSpPr>
            <a:spLocks noChangeShapeType="1"/>
          </p:cNvSpPr>
          <p:nvPr/>
        </p:nvSpPr>
        <p:spPr bwMode="auto">
          <a:xfrm>
            <a:off x="6934200" y="4343400"/>
            <a:ext cx="990600" cy="1447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5" name="Line 7">
            <a:extLst>
              <a:ext uri="{FF2B5EF4-FFF2-40B4-BE49-F238E27FC236}">
                <a16:creationId xmlns:a16="http://schemas.microsoft.com/office/drawing/2014/main" id="{ED1C26C0-5537-3CFB-92DD-7119285F37AF}"/>
              </a:ext>
            </a:extLst>
          </p:cNvPr>
          <p:cNvSpPr>
            <a:spLocks noChangeShapeType="1"/>
          </p:cNvSpPr>
          <p:nvPr/>
        </p:nvSpPr>
        <p:spPr bwMode="auto">
          <a:xfrm flipH="1">
            <a:off x="5867400" y="4343400"/>
            <a:ext cx="914400" cy="1447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Line 8">
            <a:extLst>
              <a:ext uri="{FF2B5EF4-FFF2-40B4-BE49-F238E27FC236}">
                <a16:creationId xmlns:a16="http://schemas.microsoft.com/office/drawing/2014/main" id="{5664836B-4C6E-6E93-FD95-41AE8DF23241}"/>
              </a:ext>
            </a:extLst>
          </p:cNvPr>
          <p:cNvSpPr>
            <a:spLocks noChangeShapeType="1"/>
          </p:cNvSpPr>
          <p:nvPr/>
        </p:nvSpPr>
        <p:spPr bwMode="auto">
          <a:xfrm>
            <a:off x="4419600" y="2286000"/>
            <a:ext cx="0" cy="16002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7" name="Text Box 10">
            <a:extLst>
              <a:ext uri="{FF2B5EF4-FFF2-40B4-BE49-F238E27FC236}">
                <a16:creationId xmlns:a16="http://schemas.microsoft.com/office/drawing/2014/main" id="{9FE801AA-F315-E6AA-39C0-F6A801500CEF}"/>
              </a:ext>
            </a:extLst>
          </p:cNvPr>
          <p:cNvSpPr txBox="1">
            <a:spLocks noChangeArrowheads="1"/>
          </p:cNvSpPr>
          <p:nvPr/>
        </p:nvSpPr>
        <p:spPr bwMode="auto">
          <a:xfrm>
            <a:off x="3810000" y="1752600"/>
            <a:ext cx="1262063"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Outlook</a:t>
            </a:r>
          </a:p>
        </p:txBody>
      </p:sp>
      <p:sp>
        <p:nvSpPr>
          <p:cNvPr id="32778" name="Text Box 11">
            <a:extLst>
              <a:ext uri="{FF2B5EF4-FFF2-40B4-BE49-F238E27FC236}">
                <a16:creationId xmlns:a16="http://schemas.microsoft.com/office/drawing/2014/main" id="{275EE747-D860-5996-DBE0-DAB8477C0C80}"/>
              </a:ext>
            </a:extLst>
          </p:cNvPr>
          <p:cNvSpPr txBox="1">
            <a:spLocks noChangeArrowheads="1"/>
          </p:cNvSpPr>
          <p:nvPr/>
        </p:nvSpPr>
        <p:spPr bwMode="auto">
          <a:xfrm>
            <a:off x="2362200" y="2743200"/>
            <a:ext cx="1054100"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Sunny</a:t>
            </a:r>
          </a:p>
        </p:txBody>
      </p:sp>
      <p:sp>
        <p:nvSpPr>
          <p:cNvPr id="32779" name="Text Box 12">
            <a:extLst>
              <a:ext uri="{FF2B5EF4-FFF2-40B4-BE49-F238E27FC236}">
                <a16:creationId xmlns:a16="http://schemas.microsoft.com/office/drawing/2014/main" id="{07713880-56A4-3C80-BD9E-FB7714890CA3}"/>
              </a:ext>
            </a:extLst>
          </p:cNvPr>
          <p:cNvSpPr txBox="1">
            <a:spLocks noChangeArrowheads="1"/>
          </p:cNvSpPr>
          <p:nvPr/>
        </p:nvSpPr>
        <p:spPr bwMode="auto">
          <a:xfrm>
            <a:off x="3733800" y="2743200"/>
            <a:ext cx="1400175"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Overcast</a:t>
            </a:r>
          </a:p>
        </p:txBody>
      </p:sp>
      <p:sp>
        <p:nvSpPr>
          <p:cNvPr id="32780" name="Text Box 13">
            <a:extLst>
              <a:ext uri="{FF2B5EF4-FFF2-40B4-BE49-F238E27FC236}">
                <a16:creationId xmlns:a16="http://schemas.microsoft.com/office/drawing/2014/main" id="{141FA86F-767E-B707-D548-D26307A70CB6}"/>
              </a:ext>
            </a:extLst>
          </p:cNvPr>
          <p:cNvSpPr txBox="1">
            <a:spLocks noChangeArrowheads="1"/>
          </p:cNvSpPr>
          <p:nvPr/>
        </p:nvSpPr>
        <p:spPr bwMode="auto">
          <a:xfrm>
            <a:off x="5486400" y="2743200"/>
            <a:ext cx="811213"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Rain</a:t>
            </a:r>
          </a:p>
        </p:txBody>
      </p:sp>
      <p:sp>
        <p:nvSpPr>
          <p:cNvPr id="32781" name="Text Box 14">
            <a:extLst>
              <a:ext uri="{FF2B5EF4-FFF2-40B4-BE49-F238E27FC236}">
                <a16:creationId xmlns:a16="http://schemas.microsoft.com/office/drawing/2014/main" id="{DF34368A-F7F8-3617-697B-36747EE71E94}"/>
              </a:ext>
            </a:extLst>
          </p:cNvPr>
          <p:cNvSpPr txBox="1">
            <a:spLocks noChangeArrowheads="1"/>
          </p:cNvSpPr>
          <p:nvPr/>
        </p:nvSpPr>
        <p:spPr bwMode="auto">
          <a:xfrm>
            <a:off x="838200" y="3886200"/>
            <a:ext cx="1416050"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Humidity</a:t>
            </a:r>
          </a:p>
        </p:txBody>
      </p:sp>
      <p:sp>
        <p:nvSpPr>
          <p:cNvPr id="32782" name="Text Box 15">
            <a:extLst>
              <a:ext uri="{FF2B5EF4-FFF2-40B4-BE49-F238E27FC236}">
                <a16:creationId xmlns:a16="http://schemas.microsoft.com/office/drawing/2014/main" id="{58539BDE-6A04-D515-26B2-6A8A299FC130}"/>
              </a:ext>
            </a:extLst>
          </p:cNvPr>
          <p:cNvSpPr txBox="1">
            <a:spLocks noChangeArrowheads="1"/>
          </p:cNvSpPr>
          <p:nvPr/>
        </p:nvSpPr>
        <p:spPr bwMode="auto">
          <a:xfrm>
            <a:off x="304800" y="4953000"/>
            <a:ext cx="836613"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High</a:t>
            </a:r>
          </a:p>
        </p:txBody>
      </p:sp>
      <p:sp>
        <p:nvSpPr>
          <p:cNvPr id="32783" name="Text Box 16">
            <a:extLst>
              <a:ext uri="{FF2B5EF4-FFF2-40B4-BE49-F238E27FC236}">
                <a16:creationId xmlns:a16="http://schemas.microsoft.com/office/drawing/2014/main" id="{51CEC2CD-882B-DEBE-D6A5-7C360FEE4916}"/>
              </a:ext>
            </a:extLst>
          </p:cNvPr>
          <p:cNvSpPr txBox="1">
            <a:spLocks noChangeArrowheads="1"/>
          </p:cNvSpPr>
          <p:nvPr/>
        </p:nvSpPr>
        <p:spPr bwMode="auto">
          <a:xfrm>
            <a:off x="1828800" y="4953000"/>
            <a:ext cx="1185863"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Normal</a:t>
            </a:r>
          </a:p>
        </p:txBody>
      </p:sp>
      <p:sp>
        <p:nvSpPr>
          <p:cNvPr id="32784" name="Text Box 17">
            <a:extLst>
              <a:ext uri="{FF2B5EF4-FFF2-40B4-BE49-F238E27FC236}">
                <a16:creationId xmlns:a16="http://schemas.microsoft.com/office/drawing/2014/main" id="{6821F850-8AD5-A388-C8C6-E1CBD04B02A3}"/>
              </a:ext>
            </a:extLst>
          </p:cNvPr>
          <p:cNvSpPr txBox="1">
            <a:spLocks noChangeArrowheads="1"/>
          </p:cNvSpPr>
          <p:nvPr/>
        </p:nvSpPr>
        <p:spPr bwMode="auto">
          <a:xfrm>
            <a:off x="6324600" y="3886200"/>
            <a:ext cx="904875"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Wind</a:t>
            </a:r>
          </a:p>
        </p:txBody>
      </p:sp>
      <p:sp>
        <p:nvSpPr>
          <p:cNvPr id="32785" name="Text Box 18">
            <a:extLst>
              <a:ext uri="{FF2B5EF4-FFF2-40B4-BE49-F238E27FC236}">
                <a16:creationId xmlns:a16="http://schemas.microsoft.com/office/drawing/2014/main" id="{DA6FB3FB-C1EF-B82C-A805-8B35C03158FC}"/>
              </a:ext>
            </a:extLst>
          </p:cNvPr>
          <p:cNvSpPr txBox="1">
            <a:spLocks noChangeArrowheads="1"/>
          </p:cNvSpPr>
          <p:nvPr/>
        </p:nvSpPr>
        <p:spPr bwMode="auto">
          <a:xfrm>
            <a:off x="5638800" y="4953000"/>
            <a:ext cx="1106488"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Strong</a:t>
            </a:r>
          </a:p>
        </p:txBody>
      </p:sp>
      <p:sp>
        <p:nvSpPr>
          <p:cNvPr id="32786" name="Text Box 19">
            <a:extLst>
              <a:ext uri="{FF2B5EF4-FFF2-40B4-BE49-F238E27FC236}">
                <a16:creationId xmlns:a16="http://schemas.microsoft.com/office/drawing/2014/main" id="{BC0B6D04-E73F-115C-9DC8-E86D82C02111}"/>
              </a:ext>
            </a:extLst>
          </p:cNvPr>
          <p:cNvSpPr txBox="1">
            <a:spLocks noChangeArrowheads="1"/>
          </p:cNvSpPr>
          <p:nvPr/>
        </p:nvSpPr>
        <p:spPr bwMode="auto">
          <a:xfrm>
            <a:off x="7162800" y="4953000"/>
            <a:ext cx="969963"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Weak</a:t>
            </a:r>
          </a:p>
        </p:txBody>
      </p:sp>
      <p:sp>
        <p:nvSpPr>
          <p:cNvPr id="32787" name="Text Box 20">
            <a:extLst>
              <a:ext uri="{FF2B5EF4-FFF2-40B4-BE49-F238E27FC236}">
                <a16:creationId xmlns:a16="http://schemas.microsoft.com/office/drawing/2014/main" id="{A4A648E7-7983-1328-F739-AA66559F9661}"/>
              </a:ext>
            </a:extLst>
          </p:cNvPr>
          <p:cNvSpPr txBox="1">
            <a:spLocks noChangeArrowheads="1"/>
          </p:cNvSpPr>
          <p:nvPr/>
        </p:nvSpPr>
        <p:spPr bwMode="auto">
          <a:xfrm>
            <a:off x="152400" y="5791200"/>
            <a:ext cx="646113"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No</a:t>
            </a:r>
            <a:endParaRPr lang="en-US" altLang="en-US" sz="2400"/>
          </a:p>
        </p:txBody>
      </p:sp>
      <p:sp>
        <p:nvSpPr>
          <p:cNvPr id="32788" name="Text Box 21">
            <a:extLst>
              <a:ext uri="{FF2B5EF4-FFF2-40B4-BE49-F238E27FC236}">
                <a16:creationId xmlns:a16="http://schemas.microsoft.com/office/drawing/2014/main" id="{A25C7B94-39EF-146F-1072-65B589359217}"/>
              </a:ext>
            </a:extLst>
          </p:cNvPr>
          <p:cNvSpPr txBox="1">
            <a:spLocks noChangeArrowheads="1"/>
          </p:cNvSpPr>
          <p:nvPr/>
        </p:nvSpPr>
        <p:spPr bwMode="auto">
          <a:xfrm>
            <a:off x="2438400" y="5791200"/>
            <a:ext cx="76517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Yes</a:t>
            </a:r>
            <a:endParaRPr lang="en-US" altLang="en-US" sz="2400"/>
          </a:p>
        </p:txBody>
      </p:sp>
      <p:sp>
        <p:nvSpPr>
          <p:cNvPr id="32789" name="Text Box 22">
            <a:extLst>
              <a:ext uri="{FF2B5EF4-FFF2-40B4-BE49-F238E27FC236}">
                <a16:creationId xmlns:a16="http://schemas.microsoft.com/office/drawing/2014/main" id="{76FAF8D4-F556-29D2-8496-E836F3EF2BC7}"/>
              </a:ext>
            </a:extLst>
          </p:cNvPr>
          <p:cNvSpPr txBox="1">
            <a:spLocks noChangeArrowheads="1"/>
          </p:cNvSpPr>
          <p:nvPr/>
        </p:nvSpPr>
        <p:spPr bwMode="auto">
          <a:xfrm>
            <a:off x="4114800" y="3886200"/>
            <a:ext cx="76517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Yes</a:t>
            </a:r>
            <a:endParaRPr lang="en-US" altLang="en-US" sz="2400"/>
          </a:p>
        </p:txBody>
      </p:sp>
      <p:sp>
        <p:nvSpPr>
          <p:cNvPr id="32790" name="Text Box 23">
            <a:extLst>
              <a:ext uri="{FF2B5EF4-FFF2-40B4-BE49-F238E27FC236}">
                <a16:creationId xmlns:a16="http://schemas.microsoft.com/office/drawing/2014/main" id="{5A5E6D7B-F2B6-BC7B-7195-E3C3FDF6AAA4}"/>
              </a:ext>
            </a:extLst>
          </p:cNvPr>
          <p:cNvSpPr txBox="1">
            <a:spLocks noChangeArrowheads="1"/>
          </p:cNvSpPr>
          <p:nvPr/>
        </p:nvSpPr>
        <p:spPr bwMode="auto">
          <a:xfrm>
            <a:off x="7696200" y="5791200"/>
            <a:ext cx="76517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Yes</a:t>
            </a:r>
            <a:endParaRPr lang="en-US" altLang="en-US" sz="2400"/>
          </a:p>
        </p:txBody>
      </p:sp>
      <p:sp>
        <p:nvSpPr>
          <p:cNvPr id="32791" name="Text Box 24">
            <a:extLst>
              <a:ext uri="{FF2B5EF4-FFF2-40B4-BE49-F238E27FC236}">
                <a16:creationId xmlns:a16="http://schemas.microsoft.com/office/drawing/2014/main" id="{33F6C4F9-EED5-0948-0BB3-CA4043843C94}"/>
              </a:ext>
            </a:extLst>
          </p:cNvPr>
          <p:cNvSpPr txBox="1">
            <a:spLocks noChangeArrowheads="1"/>
          </p:cNvSpPr>
          <p:nvPr/>
        </p:nvSpPr>
        <p:spPr bwMode="auto">
          <a:xfrm>
            <a:off x="5562600" y="5791200"/>
            <a:ext cx="646113"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a:t>No</a:t>
            </a:r>
          </a:p>
        </p:txBody>
      </p:sp>
      <p:sp>
        <p:nvSpPr>
          <p:cNvPr id="32793" name="Rectangle 599">
            <a:extLst>
              <a:ext uri="{FF2B5EF4-FFF2-40B4-BE49-F238E27FC236}">
                <a16:creationId xmlns:a16="http://schemas.microsoft.com/office/drawing/2014/main" id="{DF2FC638-0D7D-BEEC-E0BD-CF8D65EF1599}"/>
              </a:ext>
            </a:extLst>
          </p:cNvPr>
          <p:cNvSpPr>
            <a:spLocks noGrp="1" noChangeArrowheads="1"/>
          </p:cNvSpPr>
          <p:nvPr>
            <p:ph type="title"/>
          </p:nvPr>
        </p:nvSpPr>
        <p:spPr>
          <a:xfrm>
            <a:off x="1187450" y="333375"/>
            <a:ext cx="7632700" cy="754063"/>
          </a:xfrm>
        </p:spPr>
        <p:txBody>
          <a:bodyPr/>
          <a:lstStyle/>
          <a:p>
            <a:pPr eaLnBrk="1" hangingPunct="1"/>
            <a:r>
              <a:rPr lang="en-US" altLang="en-US" sz="4000"/>
              <a:t>Decision Tree for Play</a:t>
            </a:r>
            <a:r>
              <a:rPr lang="tr-TR" altLang="en-US" sz="4000"/>
              <a:t>ing </a:t>
            </a:r>
            <a:r>
              <a:rPr lang="en-US" altLang="en-US" sz="4000"/>
              <a:t>Tennis</a:t>
            </a:r>
            <a:endParaRPr lang="en-US" altLang="en-US" sz="3800"/>
          </a:p>
        </p:txBody>
      </p:sp>
      <p:sp>
        <p:nvSpPr>
          <p:cNvPr id="2" name="Date Placeholder 1">
            <a:extLst>
              <a:ext uri="{FF2B5EF4-FFF2-40B4-BE49-F238E27FC236}">
                <a16:creationId xmlns:a16="http://schemas.microsoft.com/office/drawing/2014/main" id="{A4FA28A7-AD34-B346-3F23-A1932E7CCA33}"/>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A69451A2-88C1-ABF9-5F2C-603D9D25BB43}"/>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20</a:t>
            </a:fld>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a:extLst>
              <a:ext uri="{FF2B5EF4-FFF2-40B4-BE49-F238E27FC236}">
                <a16:creationId xmlns:a16="http://schemas.microsoft.com/office/drawing/2014/main" id="{A0AB5FAA-4DB8-BA6E-3A5F-B479071DEB8B}"/>
              </a:ext>
            </a:extLst>
          </p:cNvPr>
          <p:cNvSpPr>
            <a:spLocks noChangeShapeType="1"/>
          </p:cNvSpPr>
          <p:nvPr/>
        </p:nvSpPr>
        <p:spPr bwMode="auto">
          <a:xfrm flipH="1">
            <a:off x="2033588" y="2268538"/>
            <a:ext cx="2233612" cy="116046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795" name="Line 3">
            <a:extLst>
              <a:ext uri="{FF2B5EF4-FFF2-40B4-BE49-F238E27FC236}">
                <a16:creationId xmlns:a16="http://schemas.microsoft.com/office/drawing/2014/main" id="{F78B1ACD-95D8-EEB2-28D7-B8AAAF5A871A}"/>
              </a:ext>
            </a:extLst>
          </p:cNvPr>
          <p:cNvSpPr>
            <a:spLocks noChangeShapeType="1"/>
          </p:cNvSpPr>
          <p:nvPr/>
        </p:nvSpPr>
        <p:spPr bwMode="auto">
          <a:xfrm>
            <a:off x="5214938" y="2268538"/>
            <a:ext cx="1643062" cy="116046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796" name="Line 4">
            <a:extLst>
              <a:ext uri="{FF2B5EF4-FFF2-40B4-BE49-F238E27FC236}">
                <a16:creationId xmlns:a16="http://schemas.microsoft.com/office/drawing/2014/main" id="{8AC12BAE-C768-1543-808C-FAB8E21F8564}"/>
              </a:ext>
            </a:extLst>
          </p:cNvPr>
          <p:cNvSpPr>
            <a:spLocks noChangeShapeType="1"/>
          </p:cNvSpPr>
          <p:nvPr/>
        </p:nvSpPr>
        <p:spPr bwMode="auto">
          <a:xfrm flipH="1">
            <a:off x="658813" y="4332288"/>
            <a:ext cx="788987" cy="10017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797" name="Line 5">
            <a:extLst>
              <a:ext uri="{FF2B5EF4-FFF2-40B4-BE49-F238E27FC236}">
                <a16:creationId xmlns:a16="http://schemas.microsoft.com/office/drawing/2014/main" id="{653BBA90-95C1-6505-DBB4-52E9FC7224A4}"/>
              </a:ext>
            </a:extLst>
          </p:cNvPr>
          <p:cNvSpPr>
            <a:spLocks noChangeShapeType="1"/>
          </p:cNvSpPr>
          <p:nvPr/>
        </p:nvSpPr>
        <p:spPr bwMode="auto">
          <a:xfrm>
            <a:off x="1900238" y="4332288"/>
            <a:ext cx="919162" cy="10017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798" name="Line 6">
            <a:extLst>
              <a:ext uri="{FF2B5EF4-FFF2-40B4-BE49-F238E27FC236}">
                <a16:creationId xmlns:a16="http://schemas.microsoft.com/office/drawing/2014/main" id="{83C7C3B0-8A11-853F-0AE8-E52573F8BC7B}"/>
              </a:ext>
            </a:extLst>
          </p:cNvPr>
          <p:cNvSpPr>
            <a:spLocks noChangeShapeType="1"/>
          </p:cNvSpPr>
          <p:nvPr/>
        </p:nvSpPr>
        <p:spPr bwMode="auto">
          <a:xfrm>
            <a:off x="7146925" y="4332288"/>
            <a:ext cx="854075" cy="10017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799" name="Line 7">
            <a:extLst>
              <a:ext uri="{FF2B5EF4-FFF2-40B4-BE49-F238E27FC236}">
                <a16:creationId xmlns:a16="http://schemas.microsoft.com/office/drawing/2014/main" id="{A42E32D5-8EC5-7C7F-56DC-F6CC42A160C7}"/>
              </a:ext>
            </a:extLst>
          </p:cNvPr>
          <p:cNvSpPr>
            <a:spLocks noChangeShapeType="1"/>
          </p:cNvSpPr>
          <p:nvPr/>
        </p:nvSpPr>
        <p:spPr bwMode="auto">
          <a:xfrm flipH="1">
            <a:off x="6069013" y="4332288"/>
            <a:ext cx="788987" cy="10017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0" name="Line 8">
            <a:extLst>
              <a:ext uri="{FF2B5EF4-FFF2-40B4-BE49-F238E27FC236}">
                <a16:creationId xmlns:a16="http://schemas.microsoft.com/office/drawing/2014/main" id="{C2385CED-7BF1-C30E-622E-19E9E6206924}"/>
              </a:ext>
            </a:extLst>
          </p:cNvPr>
          <p:cNvSpPr>
            <a:spLocks noChangeShapeType="1"/>
          </p:cNvSpPr>
          <p:nvPr/>
        </p:nvSpPr>
        <p:spPr bwMode="auto">
          <a:xfrm>
            <a:off x="4495800" y="2320925"/>
            <a:ext cx="1588" cy="1108075"/>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1" name="Rectangle 9">
            <a:extLst>
              <a:ext uri="{FF2B5EF4-FFF2-40B4-BE49-F238E27FC236}">
                <a16:creationId xmlns:a16="http://schemas.microsoft.com/office/drawing/2014/main" id="{D71F7265-7BBB-D8BA-1875-D343D7D3E62E}"/>
              </a:ext>
            </a:extLst>
          </p:cNvPr>
          <p:cNvSpPr>
            <a:spLocks noGrp="1" noChangeArrowheads="1"/>
          </p:cNvSpPr>
          <p:nvPr>
            <p:ph type="title"/>
          </p:nvPr>
        </p:nvSpPr>
        <p:spPr/>
        <p:txBody>
          <a:bodyPr/>
          <a:lstStyle/>
          <a:p>
            <a:pPr eaLnBrk="1" hangingPunct="1"/>
            <a:r>
              <a:rPr lang="tr-TR" altLang="en-US">
                <a:solidFill>
                  <a:srgbClr val="000099"/>
                </a:solidFill>
              </a:rPr>
              <a:t> </a:t>
            </a:r>
            <a:r>
              <a:rPr lang="en-US" altLang="en-US">
                <a:solidFill>
                  <a:srgbClr val="000099"/>
                </a:solidFill>
              </a:rPr>
              <a:t>Complete </a:t>
            </a:r>
            <a:r>
              <a:rPr lang="tr-TR" altLang="en-US">
                <a:solidFill>
                  <a:srgbClr val="000099"/>
                </a:solidFill>
              </a:rPr>
              <a:t>T</a:t>
            </a:r>
            <a:r>
              <a:rPr lang="en-US" altLang="en-US">
                <a:solidFill>
                  <a:srgbClr val="000099"/>
                </a:solidFill>
              </a:rPr>
              <a:t>ree</a:t>
            </a:r>
            <a:endParaRPr lang="en-US" altLang="en-US"/>
          </a:p>
        </p:txBody>
      </p:sp>
      <p:sp>
        <p:nvSpPr>
          <p:cNvPr id="33802" name="Text Box 10">
            <a:extLst>
              <a:ext uri="{FF2B5EF4-FFF2-40B4-BE49-F238E27FC236}">
                <a16:creationId xmlns:a16="http://schemas.microsoft.com/office/drawing/2014/main" id="{0B950325-4644-6645-CA65-6DD9C1927F8D}"/>
              </a:ext>
            </a:extLst>
          </p:cNvPr>
          <p:cNvSpPr txBox="1">
            <a:spLocks noChangeArrowheads="1"/>
          </p:cNvSpPr>
          <p:nvPr/>
        </p:nvSpPr>
        <p:spPr bwMode="auto">
          <a:xfrm>
            <a:off x="3962400" y="1600200"/>
            <a:ext cx="1262063"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Outlook</a:t>
            </a:r>
          </a:p>
        </p:txBody>
      </p:sp>
      <p:sp>
        <p:nvSpPr>
          <p:cNvPr id="33803" name="Text Box 11">
            <a:extLst>
              <a:ext uri="{FF2B5EF4-FFF2-40B4-BE49-F238E27FC236}">
                <a16:creationId xmlns:a16="http://schemas.microsoft.com/office/drawing/2014/main" id="{427B6BC3-8716-D95E-4E7E-8FAF137B7AA8}"/>
              </a:ext>
            </a:extLst>
          </p:cNvPr>
          <p:cNvSpPr txBox="1">
            <a:spLocks noChangeArrowheads="1"/>
          </p:cNvSpPr>
          <p:nvPr/>
        </p:nvSpPr>
        <p:spPr bwMode="auto">
          <a:xfrm>
            <a:off x="2438400" y="2590800"/>
            <a:ext cx="1054100"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Sunny</a:t>
            </a:r>
            <a:endParaRPr lang="en-US" altLang="en-US" sz="2400"/>
          </a:p>
        </p:txBody>
      </p:sp>
      <p:sp>
        <p:nvSpPr>
          <p:cNvPr id="33804" name="Text Box 12">
            <a:extLst>
              <a:ext uri="{FF2B5EF4-FFF2-40B4-BE49-F238E27FC236}">
                <a16:creationId xmlns:a16="http://schemas.microsoft.com/office/drawing/2014/main" id="{726B97A9-0C18-E961-DA9D-E60952D1EE06}"/>
              </a:ext>
            </a:extLst>
          </p:cNvPr>
          <p:cNvSpPr txBox="1">
            <a:spLocks noChangeArrowheads="1"/>
          </p:cNvSpPr>
          <p:nvPr/>
        </p:nvSpPr>
        <p:spPr bwMode="auto">
          <a:xfrm>
            <a:off x="4038600" y="2590800"/>
            <a:ext cx="1400175"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Overcast</a:t>
            </a:r>
          </a:p>
        </p:txBody>
      </p:sp>
      <p:sp>
        <p:nvSpPr>
          <p:cNvPr id="33805" name="Text Box 13">
            <a:extLst>
              <a:ext uri="{FF2B5EF4-FFF2-40B4-BE49-F238E27FC236}">
                <a16:creationId xmlns:a16="http://schemas.microsoft.com/office/drawing/2014/main" id="{D77F0D5E-D6BD-893A-6B77-657B7425E414}"/>
              </a:ext>
            </a:extLst>
          </p:cNvPr>
          <p:cNvSpPr txBox="1">
            <a:spLocks noChangeArrowheads="1"/>
          </p:cNvSpPr>
          <p:nvPr/>
        </p:nvSpPr>
        <p:spPr bwMode="auto">
          <a:xfrm>
            <a:off x="5867400" y="2590800"/>
            <a:ext cx="811213"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Rain</a:t>
            </a:r>
            <a:endParaRPr lang="en-US" altLang="en-US" sz="2400"/>
          </a:p>
        </p:txBody>
      </p:sp>
      <p:sp>
        <p:nvSpPr>
          <p:cNvPr id="33806" name="Text Box 14">
            <a:extLst>
              <a:ext uri="{FF2B5EF4-FFF2-40B4-BE49-F238E27FC236}">
                <a16:creationId xmlns:a16="http://schemas.microsoft.com/office/drawing/2014/main" id="{446CD15D-54A6-AEC1-5905-3289030220FE}"/>
              </a:ext>
            </a:extLst>
          </p:cNvPr>
          <p:cNvSpPr txBox="1">
            <a:spLocks noChangeArrowheads="1"/>
          </p:cNvSpPr>
          <p:nvPr/>
        </p:nvSpPr>
        <p:spPr bwMode="auto">
          <a:xfrm>
            <a:off x="1109663" y="3581400"/>
            <a:ext cx="1416050"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Humidity</a:t>
            </a:r>
          </a:p>
        </p:txBody>
      </p:sp>
      <p:sp>
        <p:nvSpPr>
          <p:cNvPr id="33807" name="Text Box 15">
            <a:extLst>
              <a:ext uri="{FF2B5EF4-FFF2-40B4-BE49-F238E27FC236}">
                <a16:creationId xmlns:a16="http://schemas.microsoft.com/office/drawing/2014/main" id="{B2B28CAE-2063-98C5-ACD1-0B49D94BE999}"/>
              </a:ext>
            </a:extLst>
          </p:cNvPr>
          <p:cNvSpPr txBox="1">
            <a:spLocks noChangeArrowheads="1"/>
          </p:cNvSpPr>
          <p:nvPr/>
        </p:nvSpPr>
        <p:spPr bwMode="auto">
          <a:xfrm>
            <a:off x="496888" y="4648200"/>
            <a:ext cx="836612"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High</a:t>
            </a:r>
            <a:endParaRPr lang="en-US" altLang="en-US" sz="2400"/>
          </a:p>
        </p:txBody>
      </p:sp>
      <p:sp>
        <p:nvSpPr>
          <p:cNvPr id="33808" name="Text Box 16">
            <a:extLst>
              <a:ext uri="{FF2B5EF4-FFF2-40B4-BE49-F238E27FC236}">
                <a16:creationId xmlns:a16="http://schemas.microsoft.com/office/drawing/2014/main" id="{6ACFDD3F-58D4-D64E-A4A8-ACAEB8225FFD}"/>
              </a:ext>
            </a:extLst>
          </p:cNvPr>
          <p:cNvSpPr txBox="1">
            <a:spLocks noChangeArrowheads="1"/>
          </p:cNvSpPr>
          <p:nvPr/>
        </p:nvSpPr>
        <p:spPr bwMode="auto">
          <a:xfrm>
            <a:off x="2068513" y="4648200"/>
            <a:ext cx="1185862"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Normal</a:t>
            </a:r>
            <a:endParaRPr lang="en-US" altLang="en-US" sz="2400"/>
          </a:p>
        </p:txBody>
      </p:sp>
      <p:sp>
        <p:nvSpPr>
          <p:cNvPr id="33809" name="Text Box 17">
            <a:extLst>
              <a:ext uri="{FF2B5EF4-FFF2-40B4-BE49-F238E27FC236}">
                <a16:creationId xmlns:a16="http://schemas.microsoft.com/office/drawing/2014/main" id="{B04D8E83-D7D0-04C0-8845-544844CC3E48}"/>
              </a:ext>
            </a:extLst>
          </p:cNvPr>
          <p:cNvSpPr txBox="1">
            <a:spLocks noChangeArrowheads="1"/>
          </p:cNvSpPr>
          <p:nvPr/>
        </p:nvSpPr>
        <p:spPr bwMode="auto">
          <a:xfrm>
            <a:off x="6526213" y="3581400"/>
            <a:ext cx="904875"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Wind</a:t>
            </a:r>
          </a:p>
        </p:txBody>
      </p:sp>
      <p:sp>
        <p:nvSpPr>
          <p:cNvPr id="33810" name="Text Box 18">
            <a:extLst>
              <a:ext uri="{FF2B5EF4-FFF2-40B4-BE49-F238E27FC236}">
                <a16:creationId xmlns:a16="http://schemas.microsoft.com/office/drawing/2014/main" id="{88D6957A-B904-B4B3-2E7F-D35D85D82403}"/>
              </a:ext>
            </a:extLst>
          </p:cNvPr>
          <p:cNvSpPr txBox="1">
            <a:spLocks noChangeArrowheads="1"/>
          </p:cNvSpPr>
          <p:nvPr/>
        </p:nvSpPr>
        <p:spPr bwMode="auto">
          <a:xfrm>
            <a:off x="5867400" y="4648200"/>
            <a:ext cx="1106488"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Strong</a:t>
            </a:r>
            <a:endParaRPr lang="en-US" altLang="en-US" sz="2400"/>
          </a:p>
        </p:txBody>
      </p:sp>
      <p:sp>
        <p:nvSpPr>
          <p:cNvPr id="33811" name="Text Box 19">
            <a:extLst>
              <a:ext uri="{FF2B5EF4-FFF2-40B4-BE49-F238E27FC236}">
                <a16:creationId xmlns:a16="http://schemas.microsoft.com/office/drawing/2014/main" id="{7FF30961-EFFD-A422-DB79-C66902DF72FC}"/>
              </a:ext>
            </a:extLst>
          </p:cNvPr>
          <p:cNvSpPr txBox="1">
            <a:spLocks noChangeArrowheads="1"/>
          </p:cNvSpPr>
          <p:nvPr/>
        </p:nvSpPr>
        <p:spPr bwMode="auto">
          <a:xfrm>
            <a:off x="7372350" y="4648200"/>
            <a:ext cx="969963" cy="495300"/>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Weak</a:t>
            </a:r>
            <a:endParaRPr lang="en-US" altLang="en-US" sz="2400"/>
          </a:p>
        </p:txBody>
      </p:sp>
      <p:sp>
        <p:nvSpPr>
          <p:cNvPr id="33812" name="Text Box 20">
            <a:extLst>
              <a:ext uri="{FF2B5EF4-FFF2-40B4-BE49-F238E27FC236}">
                <a16:creationId xmlns:a16="http://schemas.microsoft.com/office/drawing/2014/main" id="{27E72333-6E87-3C3D-6DD1-F77FC3B28E34}"/>
              </a:ext>
            </a:extLst>
          </p:cNvPr>
          <p:cNvSpPr txBox="1">
            <a:spLocks noChangeArrowheads="1"/>
          </p:cNvSpPr>
          <p:nvPr/>
        </p:nvSpPr>
        <p:spPr bwMode="auto">
          <a:xfrm>
            <a:off x="309563" y="5486400"/>
            <a:ext cx="590550"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No</a:t>
            </a:r>
          </a:p>
        </p:txBody>
      </p:sp>
      <p:sp>
        <p:nvSpPr>
          <p:cNvPr id="33813" name="Text Box 21">
            <a:extLst>
              <a:ext uri="{FF2B5EF4-FFF2-40B4-BE49-F238E27FC236}">
                <a16:creationId xmlns:a16="http://schemas.microsoft.com/office/drawing/2014/main" id="{7D680CE6-D43B-DD5A-39EA-11D0AD7687E2}"/>
              </a:ext>
            </a:extLst>
          </p:cNvPr>
          <p:cNvSpPr txBox="1">
            <a:spLocks noChangeArrowheads="1"/>
          </p:cNvSpPr>
          <p:nvPr/>
        </p:nvSpPr>
        <p:spPr bwMode="auto">
          <a:xfrm>
            <a:off x="2609850" y="5486400"/>
            <a:ext cx="69532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Yes</a:t>
            </a:r>
          </a:p>
        </p:txBody>
      </p:sp>
      <p:sp>
        <p:nvSpPr>
          <p:cNvPr id="33814" name="Text Box 22">
            <a:extLst>
              <a:ext uri="{FF2B5EF4-FFF2-40B4-BE49-F238E27FC236}">
                <a16:creationId xmlns:a16="http://schemas.microsoft.com/office/drawing/2014/main" id="{71D7E112-3704-96A9-E05F-651C1116DCBC}"/>
              </a:ext>
            </a:extLst>
          </p:cNvPr>
          <p:cNvSpPr txBox="1">
            <a:spLocks noChangeArrowheads="1"/>
          </p:cNvSpPr>
          <p:nvPr/>
        </p:nvSpPr>
        <p:spPr bwMode="auto">
          <a:xfrm>
            <a:off x="4286250" y="3581400"/>
            <a:ext cx="69532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Yes</a:t>
            </a:r>
          </a:p>
        </p:txBody>
      </p:sp>
      <p:sp>
        <p:nvSpPr>
          <p:cNvPr id="33815" name="Text Box 23">
            <a:extLst>
              <a:ext uri="{FF2B5EF4-FFF2-40B4-BE49-F238E27FC236}">
                <a16:creationId xmlns:a16="http://schemas.microsoft.com/office/drawing/2014/main" id="{79355262-D3A7-6EF9-42BC-028B77E04272}"/>
              </a:ext>
            </a:extLst>
          </p:cNvPr>
          <p:cNvSpPr txBox="1">
            <a:spLocks noChangeArrowheads="1"/>
          </p:cNvSpPr>
          <p:nvPr/>
        </p:nvSpPr>
        <p:spPr bwMode="auto">
          <a:xfrm>
            <a:off x="7867650" y="5486400"/>
            <a:ext cx="69532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Yes</a:t>
            </a:r>
          </a:p>
        </p:txBody>
      </p:sp>
      <p:sp>
        <p:nvSpPr>
          <p:cNvPr id="33816" name="Text Box 24">
            <a:extLst>
              <a:ext uri="{FF2B5EF4-FFF2-40B4-BE49-F238E27FC236}">
                <a16:creationId xmlns:a16="http://schemas.microsoft.com/office/drawing/2014/main" id="{50973049-11CC-CAA0-49FE-FFFBEFDE0950}"/>
              </a:ext>
            </a:extLst>
          </p:cNvPr>
          <p:cNvSpPr txBox="1">
            <a:spLocks noChangeArrowheads="1"/>
          </p:cNvSpPr>
          <p:nvPr/>
        </p:nvSpPr>
        <p:spPr bwMode="auto">
          <a:xfrm>
            <a:off x="5719763" y="5486400"/>
            <a:ext cx="590550"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No</a:t>
            </a:r>
          </a:p>
        </p:txBody>
      </p:sp>
      <p:sp>
        <p:nvSpPr>
          <p:cNvPr id="33817" name="Rectangle 25">
            <a:extLst>
              <a:ext uri="{FF2B5EF4-FFF2-40B4-BE49-F238E27FC236}">
                <a16:creationId xmlns:a16="http://schemas.microsoft.com/office/drawing/2014/main" id="{9E876818-84AB-65E7-F4BD-464B7BE4F992}"/>
              </a:ext>
            </a:extLst>
          </p:cNvPr>
          <p:cNvSpPr>
            <a:spLocks noChangeArrowheads="1"/>
          </p:cNvSpPr>
          <p:nvPr/>
        </p:nvSpPr>
        <p:spPr bwMode="auto">
          <a:xfrm>
            <a:off x="3429000" y="402748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v-SE" altLang="en-US" sz="2400"/>
              <a:t>[D3,D7,D12,D13]</a:t>
            </a:r>
            <a:endParaRPr lang="en-US" altLang="en-US" sz="2400"/>
          </a:p>
        </p:txBody>
      </p:sp>
      <p:sp>
        <p:nvSpPr>
          <p:cNvPr id="33818" name="Rectangle 27">
            <a:extLst>
              <a:ext uri="{FF2B5EF4-FFF2-40B4-BE49-F238E27FC236}">
                <a16:creationId xmlns:a16="http://schemas.microsoft.com/office/drawing/2014/main" id="{CDA7C29E-AD5C-6154-B185-004C537A0FD5}"/>
              </a:ext>
            </a:extLst>
          </p:cNvPr>
          <p:cNvSpPr>
            <a:spLocks noChangeArrowheads="1"/>
          </p:cNvSpPr>
          <p:nvPr/>
        </p:nvSpPr>
        <p:spPr bwMode="auto">
          <a:xfrm>
            <a:off x="5310188" y="6084888"/>
            <a:ext cx="2233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v-SE" altLang="en-US" sz="2400"/>
              <a:t>[D6,D14]</a:t>
            </a:r>
            <a:endParaRPr lang="en-US" altLang="en-US" sz="2400"/>
          </a:p>
        </p:txBody>
      </p:sp>
      <p:sp>
        <p:nvSpPr>
          <p:cNvPr id="33819" name="Rectangle 28">
            <a:extLst>
              <a:ext uri="{FF2B5EF4-FFF2-40B4-BE49-F238E27FC236}">
                <a16:creationId xmlns:a16="http://schemas.microsoft.com/office/drawing/2014/main" id="{D80AD342-40D4-ED62-8289-7B4B8185EE06}"/>
              </a:ext>
            </a:extLst>
          </p:cNvPr>
          <p:cNvSpPr>
            <a:spLocks noChangeArrowheads="1"/>
          </p:cNvSpPr>
          <p:nvPr/>
        </p:nvSpPr>
        <p:spPr bwMode="auto">
          <a:xfrm>
            <a:off x="66675" y="6040438"/>
            <a:ext cx="139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v-SE" altLang="en-US" sz="2400"/>
              <a:t>[D1,D2]</a:t>
            </a:r>
            <a:endParaRPr lang="en-US" altLang="en-US" sz="2400"/>
          </a:p>
        </p:txBody>
      </p:sp>
      <p:sp>
        <p:nvSpPr>
          <p:cNvPr id="33820" name="Rectangle 29">
            <a:extLst>
              <a:ext uri="{FF2B5EF4-FFF2-40B4-BE49-F238E27FC236}">
                <a16:creationId xmlns:a16="http://schemas.microsoft.com/office/drawing/2014/main" id="{12F9A595-23E3-5283-3924-612E08019BC6}"/>
              </a:ext>
            </a:extLst>
          </p:cNvPr>
          <p:cNvSpPr>
            <a:spLocks noChangeArrowheads="1"/>
          </p:cNvSpPr>
          <p:nvPr/>
        </p:nvSpPr>
        <p:spPr bwMode="auto">
          <a:xfrm>
            <a:off x="7291388" y="6084888"/>
            <a:ext cx="2233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v-SE" altLang="en-US" sz="2400"/>
              <a:t>[D4,D5,D10]</a:t>
            </a:r>
            <a:endParaRPr lang="en-US" altLang="en-US" sz="2400"/>
          </a:p>
        </p:txBody>
      </p:sp>
      <p:sp>
        <p:nvSpPr>
          <p:cNvPr id="33821" name="Rectangle 26">
            <a:extLst>
              <a:ext uri="{FF2B5EF4-FFF2-40B4-BE49-F238E27FC236}">
                <a16:creationId xmlns:a16="http://schemas.microsoft.com/office/drawing/2014/main" id="{7BEF1AEF-807A-9F9D-BC97-58D60F11D128}"/>
              </a:ext>
            </a:extLst>
          </p:cNvPr>
          <p:cNvSpPr>
            <a:spLocks noChangeArrowheads="1"/>
          </p:cNvSpPr>
          <p:nvPr/>
        </p:nvSpPr>
        <p:spPr bwMode="auto">
          <a:xfrm>
            <a:off x="2187575" y="6035675"/>
            <a:ext cx="22336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v-SE" altLang="en-US" sz="2400"/>
              <a:t>[D8,D9,D11]</a:t>
            </a:r>
            <a:endParaRPr lang="en-US" altLang="en-US" sz="2400"/>
          </a:p>
        </p:txBody>
      </p:sp>
      <p:sp>
        <p:nvSpPr>
          <p:cNvPr id="2" name="Date Placeholder 1">
            <a:extLst>
              <a:ext uri="{FF2B5EF4-FFF2-40B4-BE49-F238E27FC236}">
                <a16:creationId xmlns:a16="http://schemas.microsoft.com/office/drawing/2014/main" id="{90466F9B-2A78-A735-EA44-6F97F3D9E40D}"/>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6F1C648F-2BDE-F3F8-4E70-6685CBE647B9}"/>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a:extLst>
              <a:ext uri="{FF2B5EF4-FFF2-40B4-BE49-F238E27FC236}">
                <a16:creationId xmlns:a16="http://schemas.microsoft.com/office/drawing/2014/main" id="{A1CE3908-9425-4637-FE78-66809EDC1AF6}"/>
              </a:ext>
            </a:extLst>
          </p:cNvPr>
          <p:cNvSpPr>
            <a:spLocks noChangeShapeType="1"/>
          </p:cNvSpPr>
          <p:nvPr/>
        </p:nvSpPr>
        <p:spPr bwMode="auto">
          <a:xfrm flipH="1">
            <a:off x="2033588" y="2100263"/>
            <a:ext cx="2393950" cy="132873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19" name="Line 3">
            <a:extLst>
              <a:ext uri="{FF2B5EF4-FFF2-40B4-BE49-F238E27FC236}">
                <a16:creationId xmlns:a16="http://schemas.microsoft.com/office/drawing/2014/main" id="{1194C67B-315A-3C90-86F2-A4D96F91E960}"/>
              </a:ext>
            </a:extLst>
          </p:cNvPr>
          <p:cNvSpPr>
            <a:spLocks noChangeShapeType="1"/>
          </p:cNvSpPr>
          <p:nvPr/>
        </p:nvSpPr>
        <p:spPr bwMode="auto">
          <a:xfrm>
            <a:off x="4892675" y="2100263"/>
            <a:ext cx="1978025" cy="148113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0" name="Line 4">
            <a:extLst>
              <a:ext uri="{FF2B5EF4-FFF2-40B4-BE49-F238E27FC236}">
                <a16:creationId xmlns:a16="http://schemas.microsoft.com/office/drawing/2014/main" id="{4E8E6EA3-BD3C-AA60-88B7-A4369DBA4CE3}"/>
              </a:ext>
            </a:extLst>
          </p:cNvPr>
          <p:cNvSpPr>
            <a:spLocks noChangeShapeType="1"/>
          </p:cNvSpPr>
          <p:nvPr/>
        </p:nvSpPr>
        <p:spPr bwMode="auto">
          <a:xfrm flipH="1">
            <a:off x="762000" y="3981450"/>
            <a:ext cx="788988" cy="100171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1" name="Line 5">
            <a:extLst>
              <a:ext uri="{FF2B5EF4-FFF2-40B4-BE49-F238E27FC236}">
                <a16:creationId xmlns:a16="http://schemas.microsoft.com/office/drawing/2014/main" id="{4F470C8D-F65B-5FBB-248C-D374078704CA}"/>
              </a:ext>
            </a:extLst>
          </p:cNvPr>
          <p:cNvSpPr>
            <a:spLocks noChangeShapeType="1"/>
          </p:cNvSpPr>
          <p:nvPr/>
        </p:nvSpPr>
        <p:spPr bwMode="auto">
          <a:xfrm>
            <a:off x="1957388" y="3957638"/>
            <a:ext cx="481012" cy="69056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2" name="Line 6">
            <a:extLst>
              <a:ext uri="{FF2B5EF4-FFF2-40B4-BE49-F238E27FC236}">
                <a16:creationId xmlns:a16="http://schemas.microsoft.com/office/drawing/2014/main" id="{27027B08-9520-EE9C-90FE-2E1BA8385C8B}"/>
              </a:ext>
            </a:extLst>
          </p:cNvPr>
          <p:cNvSpPr>
            <a:spLocks noChangeShapeType="1"/>
          </p:cNvSpPr>
          <p:nvPr/>
        </p:nvSpPr>
        <p:spPr bwMode="auto">
          <a:xfrm>
            <a:off x="7188200" y="4117975"/>
            <a:ext cx="636588" cy="777875"/>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3" name="Line 7">
            <a:extLst>
              <a:ext uri="{FF2B5EF4-FFF2-40B4-BE49-F238E27FC236}">
                <a16:creationId xmlns:a16="http://schemas.microsoft.com/office/drawing/2014/main" id="{B971EFB2-D508-8BAC-FE0E-ED2A8E0F7BA7}"/>
              </a:ext>
            </a:extLst>
          </p:cNvPr>
          <p:cNvSpPr>
            <a:spLocks noChangeShapeType="1"/>
          </p:cNvSpPr>
          <p:nvPr/>
        </p:nvSpPr>
        <p:spPr bwMode="auto">
          <a:xfrm flipH="1">
            <a:off x="6081713" y="4076700"/>
            <a:ext cx="788987" cy="100171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24" name="Rectangle 9">
            <a:extLst>
              <a:ext uri="{FF2B5EF4-FFF2-40B4-BE49-F238E27FC236}">
                <a16:creationId xmlns:a16="http://schemas.microsoft.com/office/drawing/2014/main" id="{0E170474-9D07-D816-E679-3D05E1B63D99}"/>
              </a:ext>
            </a:extLst>
          </p:cNvPr>
          <p:cNvSpPr>
            <a:spLocks noGrp="1" noChangeArrowheads="1"/>
          </p:cNvSpPr>
          <p:nvPr>
            <p:ph type="title"/>
          </p:nvPr>
        </p:nvSpPr>
        <p:spPr/>
        <p:txBody>
          <a:bodyPr/>
          <a:lstStyle/>
          <a:p>
            <a:pPr eaLnBrk="1" hangingPunct="1"/>
            <a:r>
              <a:rPr lang="tr-TR" altLang="en-US" dirty="0">
                <a:solidFill>
                  <a:srgbClr val="000099"/>
                </a:solidFill>
              </a:rPr>
              <a:t> OR </a:t>
            </a:r>
            <a:r>
              <a:rPr lang="en-US" altLang="en-US" dirty="0">
                <a:solidFill>
                  <a:srgbClr val="000099"/>
                </a:solidFill>
              </a:rPr>
              <a:t>Complete </a:t>
            </a:r>
            <a:r>
              <a:rPr lang="tr-TR" altLang="en-US" dirty="0">
                <a:solidFill>
                  <a:srgbClr val="000099"/>
                </a:solidFill>
              </a:rPr>
              <a:t>T</a:t>
            </a:r>
            <a:r>
              <a:rPr lang="en-US" altLang="en-US" dirty="0" err="1">
                <a:solidFill>
                  <a:srgbClr val="000099"/>
                </a:solidFill>
              </a:rPr>
              <a:t>ree</a:t>
            </a:r>
            <a:endParaRPr lang="en-US" altLang="en-US" dirty="0"/>
          </a:p>
        </p:txBody>
      </p:sp>
      <p:sp>
        <p:nvSpPr>
          <p:cNvPr id="34825" name="Text Box 10">
            <a:extLst>
              <a:ext uri="{FF2B5EF4-FFF2-40B4-BE49-F238E27FC236}">
                <a16:creationId xmlns:a16="http://schemas.microsoft.com/office/drawing/2014/main" id="{4C7412A0-2846-ABED-D4DD-4342D506E2C7}"/>
              </a:ext>
            </a:extLst>
          </p:cNvPr>
          <p:cNvSpPr txBox="1">
            <a:spLocks noChangeArrowheads="1"/>
          </p:cNvSpPr>
          <p:nvPr/>
        </p:nvSpPr>
        <p:spPr bwMode="auto">
          <a:xfrm>
            <a:off x="3962400" y="1600200"/>
            <a:ext cx="1387688" cy="461665"/>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dirty="0" err="1"/>
              <a:t>Humidity</a:t>
            </a:r>
            <a:endParaRPr lang="en-US" altLang="en-US" sz="2400" dirty="0"/>
          </a:p>
        </p:txBody>
      </p:sp>
      <p:sp>
        <p:nvSpPr>
          <p:cNvPr id="34826" name="Text Box 15">
            <a:extLst>
              <a:ext uri="{FF2B5EF4-FFF2-40B4-BE49-F238E27FC236}">
                <a16:creationId xmlns:a16="http://schemas.microsoft.com/office/drawing/2014/main" id="{88C78670-9885-9DB6-9329-B9B29710092A}"/>
              </a:ext>
            </a:extLst>
          </p:cNvPr>
          <p:cNvSpPr txBox="1">
            <a:spLocks noChangeArrowheads="1"/>
          </p:cNvSpPr>
          <p:nvPr/>
        </p:nvSpPr>
        <p:spPr bwMode="auto">
          <a:xfrm>
            <a:off x="496888" y="4648200"/>
            <a:ext cx="1235075" cy="46196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Outlook</a:t>
            </a:r>
          </a:p>
        </p:txBody>
      </p:sp>
      <p:sp>
        <p:nvSpPr>
          <p:cNvPr id="34827" name="Text Box 16">
            <a:extLst>
              <a:ext uri="{FF2B5EF4-FFF2-40B4-BE49-F238E27FC236}">
                <a16:creationId xmlns:a16="http://schemas.microsoft.com/office/drawing/2014/main" id="{60539F9B-1EF2-3964-FC82-3758FBF4D6D8}"/>
              </a:ext>
            </a:extLst>
          </p:cNvPr>
          <p:cNvSpPr txBox="1">
            <a:spLocks noChangeArrowheads="1"/>
          </p:cNvSpPr>
          <p:nvPr/>
        </p:nvSpPr>
        <p:spPr bwMode="auto">
          <a:xfrm>
            <a:off x="2068513" y="4648200"/>
            <a:ext cx="1235075" cy="46196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Outlook</a:t>
            </a:r>
          </a:p>
        </p:txBody>
      </p:sp>
      <p:sp>
        <p:nvSpPr>
          <p:cNvPr id="34828" name="Text Box 17">
            <a:extLst>
              <a:ext uri="{FF2B5EF4-FFF2-40B4-BE49-F238E27FC236}">
                <a16:creationId xmlns:a16="http://schemas.microsoft.com/office/drawing/2014/main" id="{FCFD669E-DB85-E537-5484-6A2754E0D2F0}"/>
              </a:ext>
            </a:extLst>
          </p:cNvPr>
          <p:cNvSpPr txBox="1">
            <a:spLocks noChangeArrowheads="1"/>
          </p:cNvSpPr>
          <p:nvPr/>
        </p:nvSpPr>
        <p:spPr bwMode="auto">
          <a:xfrm>
            <a:off x="6526213" y="3581400"/>
            <a:ext cx="904875"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Wind</a:t>
            </a:r>
          </a:p>
        </p:txBody>
      </p:sp>
      <p:sp>
        <p:nvSpPr>
          <p:cNvPr id="34829" name="Text Box 18">
            <a:extLst>
              <a:ext uri="{FF2B5EF4-FFF2-40B4-BE49-F238E27FC236}">
                <a16:creationId xmlns:a16="http://schemas.microsoft.com/office/drawing/2014/main" id="{863AE0FC-420A-4980-7510-831380A65631}"/>
              </a:ext>
            </a:extLst>
          </p:cNvPr>
          <p:cNvSpPr txBox="1">
            <a:spLocks noChangeArrowheads="1"/>
          </p:cNvSpPr>
          <p:nvPr/>
        </p:nvSpPr>
        <p:spPr bwMode="auto">
          <a:xfrm>
            <a:off x="5827713" y="4648200"/>
            <a:ext cx="1235075" cy="46196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Outlook</a:t>
            </a:r>
          </a:p>
        </p:txBody>
      </p:sp>
      <p:sp>
        <p:nvSpPr>
          <p:cNvPr id="34830" name="Text Box 19">
            <a:extLst>
              <a:ext uri="{FF2B5EF4-FFF2-40B4-BE49-F238E27FC236}">
                <a16:creationId xmlns:a16="http://schemas.microsoft.com/office/drawing/2014/main" id="{06BCCAF4-35DE-D285-2DD9-37824002D06F}"/>
              </a:ext>
            </a:extLst>
          </p:cNvPr>
          <p:cNvSpPr txBox="1">
            <a:spLocks noChangeArrowheads="1"/>
          </p:cNvSpPr>
          <p:nvPr/>
        </p:nvSpPr>
        <p:spPr bwMode="auto">
          <a:xfrm>
            <a:off x="7372350" y="4648200"/>
            <a:ext cx="1235075" cy="46196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Outlook</a:t>
            </a:r>
          </a:p>
        </p:txBody>
      </p:sp>
      <p:sp>
        <p:nvSpPr>
          <p:cNvPr id="34831" name="Text Box 24">
            <a:extLst>
              <a:ext uri="{FF2B5EF4-FFF2-40B4-BE49-F238E27FC236}">
                <a16:creationId xmlns:a16="http://schemas.microsoft.com/office/drawing/2014/main" id="{FD54083B-214C-DA59-39C0-81AC9992AD3A}"/>
              </a:ext>
            </a:extLst>
          </p:cNvPr>
          <p:cNvSpPr txBox="1">
            <a:spLocks noChangeArrowheads="1"/>
          </p:cNvSpPr>
          <p:nvPr/>
        </p:nvSpPr>
        <p:spPr bwMode="auto">
          <a:xfrm>
            <a:off x="5397500" y="5548313"/>
            <a:ext cx="1370013" cy="46037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Overcast</a:t>
            </a:r>
            <a:endParaRPr lang="en-US" altLang="en-US" sz="2400"/>
          </a:p>
        </p:txBody>
      </p:sp>
      <p:sp>
        <p:nvSpPr>
          <p:cNvPr id="34833" name="Dikdörtgen 1">
            <a:extLst>
              <a:ext uri="{FF2B5EF4-FFF2-40B4-BE49-F238E27FC236}">
                <a16:creationId xmlns:a16="http://schemas.microsoft.com/office/drawing/2014/main" id="{F4152A51-7DFD-A416-24B0-02F735975695}"/>
              </a:ext>
            </a:extLst>
          </p:cNvPr>
          <p:cNvSpPr>
            <a:spLocks noChangeArrowheads="1"/>
          </p:cNvSpPr>
          <p:nvPr/>
        </p:nvSpPr>
        <p:spPr bwMode="auto">
          <a:xfrm>
            <a:off x="2627313" y="2379663"/>
            <a:ext cx="804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tr-TR" altLang="en-US" sz="2400" i="1"/>
              <a:t>High</a:t>
            </a:r>
          </a:p>
        </p:txBody>
      </p:sp>
      <p:sp>
        <p:nvSpPr>
          <p:cNvPr id="34834" name="Dikdörtgen 32">
            <a:extLst>
              <a:ext uri="{FF2B5EF4-FFF2-40B4-BE49-F238E27FC236}">
                <a16:creationId xmlns:a16="http://schemas.microsoft.com/office/drawing/2014/main" id="{52A919CC-CC7F-E50D-26D9-2F95BBE8BED7}"/>
              </a:ext>
            </a:extLst>
          </p:cNvPr>
          <p:cNvSpPr>
            <a:spLocks noChangeArrowheads="1"/>
          </p:cNvSpPr>
          <p:nvPr/>
        </p:nvSpPr>
        <p:spPr bwMode="auto">
          <a:xfrm>
            <a:off x="5395913" y="2100263"/>
            <a:ext cx="1158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tr-TR" altLang="en-US" sz="2400" i="1"/>
              <a:t>Normal</a:t>
            </a:r>
          </a:p>
        </p:txBody>
      </p:sp>
      <p:sp>
        <p:nvSpPr>
          <p:cNvPr id="34835" name="Dikdörtgen 34">
            <a:extLst>
              <a:ext uri="{FF2B5EF4-FFF2-40B4-BE49-F238E27FC236}">
                <a16:creationId xmlns:a16="http://schemas.microsoft.com/office/drawing/2014/main" id="{C157172D-D071-7C24-27E5-626D6F8C17BD}"/>
              </a:ext>
            </a:extLst>
          </p:cNvPr>
          <p:cNvSpPr>
            <a:spLocks noChangeArrowheads="1"/>
          </p:cNvSpPr>
          <p:nvPr/>
        </p:nvSpPr>
        <p:spPr bwMode="auto">
          <a:xfrm>
            <a:off x="5662613" y="4076700"/>
            <a:ext cx="1076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Strong</a:t>
            </a:r>
            <a:endParaRPr lang="en-US" altLang="en-US" sz="2400"/>
          </a:p>
        </p:txBody>
      </p:sp>
      <p:sp>
        <p:nvSpPr>
          <p:cNvPr id="34836" name="Dikdörtgen 2">
            <a:extLst>
              <a:ext uri="{FF2B5EF4-FFF2-40B4-BE49-F238E27FC236}">
                <a16:creationId xmlns:a16="http://schemas.microsoft.com/office/drawing/2014/main" id="{176951CE-8DA8-B6FC-CFBB-31939C43DB08}"/>
              </a:ext>
            </a:extLst>
          </p:cNvPr>
          <p:cNvSpPr>
            <a:spLocks noChangeArrowheads="1"/>
          </p:cNvSpPr>
          <p:nvPr/>
        </p:nvSpPr>
        <p:spPr bwMode="auto">
          <a:xfrm>
            <a:off x="7319963" y="4059238"/>
            <a:ext cx="927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i="1"/>
              <a:t>Weak</a:t>
            </a:r>
            <a:endParaRPr lang="en-US" altLang="en-US" sz="2400"/>
          </a:p>
        </p:txBody>
      </p:sp>
      <p:sp>
        <p:nvSpPr>
          <p:cNvPr id="34837" name="Text Box 24">
            <a:extLst>
              <a:ext uri="{FF2B5EF4-FFF2-40B4-BE49-F238E27FC236}">
                <a16:creationId xmlns:a16="http://schemas.microsoft.com/office/drawing/2014/main" id="{3FF23108-9077-6D14-202D-B65D0BDF3411}"/>
              </a:ext>
            </a:extLst>
          </p:cNvPr>
          <p:cNvSpPr txBox="1">
            <a:spLocks noChangeArrowheads="1"/>
          </p:cNvSpPr>
          <p:nvPr/>
        </p:nvSpPr>
        <p:spPr bwMode="auto">
          <a:xfrm>
            <a:off x="4349750" y="5559425"/>
            <a:ext cx="1085850" cy="46196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Sunny</a:t>
            </a:r>
            <a:endParaRPr lang="en-US" altLang="en-US" sz="2400"/>
          </a:p>
        </p:txBody>
      </p:sp>
      <p:sp>
        <p:nvSpPr>
          <p:cNvPr id="34838" name="Text Box 24">
            <a:extLst>
              <a:ext uri="{FF2B5EF4-FFF2-40B4-BE49-F238E27FC236}">
                <a16:creationId xmlns:a16="http://schemas.microsoft.com/office/drawing/2014/main" id="{08C71673-F0BC-018B-F83F-FC12877A6960}"/>
              </a:ext>
            </a:extLst>
          </p:cNvPr>
          <p:cNvSpPr txBox="1">
            <a:spLocks noChangeArrowheads="1"/>
          </p:cNvSpPr>
          <p:nvPr/>
        </p:nvSpPr>
        <p:spPr bwMode="auto">
          <a:xfrm>
            <a:off x="6800850" y="5541963"/>
            <a:ext cx="927100" cy="461962"/>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Rainy</a:t>
            </a:r>
            <a:endParaRPr lang="en-US" altLang="en-US" sz="2400"/>
          </a:p>
        </p:txBody>
      </p:sp>
      <p:sp>
        <p:nvSpPr>
          <p:cNvPr id="34839" name="Text Box 24">
            <a:extLst>
              <a:ext uri="{FF2B5EF4-FFF2-40B4-BE49-F238E27FC236}">
                <a16:creationId xmlns:a16="http://schemas.microsoft.com/office/drawing/2014/main" id="{DF1EC06B-314D-4710-AAD9-E54E4F33C806}"/>
              </a:ext>
            </a:extLst>
          </p:cNvPr>
          <p:cNvSpPr txBox="1">
            <a:spLocks noChangeArrowheads="1"/>
          </p:cNvSpPr>
          <p:nvPr/>
        </p:nvSpPr>
        <p:spPr bwMode="auto">
          <a:xfrm>
            <a:off x="6858000" y="6388100"/>
            <a:ext cx="1370013" cy="46037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Overcast</a:t>
            </a:r>
            <a:endParaRPr lang="en-US" altLang="en-US" sz="2400"/>
          </a:p>
        </p:txBody>
      </p:sp>
      <p:sp>
        <p:nvSpPr>
          <p:cNvPr id="34840" name="Text Box 24">
            <a:extLst>
              <a:ext uri="{FF2B5EF4-FFF2-40B4-BE49-F238E27FC236}">
                <a16:creationId xmlns:a16="http://schemas.microsoft.com/office/drawing/2014/main" id="{61E5F3D7-96B0-D1CE-FF95-B35020F3A9E1}"/>
              </a:ext>
            </a:extLst>
          </p:cNvPr>
          <p:cNvSpPr txBox="1">
            <a:spLocks noChangeArrowheads="1"/>
          </p:cNvSpPr>
          <p:nvPr/>
        </p:nvSpPr>
        <p:spPr bwMode="auto">
          <a:xfrm>
            <a:off x="5810250" y="6399213"/>
            <a:ext cx="1087438" cy="461962"/>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Sunny</a:t>
            </a:r>
            <a:endParaRPr lang="en-US" altLang="en-US" sz="2400"/>
          </a:p>
        </p:txBody>
      </p:sp>
      <p:sp>
        <p:nvSpPr>
          <p:cNvPr id="34841" name="Text Box 24">
            <a:extLst>
              <a:ext uri="{FF2B5EF4-FFF2-40B4-BE49-F238E27FC236}">
                <a16:creationId xmlns:a16="http://schemas.microsoft.com/office/drawing/2014/main" id="{388959BA-0819-46FD-701C-4F315A1E462F}"/>
              </a:ext>
            </a:extLst>
          </p:cNvPr>
          <p:cNvSpPr txBox="1">
            <a:spLocks noChangeArrowheads="1"/>
          </p:cNvSpPr>
          <p:nvPr/>
        </p:nvSpPr>
        <p:spPr bwMode="auto">
          <a:xfrm>
            <a:off x="8228013" y="6356350"/>
            <a:ext cx="928687" cy="46196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Rainy</a:t>
            </a:r>
            <a:endParaRPr lang="en-US" altLang="en-US" sz="2400"/>
          </a:p>
        </p:txBody>
      </p:sp>
      <p:sp>
        <p:nvSpPr>
          <p:cNvPr id="34842" name="Text Box 24">
            <a:extLst>
              <a:ext uri="{FF2B5EF4-FFF2-40B4-BE49-F238E27FC236}">
                <a16:creationId xmlns:a16="http://schemas.microsoft.com/office/drawing/2014/main" id="{B07CAA91-8B08-E451-932C-FD2743933B44}"/>
              </a:ext>
            </a:extLst>
          </p:cNvPr>
          <p:cNvSpPr txBox="1">
            <a:spLocks noChangeArrowheads="1"/>
          </p:cNvSpPr>
          <p:nvPr/>
        </p:nvSpPr>
        <p:spPr bwMode="auto">
          <a:xfrm>
            <a:off x="1001713" y="5505450"/>
            <a:ext cx="1370012" cy="46196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Overcast</a:t>
            </a:r>
            <a:endParaRPr lang="en-US" altLang="en-US" sz="2400"/>
          </a:p>
        </p:txBody>
      </p:sp>
      <p:sp>
        <p:nvSpPr>
          <p:cNvPr id="34843" name="Slayt Numarası Yer Tutucusu 1">
            <a:extLst>
              <a:ext uri="{FF2B5EF4-FFF2-40B4-BE49-F238E27FC236}">
                <a16:creationId xmlns:a16="http://schemas.microsoft.com/office/drawing/2014/main" id="{1071C314-DF85-7046-D8A2-8A4D6730BAB8}"/>
              </a:ext>
            </a:extLst>
          </p:cNvPr>
          <p:cNvSpPr txBox="1">
            <a:spLocks/>
          </p:cNvSpPr>
          <p:nvPr/>
        </p:nvSpPr>
        <p:spPr bwMode="auto">
          <a:xfrm>
            <a:off x="2386013" y="62817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9699E4FD-01B4-FA49-9995-226372C8B7CF}" type="slidenum">
              <a:rPr lang="en-US" altLang="en-US" sz="1400"/>
              <a:pPr algn="r" eaLnBrk="1" hangingPunct="1">
                <a:spcBef>
                  <a:spcPct val="0"/>
                </a:spcBef>
                <a:buClrTx/>
                <a:buSzTx/>
                <a:buFontTx/>
                <a:buNone/>
              </a:pPr>
              <a:t>22</a:t>
            </a:fld>
            <a:endParaRPr lang="en-US" altLang="en-US" sz="1400"/>
          </a:p>
        </p:txBody>
      </p:sp>
      <p:sp>
        <p:nvSpPr>
          <p:cNvPr id="34844" name="Text Box 24">
            <a:extLst>
              <a:ext uri="{FF2B5EF4-FFF2-40B4-BE49-F238E27FC236}">
                <a16:creationId xmlns:a16="http://schemas.microsoft.com/office/drawing/2014/main" id="{DFF28C80-11D3-7AC1-289E-8E55FDDBF334}"/>
              </a:ext>
            </a:extLst>
          </p:cNvPr>
          <p:cNvSpPr txBox="1">
            <a:spLocks noChangeArrowheads="1"/>
          </p:cNvSpPr>
          <p:nvPr/>
        </p:nvSpPr>
        <p:spPr bwMode="auto">
          <a:xfrm>
            <a:off x="-46038" y="5516563"/>
            <a:ext cx="1085851" cy="461962"/>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Sunny</a:t>
            </a:r>
            <a:endParaRPr lang="en-US" altLang="en-US" sz="2400"/>
          </a:p>
        </p:txBody>
      </p:sp>
      <p:sp>
        <p:nvSpPr>
          <p:cNvPr id="34845" name="Text Box 24">
            <a:extLst>
              <a:ext uri="{FF2B5EF4-FFF2-40B4-BE49-F238E27FC236}">
                <a16:creationId xmlns:a16="http://schemas.microsoft.com/office/drawing/2014/main" id="{F89551BD-35B4-1C8B-5775-B0ABB05AB15E}"/>
              </a:ext>
            </a:extLst>
          </p:cNvPr>
          <p:cNvSpPr txBox="1">
            <a:spLocks noChangeArrowheads="1"/>
          </p:cNvSpPr>
          <p:nvPr/>
        </p:nvSpPr>
        <p:spPr bwMode="auto">
          <a:xfrm>
            <a:off x="2371725" y="5475288"/>
            <a:ext cx="927100" cy="461962"/>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Rainy</a:t>
            </a:r>
            <a:endParaRPr lang="en-US" altLang="en-US" sz="2400"/>
          </a:p>
        </p:txBody>
      </p:sp>
      <p:sp>
        <p:nvSpPr>
          <p:cNvPr id="34846" name="Text Box 24">
            <a:extLst>
              <a:ext uri="{FF2B5EF4-FFF2-40B4-BE49-F238E27FC236}">
                <a16:creationId xmlns:a16="http://schemas.microsoft.com/office/drawing/2014/main" id="{5CEAD48A-F193-4D29-E5AE-2748C2DD7BC1}"/>
              </a:ext>
            </a:extLst>
          </p:cNvPr>
          <p:cNvSpPr txBox="1">
            <a:spLocks noChangeArrowheads="1"/>
          </p:cNvSpPr>
          <p:nvPr/>
        </p:nvSpPr>
        <p:spPr bwMode="auto">
          <a:xfrm>
            <a:off x="2462213" y="6345238"/>
            <a:ext cx="1370012" cy="461962"/>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Overcast</a:t>
            </a:r>
            <a:endParaRPr lang="en-US" altLang="en-US" sz="2400"/>
          </a:p>
        </p:txBody>
      </p:sp>
      <p:sp>
        <p:nvSpPr>
          <p:cNvPr id="34847" name="Text Box 24">
            <a:extLst>
              <a:ext uri="{FF2B5EF4-FFF2-40B4-BE49-F238E27FC236}">
                <a16:creationId xmlns:a16="http://schemas.microsoft.com/office/drawing/2014/main" id="{089989AE-D7F6-2362-CDF3-41DA72E09E65}"/>
              </a:ext>
            </a:extLst>
          </p:cNvPr>
          <p:cNvSpPr txBox="1">
            <a:spLocks noChangeArrowheads="1"/>
          </p:cNvSpPr>
          <p:nvPr/>
        </p:nvSpPr>
        <p:spPr bwMode="auto">
          <a:xfrm>
            <a:off x="1414463" y="6356350"/>
            <a:ext cx="1085850" cy="46196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Sunny</a:t>
            </a:r>
            <a:endParaRPr lang="en-US" altLang="en-US" sz="2400"/>
          </a:p>
        </p:txBody>
      </p:sp>
      <p:sp>
        <p:nvSpPr>
          <p:cNvPr id="34848" name="Text Box 24">
            <a:extLst>
              <a:ext uri="{FF2B5EF4-FFF2-40B4-BE49-F238E27FC236}">
                <a16:creationId xmlns:a16="http://schemas.microsoft.com/office/drawing/2014/main" id="{BD02915E-83EA-AD74-594A-28570719AE6C}"/>
              </a:ext>
            </a:extLst>
          </p:cNvPr>
          <p:cNvSpPr txBox="1">
            <a:spLocks noChangeArrowheads="1"/>
          </p:cNvSpPr>
          <p:nvPr/>
        </p:nvSpPr>
        <p:spPr bwMode="auto">
          <a:xfrm>
            <a:off x="3832225" y="6315075"/>
            <a:ext cx="927100" cy="46196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a:t>Rainy</a:t>
            </a:r>
            <a:endParaRPr lang="en-US" altLang="en-US" sz="2400"/>
          </a:p>
        </p:txBody>
      </p:sp>
      <p:cxnSp>
        <p:nvCxnSpPr>
          <p:cNvPr id="34849" name="Eğri Bağlayıcı 6">
            <a:extLst>
              <a:ext uri="{FF2B5EF4-FFF2-40B4-BE49-F238E27FC236}">
                <a16:creationId xmlns:a16="http://schemas.microsoft.com/office/drawing/2014/main" id="{6305A339-6A75-E237-F2A1-6DF7033E7A34}"/>
              </a:ext>
            </a:extLst>
          </p:cNvPr>
          <p:cNvCxnSpPr>
            <a:cxnSpLocks noChangeShapeType="1"/>
          </p:cNvCxnSpPr>
          <p:nvPr/>
        </p:nvCxnSpPr>
        <p:spPr bwMode="auto">
          <a:xfrm>
            <a:off x="3690938" y="5654675"/>
            <a:ext cx="914400" cy="914400"/>
          </a:xfrm>
          <a:prstGeom prst="curvedConnector3">
            <a:avLst>
              <a:gd name="adj1" fmla="val 5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0" name="Eğri Bağlayıcı 8">
            <a:extLst>
              <a:ext uri="{FF2B5EF4-FFF2-40B4-BE49-F238E27FC236}">
                <a16:creationId xmlns:a16="http://schemas.microsoft.com/office/drawing/2014/main" id="{7B877F80-0BF5-637F-1719-BF995A917534}"/>
              </a:ext>
            </a:extLst>
          </p:cNvPr>
          <p:cNvCxnSpPr>
            <a:cxnSpLocks noChangeShapeType="1"/>
            <a:endCxn id="34843" idx="0"/>
          </p:cNvCxnSpPr>
          <p:nvPr/>
        </p:nvCxnSpPr>
        <p:spPr bwMode="auto">
          <a:xfrm rot="16200000" flipH="1">
            <a:off x="2756694" y="5699919"/>
            <a:ext cx="1138238" cy="25400"/>
          </a:xfrm>
          <a:prstGeom prst="curvedConnector3">
            <a:avLst>
              <a:gd name="adj1" fmla="val 5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Eğri Bağlayıcı 10">
            <a:extLst>
              <a:ext uri="{FF2B5EF4-FFF2-40B4-BE49-F238E27FC236}">
                <a16:creationId xmlns:a16="http://schemas.microsoft.com/office/drawing/2014/main" id="{D7F9AE09-0948-9489-F834-554CBFD17513}"/>
              </a:ext>
            </a:extLst>
          </p:cNvPr>
          <p:cNvCxnSpPr/>
          <p:nvPr/>
        </p:nvCxnSpPr>
        <p:spPr bwMode="auto">
          <a:xfrm rot="5400000">
            <a:off x="7527925" y="5659438"/>
            <a:ext cx="1084263" cy="160337"/>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57" name="Eğri Bağlayıcı 56">
            <a:extLst>
              <a:ext uri="{FF2B5EF4-FFF2-40B4-BE49-F238E27FC236}">
                <a16:creationId xmlns:a16="http://schemas.microsoft.com/office/drawing/2014/main" id="{FF908103-AB9B-6601-B9B6-AC4DB2C3FE15}"/>
              </a:ext>
            </a:extLst>
          </p:cNvPr>
          <p:cNvCxnSpPr/>
          <p:nvPr/>
        </p:nvCxnSpPr>
        <p:spPr bwMode="auto">
          <a:xfrm rot="10800000" flipV="1">
            <a:off x="6672263" y="5149850"/>
            <a:ext cx="1482725" cy="1206500"/>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58" name="Eğri Bağlayıcı 57">
            <a:extLst>
              <a:ext uri="{FF2B5EF4-FFF2-40B4-BE49-F238E27FC236}">
                <a16:creationId xmlns:a16="http://schemas.microsoft.com/office/drawing/2014/main" id="{85C44180-AC82-D383-C898-9EB528E1BA1E}"/>
              </a:ext>
            </a:extLst>
          </p:cNvPr>
          <p:cNvCxnSpPr/>
          <p:nvPr/>
        </p:nvCxnSpPr>
        <p:spPr bwMode="auto">
          <a:xfrm rot="16200000" flipH="1">
            <a:off x="7952581" y="5341144"/>
            <a:ext cx="1138238" cy="742950"/>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63" name="Eğri Bağlayıcı 62">
            <a:extLst>
              <a:ext uri="{FF2B5EF4-FFF2-40B4-BE49-F238E27FC236}">
                <a16:creationId xmlns:a16="http://schemas.microsoft.com/office/drawing/2014/main" id="{6129A3F0-58E4-0CD1-52E1-8E1ACC187A5F}"/>
              </a:ext>
            </a:extLst>
          </p:cNvPr>
          <p:cNvCxnSpPr/>
          <p:nvPr/>
        </p:nvCxnSpPr>
        <p:spPr bwMode="auto">
          <a:xfrm rot="16200000" flipH="1">
            <a:off x="3113881" y="5285582"/>
            <a:ext cx="1116013" cy="876300"/>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64" name="Eğri Bağlayıcı 63">
            <a:extLst>
              <a:ext uri="{FF2B5EF4-FFF2-40B4-BE49-F238E27FC236}">
                <a16:creationId xmlns:a16="http://schemas.microsoft.com/office/drawing/2014/main" id="{1635B11F-B4DE-67CA-A837-5DD97B8A19DB}"/>
              </a:ext>
            </a:extLst>
          </p:cNvPr>
          <p:cNvCxnSpPr/>
          <p:nvPr/>
        </p:nvCxnSpPr>
        <p:spPr bwMode="auto">
          <a:xfrm>
            <a:off x="876300" y="5149850"/>
            <a:ext cx="1697038" cy="325438"/>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65" name="Eğri Bağlayıcı 64">
            <a:extLst>
              <a:ext uri="{FF2B5EF4-FFF2-40B4-BE49-F238E27FC236}">
                <a16:creationId xmlns:a16="http://schemas.microsoft.com/office/drawing/2014/main" id="{5DAAF886-5E67-DDA8-B31F-1499003DC0DD}"/>
              </a:ext>
            </a:extLst>
          </p:cNvPr>
          <p:cNvCxnSpPr/>
          <p:nvPr/>
        </p:nvCxnSpPr>
        <p:spPr bwMode="auto">
          <a:xfrm rot="5400000">
            <a:off x="593725" y="5297488"/>
            <a:ext cx="355600" cy="12700"/>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67" name="Eğri Bağlayıcı 66">
            <a:extLst>
              <a:ext uri="{FF2B5EF4-FFF2-40B4-BE49-F238E27FC236}">
                <a16:creationId xmlns:a16="http://schemas.microsoft.com/office/drawing/2014/main" id="{01A8E5ED-60E6-607A-5D22-AC6173489B89}"/>
              </a:ext>
            </a:extLst>
          </p:cNvPr>
          <p:cNvCxnSpPr/>
          <p:nvPr/>
        </p:nvCxnSpPr>
        <p:spPr bwMode="auto">
          <a:xfrm>
            <a:off x="915988" y="5133975"/>
            <a:ext cx="498475" cy="341313"/>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72" name="Eğri Bağlayıcı 71">
            <a:extLst>
              <a:ext uri="{FF2B5EF4-FFF2-40B4-BE49-F238E27FC236}">
                <a16:creationId xmlns:a16="http://schemas.microsoft.com/office/drawing/2014/main" id="{984162EB-9BEF-E768-16D8-B5536DF76615}"/>
              </a:ext>
            </a:extLst>
          </p:cNvPr>
          <p:cNvCxnSpPr/>
          <p:nvPr/>
        </p:nvCxnSpPr>
        <p:spPr bwMode="auto">
          <a:xfrm rot="16200000" flipH="1">
            <a:off x="2846388" y="5489575"/>
            <a:ext cx="1171575" cy="479425"/>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75" name="Eğri Bağlayıcı 74">
            <a:extLst>
              <a:ext uri="{FF2B5EF4-FFF2-40B4-BE49-F238E27FC236}">
                <a16:creationId xmlns:a16="http://schemas.microsoft.com/office/drawing/2014/main" id="{AE310FC6-A905-0B5A-021B-9F8E147943F7}"/>
              </a:ext>
            </a:extLst>
          </p:cNvPr>
          <p:cNvCxnSpPr/>
          <p:nvPr/>
        </p:nvCxnSpPr>
        <p:spPr bwMode="auto">
          <a:xfrm rot="5400000">
            <a:off x="2171700" y="5365750"/>
            <a:ext cx="1179513" cy="779463"/>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34860" name="Text Box 17">
            <a:extLst>
              <a:ext uri="{FF2B5EF4-FFF2-40B4-BE49-F238E27FC236}">
                <a16:creationId xmlns:a16="http://schemas.microsoft.com/office/drawing/2014/main" id="{9277FE67-4B64-D80C-2B36-56A95F97CC2E}"/>
              </a:ext>
            </a:extLst>
          </p:cNvPr>
          <p:cNvSpPr txBox="1">
            <a:spLocks noChangeArrowheads="1"/>
          </p:cNvSpPr>
          <p:nvPr/>
        </p:nvSpPr>
        <p:spPr bwMode="auto">
          <a:xfrm>
            <a:off x="1414463" y="3462338"/>
            <a:ext cx="904875" cy="495300"/>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Wind</a:t>
            </a:r>
          </a:p>
        </p:txBody>
      </p:sp>
      <p:sp>
        <p:nvSpPr>
          <p:cNvPr id="34861" name="Dikdörtgen 77">
            <a:extLst>
              <a:ext uri="{FF2B5EF4-FFF2-40B4-BE49-F238E27FC236}">
                <a16:creationId xmlns:a16="http://schemas.microsoft.com/office/drawing/2014/main" id="{489066DD-045A-680C-F986-E8D658F11E5D}"/>
              </a:ext>
            </a:extLst>
          </p:cNvPr>
          <p:cNvSpPr>
            <a:spLocks noChangeArrowheads="1"/>
          </p:cNvSpPr>
          <p:nvPr/>
        </p:nvSpPr>
        <p:spPr bwMode="auto">
          <a:xfrm>
            <a:off x="257175" y="4029075"/>
            <a:ext cx="1076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i="1"/>
              <a:t>Strong</a:t>
            </a:r>
            <a:endParaRPr lang="en-US" altLang="en-US" sz="2400"/>
          </a:p>
        </p:txBody>
      </p:sp>
      <p:sp>
        <p:nvSpPr>
          <p:cNvPr id="34862" name="Dikdörtgen 78">
            <a:extLst>
              <a:ext uri="{FF2B5EF4-FFF2-40B4-BE49-F238E27FC236}">
                <a16:creationId xmlns:a16="http://schemas.microsoft.com/office/drawing/2014/main" id="{76E84752-EA32-808F-E0E8-B62A42A4E62E}"/>
              </a:ext>
            </a:extLst>
          </p:cNvPr>
          <p:cNvSpPr>
            <a:spLocks noChangeArrowheads="1"/>
          </p:cNvSpPr>
          <p:nvPr/>
        </p:nvSpPr>
        <p:spPr bwMode="auto">
          <a:xfrm>
            <a:off x="2265363" y="4029075"/>
            <a:ext cx="927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2400" i="1"/>
              <a:t>Weak</a:t>
            </a:r>
            <a:endParaRPr lang="en-US" altLang="en-US" sz="2400"/>
          </a:p>
        </p:txBody>
      </p:sp>
      <p:sp>
        <p:nvSpPr>
          <p:cNvPr id="2" name="Date Placeholder 1">
            <a:extLst>
              <a:ext uri="{FF2B5EF4-FFF2-40B4-BE49-F238E27FC236}">
                <a16:creationId xmlns:a16="http://schemas.microsoft.com/office/drawing/2014/main" id="{C5A1094B-2104-F06C-8DD7-134BF4B0D0C9}"/>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FCF53806-EA27-89C6-CD7F-6FD510382DB4}"/>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22</a:t>
            </a:fld>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A3DE525B-12CB-A49E-C956-8C603214BF62}"/>
              </a:ext>
            </a:extLst>
          </p:cNvPr>
          <p:cNvSpPr>
            <a:spLocks noGrp="1" noChangeArrowheads="1"/>
          </p:cNvSpPr>
          <p:nvPr>
            <p:ph type="body" idx="1"/>
          </p:nvPr>
        </p:nvSpPr>
        <p:spPr/>
        <p:txBody>
          <a:bodyPr>
            <a:normAutofit/>
          </a:bodyPr>
          <a:lstStyle/>
          <a:p>
            <a:pPr eaLnBrk="1" hangingPunct="1"/>
            <a:r>
              <a:rPr lang="tr-TR" altLang="en-US" sz="3200" dirty="0" err="1"/>
              <a:t>Decision</a:t>
            </a:r>
            <a:r>
              <a:rPr lang="tr-TR" altLang="en-US" sz="3200" dirty="0"/>
              <a:t> </a:t>
            </a:r>
            <a:r>
              <a:rPr lang="tr-TR" altLang="en-US" sz="3200" dirty="0" err="1"/>
              <a:t>Trees</a:t>
            </a:r>
            <a:r>
              <a:rPr lang="tr-TR" altLang="en-US" sz="3200" dirty="0"/>
              <a:t> </a:t>
            </a:r>
            <a:r>
              <a:rPr lang="tr-TR" altLang="en-US" sz="3200" dirty="0" err="1"/>
              <a:t>are</a:t>
            </a:r>
            <a:r>
              <a:rPr lang="tr-TR" altLang="en-US" sz="3200" dirty="0"/>
              <a:t> a </a:t>
            </a:r>
            <a:r>
              <a:rPr lang="tr-TR" altLang="en-US" sz="3200" dirty="0" err="1"/>
              <a:t>good</a:t>
            </a:r>
            <a:r>
              <a:rPr lang="tr-TR" altLang="en-US" sz="3200" dirty="0"/>
              <a:t> </a:t>
            </a:r>
            <a:r>
              <a:rPr lang="tr-TR" altLang="en-US" sz="3200" dirty="0" err="1"/>
              <a:t>solution</a:t>
            </a:r>
            <a:r>
              <a:rPr lang="tr-TR" altLang="en-US" sz="3200" dirty="0"/>
              <a:t> but not optimum.</a:t>
            </a:r>
          </a:p>
          <a:p>
            <a:pPr eaLnBrk="1" hangingPunct="1"/>
            <a:r>
              <a:rPr lang="tr-TR" altLang="en-US" sz="3200" dirty="0" err="1"/>
              <a:t>To</a:t>
            </a:r>
            <a:r>
              <a:rPr lang="tr-TR" altLang="en-US" sz="3200" dirty="0"/>
              <a:t> </a:t>
            </a:r>
            <a:r>
              <a:rPr lang="tr-TR" altLang="en-US" sz="3200" dirty="0" err="1"/>
              <a:t>obtain</a:t>
            </a:r>
            <a:r>
              <a:rPr lang="tr-TR" altLang="en-US" sz="3200" dirty="0"/>
              <a:t> an optimum </a:t>
            </a:r>
            <a:r>
              <a:rPr lang="tr-TR" altLang="en-US" sz="3200" dirty="0" err="1"/>
              <a:t>decision</a:t>
            </a:r>
            <a:r>
              <a:rPr lang="tr-TR" altLang="en-US" sz="3200" dirty="0"/>
              <a:t> </a:t>
            </a:r>
            <a:r>
              <a:rPr lang="tr-TR" altLang="en-US" sz="3200" dirty="0" err="1"/>
              <a:t>tree</a:t>
            </a:r>
            <a:r>
              <a:rPr lang="tr-TR" altLang="en-US" sz="3200" dirty="0"/>
              <a:t> a </a:t>
            </a:r>
            <a:r>
              <a:rPr lang="tr-TR" altLang="en-US" sz="3200" dirty="0" err="1"/>
              <a:t>rule</a:t>
            </a:r>
            <a:r>
              <a:rPr lang="tr-TR" altLang="en-US" sz="3200" dirty="0"/>
              <a:t> is </a:t>
            </a:r>
            <a:r>
              <a:rPr lang="tr-TR" altLang="en-US" sz="3200" dirty="0" err="1"/>
              <a:t>needed</a:t>
            </a:r>
            <a:r>
              <a:rPr lang="tr-TR" altLang="en-US" sz="3200" dirty="0"/>
              <a:t>.</a:t>
            </a:r>
          </a:p>
          <a:p>
            <a:pPr eaLnBrk="1" hangingPunct="1"/>
            <a:r>
              <a:rPr lang="tr-TR" altLang="en-US" sz="3200" dirty="0" err="1"/>
              <a:t>We</a:t>
            </a:r>
            <a:r>
              <a:rPr lang="tr-TR" altLang="en-US" sz="3200" dirty="0"/>
              <a:t> </a:t>
            </a:r>
            <a:r>
              <a:rPr lang="tr-TR" altLang="en-US" sz="3200" dirty="0" err="1"/>
              <a:t>need</a:t>
            </a:r>
            <a:r>
              <a:rPr lang="tr-TR" altLang="en-US" sz="3200" dirty="0"/>
              <a:t> </a:t>
            </a:r>
            <a:r>
              <a:rPr lang="tr-TR" altLang="en-US" sz="3200" dirty="0" err="1"/>
              <a:t>to</a:t>
            </a:r>
            <a:r>
              <a:rPr lang="tr-TR" altLang="en-US" sz="3200" dirty="0"/>
              <a:t> </a:t>
            </a:r>
            <a:r>
              <a:rPr lang="tr-TR" altLang="en-US" sz="3200" dirty="0" err="1"/>
              <a:t>find</a:t>
            </a:r>
            <a:r>
              <a:rPr lang="tr-TR" altLang="en-US" sz="3200" dirty="0"/>
              <a:t> </a:t>
            </a:r>
            <a:r>
              <a:rPr lang="tr-TR" altLang="en-US" sz="3200" dirty="0" err="1"/>
              <a:t>the</a:t>
            </a:r>
            <a:r>
              <a:rPr lang="tr-TR" altLang="en-US" sz="3200" dirty="0"/>
              <a:t> </a:t>
            </a:r>
            <a:r>
              <a:rPr lang="tr-TR" altLang="en-US" sz="3200" dirty="0" err="1"/>
              <a:t>root</a:t>
            </a:r>
            <a:r>
              <a:rPr lang="tr-TR" altLang="en-US" sz="3200" dirty="0"/>
              <a:t> </a:t>
            </a:r>
            <a:r>
              <a:rPr lang="tr-TR" altLang="en-US" sz="3200" dirty="0" err="1"/>
              <a:t>node</a:t>
            </a:r>
            <a:r>
              <a:rPr lang="tr-TR" altLang="en-US" sz="3200" dirty="0"/>
              <a:t> </a:t>
            </a:r>
            <a:r>
              <a:rPr lang="tr-TR" altLang="en-US" sz="3200" dirty="0" err="1"/>
              <a:t>according</a:t>
            </a:r>
            <a:r>
              <a:rPr lang="tr-TR" altLang="en-US" sz="3200" dirty="0"/>
              <a:t> </a:t>
            </a:r>
            <a:r>
              <a:rPr lang="tr-TR" altLang="en-US" sz="3200" dirty="0" err="1"/>
              <a:t>to</a:t>
            </a:r>
            <a:r>
              <a:rPr lang="tr-TR" altLang="en-US" sz="3200" dirty="0"/>
              <a:t> </a:t>
            </a:r>
            <a:r>
              <a:rPr lang="tr-TR" altLang="en-US" sz="3200" dirty="0" err="1"/>
              <a:t>some</a:t>
            </a:r>
            <a:r>
              <a:rPr lang="tr-TR" altLang="en-US" sz="3200" dirty="0"/>
              <a:t> </a:t>
            </a:r>
            <a:r>
              <a:rPr lang="tr-TR" altLang="en-US" sz="3200" dirty="0" err="1"/>
              <a:t>calculations</a:t>
            </a:r>
            <a:r>
              <a:rPr lang="tr-TR" altLang="en-US" sz="3200" dirty="0"/>
              <a:t> (</a:t>
            </a:r>
            <a:r>
              <a:rPr lang="tr-TR" altLang="en-US" sz="3200" dirty="0" err="1"/>
              <a:t>Entropy</a:t>
            </a:r>
            <a:r>
              <a:rPr lang="tr-TR" altLang="en-US" sz="3200" dirty="0"/>
              <a:t> &amp; </a:t>
            </a:r>
            <a:r>
              <a:rPr lang="tr-TR" altLang="en-US" sz="3200" dirty="0" err="1"/>
              <a:t>Gain</a:t>
            </a:r>
            <a:r>
              <a:rPr lang="tr-TR" altLang="en-US" sz="3200" dirty="0"/>
              <a:t>).</a:t>
            </a:r>
          </a:p>
          <a:p>
            <a:pPr eaLnBrk="1" hangingPunct="1"/>
            <a:r>
              <a:rPr lang="tr-TR" altLang="en-US" sz="3200" dirty="0" err="1"/>
              <a:t>After</a:t>
            </a:r>
            <a:r>
              <a:rPr lang="tr-TR" altLang="en-US" sz="3200" dirty="0"/>
              <a:t> </a:t>
            </a:r>
            <a:r>
              <a:rPr lang="tr-TR" altLang="en-US" sz="3200" dirty="0" err="1"/>
              <a:t>find</a:t>
            </a:r>
            <a:r>
              <a:rPr lang="tr-TR" altLang="en-US" sz="3200" dirty="0"/>
              <a:t> </a:t>
            </a:r>
            <a:r>
              <a:rPr lang="tr-TR" altLang="en-US" sz="3200" dirty="0" err="1"/>
              <a:t>the</a:t>
            </a:r>
            <a:r>
              <a:rPr lang="tr-TR" altLang="en-US" sz="3200" dirty="0"/>
              <a:t> </a:t>
            </a:r>
            <a:r>
              <a:rPr lang="tr-TR" altLang="en-US" sz="3200" dirty="0" err="1"/>
              <a:t>root</a:t>
            </a:r>
            <a:r>
              <a:rPr lang="tr-TR" altLang="en-US" sz="3200" dirty="0"/>
              <a:t> </a:t>
            </a:r>
            <a:r>
              <a:rPr lang="tr-TR" altLang="en-US" sz="3200" dirty="0" err="1"/>
              <a:t>node</a:t>
            </a:r>
            <a:r>
              <a:rPr lang="tr-TR" altLang="en-US" sz="3200" dirty="0"/>
              <a:t> it </a:t>
            </a:r>
            <a:r>
              <a:rPr lang="tr-TR" altLang="en-US" sz="3200" dirty="0" err="1"/>
              <a:t>will</a:t>
            </a:r>
            <a:r>
              <a:rPr lang="tr-TR" altLang="en-US" sz="3200" dirty="0"/>
              <a:t> </a:t>
            </a:r>
            <a:r>
              <a:rPr lang="tr-TR" altLang="en-US" sz="3200" dirty="0" err="1"/>
              <a:t>continue</a:t>
            </a:r>
            <a:r>
              <a:rPr lang="tr-TR" altLang="en-US" sz="3200" dirty="0"/>
              <a:t> </a:t>
            </a:r>
            <a:r>
              <a:rPr lang="tr-TR" altLang="en-US" sz="3200" dirty="0" err="1"/>
              <a:t>up</a:t>
            </a:r>
            <a:r>
              <a:rPr lang="tr-TR" altLang="en-US" sz="3200" dirty="0"/>
              <a:t> </a:t>
            </a:r>
            <a:r>
              <a:rPr lang="tr-TR" altLang="en-US" sz="3200" dirty="0" err="1"/>
              <a:t>to</a:t>
            </a:r>
            <a:r>
              <a:rPr lang="tr-TR" altLang="en-US" sz="3200" dirty="0"/>
              <a:t> </a:t>
            </a:r>
            <a:r>
              <a:rPr lang="tr-TR" altLang="en-US" sz="3200" dirty="0" err="1"/>
              <a:t>leaves</a:t>
            </a:r>
            <a:r>
              <a:rPr lang="tr-TR" altLang="en-US" sz="3200" dirty="0"/>
              <a:t>.</a:t>
            </a:r>
          </a:p>
        </p:txBody>
      </p:sp>
      <p:sp>
        <p:nvSpPr>
          <p:cNvPr id="35843" name="Rectangle 599">
            <a:extLst>
              <a:ext uri="{FF2B5EF4-FFF2-40B4-BE49-F238E27FC236}">
                <a16:creationId xmlns:a16="http://schemas.microsoft.com/office/drawing/2014/main" id="{CAA1FCD1-001E-4100-31AB-5616CC7297C1}"/>
              </a:ext>
            </a:extLst>
          </p:cNvPr>
          <p:cNvSpPr>
            <a:spLocks noGrp="1" noChangeArrowheads="1"/>
          </p:cNvSpPr>
          <p:nvPr>
            <p:ph type="title"/>
          </p:nvPr>
        </p:nvSpPr>
        <p:spPr>
          <a:xfrm>
            <a:off x="1187450" y="333375"/>
            <a:ext cx="7632700" cy="754063"/>
          </a:xfrm>
        </p:spPr>
        <p:txBody>
          <a:bodyPr/>
          <a:lstStyle/>
          <a:p>
            <a:pPr eaLnBrk="1" hangingPunct="1"/>
            <a:r>
              <a:rPr lang="tr-TR" altLang="en-US" sz="3800" dirty="0"/>
              <a:t>How </a:t>
            </a:r>
            <a:r>
              <a:rPr lang="tr-TR" altLang="en-US" sz="3800" dirty="0" err="1"/>
              <a:t>to</a:t>
            </a:r>
            <a:r>
              <a:rPr lang="tr-TR" altLang="en-US" sz="3800" dirty="0"/>
              <a:t> </a:t>
            </a:r>
            <a:r>
              <a:rPr lang="tr-TR" altLang="en-US" sz="3800" dirty="0" err="1"/>
              <a:t>build</a:t>
            </a:r>
            <a:r>
              <a:rPr lang="tr-TR" altLang="en-US" sz="3800" dirty="0"/>
              <a:t> </a:t>
            </a:r>
            <a:r>
              <a:rPr lang="tr-TR" altLang="en-US" sz="3800" dirty="0" err="1"/>
              <a:t>Decision</a:t>
            </a:r>
            <a:r>
              <a:rPr lang="tr-TR" altLang="en-US" sz="3800" dirty="0"/>
              <a:t> </a:t>
            </a:r>
            <a:r>
              <a:rPr lang="tr-TR" altLang="en-US" sz="3800" dirty="0" err="1"/>
              <a:t>Tree</a:t>
            </a:r>
            <a:r>
              <a:rPr lang="tr-TR" altLang="en-US" sz="3800" dirty="0"/>
              <a:t>?</a:t>
            </a:r>
          </a:p>
        </p:txBody>
      </p:sp>
      <p:sp>
        <p:nvSpPr>
          <p:cNvPr id="2" name="TextBox 1">
            <a:extLst>
              <a:ext uri="{FF2B5EF4-FFF2-40B4-BE49-F238E27FC236}">
                <a16:creationId xmlns:a16="http://schemas.microsoft.com/office/drawing/2014/main" id="{7E5E5D90-CE77-185B-CE50-1E58D77DBD69}"/>
              </a:ext>
            </a:extLst>
          </p:cNvPr>
          <p:cNvSpPr txBox="1"/>
          <p:nvPr/>
        </p:nvSpPr>
        <p:spPr>
          <a:xfrm>
            <a:off x="0" y="6524625"/>
            <a:ext cx="8319842" cy="307777"/>
          </a:xfrm>
          <a:prstGeom prst="rect">
            <a:avLst/>
          </a:prstGeom>
          <a:noFill/>
        </p:spPr>
        <p:txBody>
          <a:bodyPr wrap="none" rtlCol="0">
            <a:spAutoFit/>
          </a:bodyPr>
          <a:lstStyle/>
          <a:p>
            <a:r>
              <a:rPr lang="en-GB" sz="1400" dirty="0">
                <a:hlinkClick r:id="rId2"/>
              </a:rPr>
              <a:t>https://towardsdatascience.com/decision-trees-for-classification-id3-algorithm-explained-89df76e72df1</a:t>
            </a:r>
            <a:r>
              <a:rPr lang="en-GB" sz="1400" dirty="0"/>
              <a:t> </a:t>
            </a:r>
          </a:p>
        </p:txBody>
      </p:sp>
      <p:sp>
        <p:nvSpPr>
          <p:cNvPr id="3" name="Date Placeholder 2">
            <a:extLst>
              <a:ext uri="{FF2B5EF4-FFF2-40B4-BE49-F238E27FC236}">
                <a16:creationId xmlns:a16="http://schemas.microsoft.com/office/drawing/2014/main" id="{E13AE458-933B-1378-4AEF-D95C8BC4539F}"/>
              </a:ext>
            </a:extLst>
          </p:cNvPr>
          <p:cNvSpPr>
            <a:spLocks noGrp="1"/>
          </p:cNvSpPr>
          <p:nvPr>
            <p:ph type="dt" sz="half" idx="10"/>
          </p:nvPr>
        </p:nvSpPr>
        <p:spPr/>
        <p:txBody>
          <a:bodyPr/>
          <a:lstStyle/>
          <a:p>
            <a:r>
              <a:rPr lang="en-US"/>
              <a:t>March 8, 2023</a:t>
            </a:r>
          </a:p>
        </p:txBody>
      </p:sp>
      <p:sp>
        <p:nvSpPr>
          <p:cNvPr id="4" name="Slide Number Placeholder 3">
            <a:extLst>
              <a:ext uri="{FF2B5EF4-FFF2-40B4-BE49-F238E27FC236}">
                <a16:creationId xmlns:a16="http://schemas.microsoft.com/office/drawing/2014/main" id="{1244F683-3938-E741-60D8-49D06305B57E}"/>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23</a:t>
            </a:fld>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Başlık 1">
            <a:extLst>
              <a:ext uri="{FF2B5EF4-FFF2-40B4-BE49-F238E27FC236}">
                <a16:creationId xmlns:a16="http://schemas.microsoft.com/office/drawing/2014/main" id="{8ECA62BF-ED51-4D86-277A-084D1C2E8CDB}"/>
              </a:ext>
            </a:extLst>
          </p:cNvPr>
          <p:cNvSpPr>
            <a:spLocks noGrp="1"/>
          </p:cNvSpPr>
          <p:nvPr>
            <p:ph type="title"/>
          </p:nvPr>
        </p:nvSpPr>
        <p:spPr>
          <a:xfrm>
            <a:off x="1165225" y="404813"/>
            <a:ext cx="7793038" cy="1368425"/>
          </a:xfrm>
        </p:spPr>
        <p:txBody>
          <a:bodyPr/>
          <a:lstStyle/>
          <a:p>
            <a:pPr marL="342900" indent="-342900"/>
            <a:r>
              <a:rPr lang="tr-TR" altLang="en-US" sz="3600"/>
              <a:t>Steps for a desion tree construction:</a:t>
            </a:r>
            <a:br>
              <a:rPr lang="tr-TR" altLang="en-US" sz="2400"/>
            </a:br>
            <a:endParaRPr lang="tr-TR" altLang="en-US"/>
          </a:p>
        </p:txBody>
      </p:sp>
      <p:sp>
        <p:nvSpPr>
          <p:cNvPr id="3" name="İçerik Yer Tutucusu 2">
            <a:extLst>
              <a:ext uri="{FF2B5EF4-FFF2-40B4-BE49-F238E27FC236}">
                <a16:creationId xmlns:a16="http://schemas.microsoft.com/office/drawing/2014/main" id="{A4DA3225-B372-7E8D-79A9-BBDDC4F10251}"/>
              </a:ext>
            </a:extLst>
          </p:cNvPr>
          <p:cNvSpPr>
            <a:spLocks noGrp="1"/>
          </p:cNvSpPr>
          <p:nvPr>
            <p:ph idx="1"/>
          </p:nvPr>
        </p:nvSpPr>
        <p:spPr/>
        <p:txBody>
          <a:bodyPr>
            <a:normAutofit/>
          </a:bodyPr>
          <a:lstStyle/>
          <a:p>
            <a:pPr marL="914400" lvl="1" indent="-457200" eaLnBrk="1" hangingPunct="1">
              <a:buClr>
                <a:srgbClr val="FF0000"/>
              </a:buClr>
              <a:buSzPct val="100000"/>
              <a:buFont typeface="+mj-lt"/>
              <a:buAutoNum type="arabicPeriod"/>
              <a:defRPr/>
            </a:pPr>
            <a:r>
              <a:rPr lang="tr-TR" sz="3200" dirty="0" err="1"/>
              <a:t>Decision</a:t>
            </a:r>
            <a:r>
              <a:rPr lang="tr-TR" sz="3200" dirty="0"/>
              <a:t> </a:t>
            </a:r>
            <a:r>
              <a:rPr lang="tr-TR" sz="3200" dirty="0" err="1"/>
              <a:t>tree</a:t>
            </a:r>
            <a:r>
              <a:rPr lang="tr-TR" sz="3200" dirty="0"/>
              <a:t> </a:t>
            </a:r>
            <a:r>
              <a:rPr lang="tr-TR" sz="3200" dirty="0" err="1"/>
              <a:t>needs</a:t>
            </a:r>
            <a:r>
              <a:rPr lang="tr-TR" sz="3200" dirty="0"/>
              <a:t> a </a:t>
            </a:r>
            <a:r>
              <a:rPr lang="tr-TR" sz="3200" b="1" dirty="0" err="1">
                <a:solidFill>
                  <a:schemeClr val="tx2">
                    <a:lumMod val="60000"/>
                    <a:lumOff val="40000"/>
                  </a:schemeClr>
                </a:solidFill>
              </a:rPr>
              <a:t>decision</a:t>
            </a:r>
            <a:r>
              <a:rPr lang="tr-TR" sz="3200" dirty="0">
                <a:solidFill>
                  <a:schemeClr val="tx2">
                    <a:lumMod val="60000"/>
                    <a:lumOff val="40000"/>
                  </a:schemeClr>
                </a:solidFill>
              </a:rPr>
              <a:t> </a:t>
            </a:r>
            <a:r>
              <a:rPr lang="tr-TR" sz="3200" dirty="0"/>
              <a:t>(</a:t>
            </a:r>
            <a:r>
              <a:rPr lang="tr-TR" sz="3200" dirty="0" err="1"/>
              <a:t>Go</a:t>
            </a:r>
            <a:r>
              <a:rPr lang="tr-TR" sz="3200" dirty="0"/>
              <a:t> </a:t>
            </a:r>
            <a:r>
              <a:rPr lang="tr-TR" sz="3200" dirty="0" err="1"/>
              <a:t>to</a:t>
            </a:r>
            <a:r>
              <a:rPr lang="tr-TR" sz="3200" dirty="0"/>
              <a:t> Play </a:t>
            </a:r>
            <a:r>
              <a:rPr lang="tr-TR" sz="3200" dirty="0" err="1"/>
              <a:t>Tennis</a:t>
            </a:r>
            <a:r>
              <a:rPr lang="tr-TR" sz="3200" dirty="0"/>
              <a:t> </a:t>
            </a:r>
            <a:r>
              <a:rPr lang="tr-TR" sz="3200" dirty="0" err="1"/>
              <a:t>or</a:t>
            </a:r>
            <a:r>
              <a:rPr lang="tr-TR" sz="3200" dirty="0"/>
              <a:t> not)</a:t>
            </a:r>
          </a:p>
          <a:p>
            <a:pPr marL="457200" lvl="1" indent="0" eaLnBrk="1" hangingPunct="1">
              <a:buClr>
                <a:srgbClr val="FF0000"/>
              </a:buClr>
              <a:buSzPct val="100000"/>
              <a:buFont typeface="Wingdings" pitchFamily="2" charset="2"/>
              <a:buNone/>
              <a:defRPr/>
            </a:pPr>
            <a:endParaRPr lang="tr-TR" sz="3200" dirty="0"/>
          </a:p>
          <a:p>
            <a:pPr marL="914400" lvl="1" indent="-457200" eaLnBrk="1" hangingPunct="1">
              <a:buClr>
                <a:srgbClr val="FF0000"/>
              </a:buClr>
              <a:buSzPct val="100000"/>
              <a:buFont typeface="+mj-lt"/>
              <a:buAutoNum type="arabicPeriod" startAt="2"/>
              <a:defRPr/>
            </a:pPr>
            <a:r>
              <a:rPr lang="en-GB" sz="3200" b="1" dirty="0">
                <a:solidFill>
                  <a:schemeClr val="tx2">
                    <a:lumMod val="60000"/>
                    <a:lumOff val="40000"/>
                  </a:schemeClr>
                </a:solidFill>
              </a:rPr>
              <a:t>Entropy</a:t>
            </a:r>
            <a:r>
              <a:rPr lang="en-GB" sz="3200" dirty="0">
                <a:solidFill>
                  <a:schemeClr val="tx2">
                    <a:lumMod val="60000"/>
                    <a:lumOff val="40000"/>
                  </a:schemeClr>
                </a:solidFill>
              </a:rPr>
              <a:t> </a:t>
            </a:r>
            <a:r>
              <a:rPr lang="en-GB" sz="3200" dirty="0"/>
              <a:t>calculation of the system</a:t>
            </a:r>
          </a:p>
          <a:p>
            <a:pPr marL="457200" lvl="1" indent="0" eaLnBrk="1" hangingPunct="1">
              <a:buClr>
                <a:srgbClr val="FF0000"/>
              </a:buClr>
              <a:buSzPct val="100000"/>
              <a:buFont typeface="Wingdings" pitchFamily="2" charset="2"/>
              <a:buNone/>
              <a:defRPr/>
            </a:pPr>
            <a:endParaRPr lang="tr-TR" sz="3200" dirty="0"/>
          </a:p>
          <a:p>
            <a:pPr marL="914400" lvl="1" indent="-457200" eaLnBrk="1" hangingPunct="1">
              <a:buClr>
                <a:srgbClr val="FF0000"/>
              </a:buClr>
              <a:buSzPct val="100000"/>
              <a:buFont typeface="+mj-lt"/>
              <a:buAutoNum type="arabicPeriod" startAt="3"/>
              <a:defRPr/>
            </a:pPr>
            <a:r>
              <a:rPr lang="en-GB" sz="3200" dirty="0"/>
              <a:t>Root Node selection (according to </a:t>
            </a:r>
            <a:r>
              <a:rPr lang="en-GB" sz="3200" b="1" dirty="0">
                <a:solidFill>
                  <a:schemeClr val="tx2">
                    <a:lumMod val="60000"/>
                    <a:lumOff val="40000"/>
                  </a:schemeClr>
                </a:solidFill>
              </a:rPr>
              <a:t>Information Gain</a:t>
            </a:r>
            <a:r>
              <a:rPr lang="en-GB" sz="3200" dirty="0"/>
              <a:t>)</a:t>
            </a:r>
          </a:p>
          <a:p>
            <a:pPr marL="457200" lvl="1" indent="0" eaLnBrk="1" hangingPunct="1">
              <a:buFont typeface="Wingdings" pitchFamily="2" charset="2"/>
              <a:buNone/>
              <a:defRPr/>
            </a:pPr>
            <a:endParaRPr lang="tr-TR" sz="3200" dirty="0"/>
          </a:p>
          <a:p>
            <a:pPr>
              <a:defRPr/>
            </a:pPr>
            <a:endParaRPr lang="tr-TR" sz="3600" dirty="0"/>
          </a:p>
        </p:txBody>
      </p:sp>
      <p:sp>
        <p:nvSpPr>
          <p:cNvPr id="2" name="Date Placeholder 1">
            <a:extLst>
              <a:ext uri="{FF2B5EF4-FFF2-40B4-BE49-F238E27FC236}">
                <a16:creationId xmlns:a16="http://schemas.microsoft.com/office/drawing/2014/main" id="{47BF4860-E1EB-83E2-06D5-80CE22871FD7}"/>
              </a:ext>
            </a:extLst>
          </p:cNvPr>
          <p:cNvSpPr>
            <a:spLocks noGrp="1"/>
          </p:cNvSpPr>
          <p:nvPr>
            <p:ph type="dt" sz="half" idx="10"/>
          </p:nvPr>
        </p:nvSpPr>
        <p:spPr/>
        <p:txBody>
          <a:bodyPr/>
          <a:lstStyle/>
          <a:p>
            <a:r>
              <a:rPr lang="en-US" dirty="0"/>
              <a:t>March 8, 2023</a:t>
            </a:r>
          </a:p>
        </p:txBody>
      </p:sp>
      <p:sp>
        <p:nvSpPr>
          <p:cNvPr id="4" name="Slide Number Placeholder 3">
            <a:extLst>
              <a:ext uri="{FF2B5EF4-FFF2-40B4-BE49-F238E27FC236}">
                <a16:creationId xmlns:a16="http://schemas.microsoft.com/office/drawing/2014/main" id="{CC17B683-84A8-19BD-A773-CFBFED09E66A}"/>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24</a:t>
            </a:fld>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A569-2832-245B-C76B-E7B373C2D2C7}"/>
              </a:ext>
            </a:extLst>
          </p:cNvPr>
          <p:cNvSpPr>
            <a:spLocks noGrp="1"/>
          </p:cNvSpPr>
          <p:nvPr>
            <p:ph type="title"/>
          </p:nvPr>
        </p:nvSpPr>
        <p:spPr/>
        <p:txBody>
          <a:bodyPr/>
          <a:lstStyle/>
          <a:p>
            <a:r>
              <a:rPr lang="en-US" dirty="0"/>
              <a:t>Another Example</a:t>
            </a:r>
          </a:p>
        </p:txBody>
      </p:sp>
      <p:sp>
        <p:nvSpPr>
          <p:cNvPr id="3" name="Date Placeholder 2">
            <a:extLst>
              <a:ext uri="{FF2B5EF4-FFF2-40B4-BE49-F238E27FC236}">
                <a16:creationId xmlns:a16="http://schemas.microsoft.com/office/drawing/2014/main" id="{B7B5732D-5723-8828-4A98-0F49743604D3}"/>
              </a:ext>
            </a:extLst>
          </p:cNvPr>
          <p:cNvSpPr>
            <a:spLocks noGrp="1"/>
          </p:cNvSpPr>
          <p:nvPr>
            <p:ph type="dt" sz="half" idx="10"/>
          </p:nvPr>
        </p:nvSpPr>
        <p:spPr/>
        <p:txBody>
          <a:bodyPr/>
          <a:lstStyle/>
          <a:p>
            <a:r>
              <a:rPr lang="en-US"/>
              <a:t>March 8, 2023</a:t>
            </a:r>
          </a:p>
        </p:txBody>
      </p:sp>
      <p:sp>
        <p:nvSpPr>
          <p:cNvPr id="4" name="Slide Number Placeholder 3">
            <a:extLst>
              <a:ext uri="{FF2B5EF4-FFF2-40B4-BE49-F238E27FC236}">
                <a16:creationId xmlns:a16="http://schemas.microsoft.com/office/drawing/2014/main" id="{56195F64-3528-47A7-296F-37E5A5C183FD}"/>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25</a:t>
            </a:fld>
            <a:endParaRPr lang="tr-TR"/>
          </a:p>
        </p:txBody>
      </p:sp>
      <p:grpSp>
        <p:nvGrpSpPr>
          <p:cNvPr id="6" name="Group 2">
            <a:extLst>
              <a:ext uri="{FF2B5EF4-FFF2-40B4-BE49-F238E27FC236}">
                <a16:creationId xmlns:a16="http://schemas.microsoft.com/office/drawing/2014/main" id="{B22D3B2E-EC10-F0BE-7A03-434FE3A1AA97}"/>
              </a:ext>
            </a:extLst>
          </p:cNvPr>
          <p:cNvGrpSpPr>
            <a:grpSpLocks/>
          </p:cNvGrpSpPr>
          <p:nvPr/>
        </p:nvGrpSpPr>
        <p:grpSpPr bwMode="auto">
          <a:xfrm>
            <a:off x="533400" y="1916832"/>
            <a:ext cx="2667000" cy="2057400"/>
            <a:chOff x="1008" y="432"/>
            <a:chExt cx="1680" cy="1296"/>
          </a:xfrm>
        </p:grpSpPr>
        <p:sp>
          <p:nvSpPr>
            <p:cNvPr id="7" name="AutoShape 3">
              <a:extLst>
                <a:ext uri="{FF2B5EF4-FFF2-40B4-BE49-F238E27FC236}">
                  <a16:creationId xmlns:a16="http://schemas.microsoft.com/office/drawing/2014/main" id="{5D55584E-B838-1139-6CDA-78ABBD8D0AB4}"/>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8" name="Rectangle 4">
              <a:extLst>
                <a:ext uri="{FF2B5EF4-FFF2-40B4-BE49-F238E27FC236}">
                  <a16:creationId xmlns:a16="http://schemas.microsoft.com/office/drawing/2014/main" id="{82184134-6A46-5FBD-B626-F85CC90DEE76}"/>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9" name="AutoShape 5">
              <a:extLst>
                <a:ext uri="{FF2B5EF4-FFF2-40B4-BE49-F238E27FC236}">
                  <a16:creationId xmlns:a16="http://schemas.microsoft.com/office/drawing/2014/main" id="{D924ECB7-33A0-C4EF-E58B-D259ECC822B6}"/>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10" name="AutoShape 6">
              <a:extLst>
                <a:ext uri="{FF2B5EF4-FFF2-40B4-BE49-F238E27FC236}">
                  <a16:creationId xmlns:a16="http://schemas.microsoft.com/office/drawing/2014/main" id="{7CF1973C-0550-5886-E7C8-276CC6D79C89}"/>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1" name="AutoShape 7">
              <a:extLst>
                <a:ext uri="{FF2B5EF4-FFF2-40B4-BE49-F238E27FC236}">
                  <a16:creationId xmlns:a16="http://schemas.microsoft.com/office/drawing/2014/main" id="{6FD7A6F4-8BD2-1FE4-7EAA-6B71E67C5B74}"/>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2" name="AutoShape 8">
              <a:extLst>
                <a:ext uri="{FF2B5EF4-FFF2-40B4-BE49-F238E27FC236}">
                  <a16:creationId xmlns:a16="http://schemas.microsoft.com/office/drawing/2014/main" id="{795018AD-3BD4-0182-0C25-883E9A6F32B3}"/>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13" name="Rectangle 9">
              <a:extLst>
                <a:ext uri="{FF2B5EF4-FFF2-40B4-BE49-F238E27FC236}">
                  <a16:creationId xmlns:a16="http://schemas.microsoft.com/office/drawing/2014/main" id="{AF2292B0-105F-C0A4-ED35-A9037847F02F}"/>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4" name="Rectangle 10">
              <a:extLst>
                <a:ext uri="{FF2B5EF4-FFF2-40B4-BE49-F238E27FC236}">
                  <a16:creationId xmlns:a16="http://schemas.microsoft.com/office/drawing/2014/main" id="{19D0B61F-11CE-7B51-8720-5A88B878AE49}"/>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15" name="Rectangle 11">
              <a:extLst>
                <a:ext uri="{FF2B5EF4-FFF2-40B4-BE49-F238E27FC236}">
                  <a16:creationId xmlns:a16="http://schemas.microsoft.com/office/drawing/2014/main" id="{A71EE158-04DA-1B30-647F-85CFEC668048}"/>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16" name="Rectangle 12">
              <a:extLst>
                <a:ext uri="{FF2B5EF4-FFF2-40B4-BE49-F238E27FC236}">
                  <a16:creationId xmlns:a16="http://schemas.microsoft.com/office/drawing/2014/main" id="{62A97286-81FF-CBAC-619B-56FCDB96A049}"/>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7" name="Rectangle 13">
              <a:extLst>
                <a:ext uri="{FF2B5EF4-FFF2-40B4-BE49-F238E27FC236}">
                  <a16:creationId xmlns:a16="http://schemas.microsoft.com/office/drawing/2014/main" id="{09E48A16-EA77-FB21-2D71-BE344B4119C3}"/>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18" name="Rectangle 14">
              <a:extLst>
                <a:ext uri="{FF2B5EF4-FFF2-40B4-BE49-F238E27FC236}">
                  <a16:creationId xmlns:a16="http://schemas.microsoft.com/office/drawing/2014/main" id="{4F3C7CDC-9B2D-259F-E736-E964136335A3}"/>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9" name="Rectangle 15">
              <a:extLst>
                <a:ext uri="{FF2B5EF4-FFF2-40B4-BE49-F238E27FC236}">
                  <a16:creationId xmlns:a16="http://schemas.microsoft.com/office/drawing/2014/main" id="{C7772484-B78B-CE1D-BCA1-E58F7C0A60E6}"/>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20" name="Rectangle 16">
              <a:extLst>
                <a:ext uri="{FF2B5EF4-FFF2-40B4-BE49-F238E27FC236}">
                  <a16:creationId xmlns:a16="http://schemas.microsoft.com/office/drawing/2014/main" id="{7F3355CD-98E0-E7B4-C750-0267535E871D}"/>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1" name="Oval 17">
              <a:extLst>
                <a:ext uri="{FF2B5EF4-FFF2-40B4-BE49-F238E27FC236}">
                  <a16:creationId xmlns:a16="http://schemas.microsoft.com/office/drawing/2014/main" id="{5A334FAA-676F-2243-7B4B-2BED0F18FDF0}"/>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22" name="Rectangle 45">
            <a:extLst>
              <a:ext uri="{FF2B5EF4-FFF2-40B4-BE49-F238E27FC236}">
                <a16:creationId xmlns:a16="http://schemas.microsoft.com/office/drawing/2014/main" id="{A329C4B8-73DF-9D51-9521-CB8CF41464BA}"/>
              </a:ext>
            </a:extLst>
          </p:cNvPr>
          <p:cNvSpPr>
            <a:spLocks noChangeArrowheads="1"/>
          </p:cNvSpPr>
          <p:nvPr/>
        </p:nvSpPr>
        <p:spPr bwMode="auto">
          <a:xfrm>
            <a:off x="6002093" y="1916832"/>
            <a:ext cx="2573338"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Attributes:</a:t>
            </a:r>
          </a:p>
          <a:p>
            <a:pPr eaLnBrk="1" hangingPunct="1">
              <a:buClr>
                <a:srgbClr val="FF0000"/>
              </a:buClr>
              <a:buSzTx/>
              <a:buFontTx/>
              <a:buNone/>
            </a:pPr>
            <a:r>
              <a:rPr lang="en-US" altLang="en-US" sz="1600" dirty="0">
                <a:solidFill>
                  <a:srgbClr val="000099"/>
                </a:solidFill>
              </a:rPr>
              <a:t>Color(Red, Yellow, Green)</a:t>
            </a:r>
          </a:p>
          <a:p>
            <a:pPr eaLnBrk="1" hangingPunct="1">
              <a:buClr>
                <a:srgbClr val="FF0000"/>
              </a:buClr>
              <a:buSzTx/>
              <a:buFontTx/>
              <a:buNone/>
            </a:pPr>
            <a:r>
              <a:rPr lang="en-US" altLang="en-US" sz="1600" dirty="0">
                <a:solidFill>
                  <a:srgbClr val="000099"/>
                </a:solidFill>
              </a:rPr>
              <a:t>Outline(Dashed, Lined)</a:t>
            </a:r>
          </a:p>
          <a:p>
            <a:pPr eaLnBrk="1" hangingPunct="1">
              <a:buClr>
                <a:srgbClr val="FF0000"/>
              </a:buClr>
              <a:buSzTx/>
              <a:buFontTx/>
              <a:buNone/>
            </a:pPr>
            <a:r>
              <a:rPr lang="en-US" altLang="en-US" sz="1600" dirty="0">
                <a:solidFill>
                  <a:srgbClr val="000099"/>
                </a:solidFill>
              </a:rPr>
              <a:t>Dot(Present, Not Present)</a:t>
            </a:r>
          </a:p>
        </p:txBody>
      </p:sp>
      <p:sp>
        <p:nvSpPr>
          <p:cNvPr id="23" name="Rectangle 45">
            <a:extLst>
              <a:ext uri="{FF2B5EF4-FFF2-40B4-BE49-F238E27FC236}">
                <a16:creationId xmlns:a16="http://schemas.microsoft.com/office/drawing/2014/main" id="{FADA75C6-AC08-B5F7-C93E-C7CFC4C1BD90}"/>
              </a:ext>
            </a:extLst>
          </p:cNvPr>
          <p:cNvSpPr>
            <a:spLocks noChangeArrowheads="1"/>
          </p:cNvSpPr>
          <p:nvPr/>
        </p:nvSpPr>
        <p:spPr bwMode="auto">
          <a:xfrm>
            <a:off x="3793436" y="2111604"/>
            <a:ext cx="2573338"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Classes:</a:t>
            </a:r>
          </a:p>
          <a:p>
            <a:pPr eaLnBrk="1" hangingPunct="1">
              <a:buClr>
                <a:srgbClr val="FF0000"/>
              </a:buClr>
              <a:buSzTx/>
              <a:buFontTx/>
              <a:buNone/>
            </a:pPr>
            <a:r>
              <a:rPr lang="en-US" altLang="en-US" sz="1600" dirty="0">
                <a:solidFill>
                  <a:srgbClr val="000099"/>
                </a:solidFill>
              </a:rPr>
              <a:t>Triangle</a:t>
            </a:r>
          </a:p>
          <a:p>
            <a:pPr eaLnBrk="1" hangingPunct="1">
              <a:buClr>
                <a:srgbClr val="FF0000"/>
              </a:buClr>
              <a:buSzTx/>
              <a:buFontTx/>
              <a:buNone/>
            </a:pPr>
            <a:r>
              <a:rPr lang="en-US" altLang="en-US" sz="1600" dirty="0">
                <a:solidFill>
                  <a:srgbClr val="000099"/>
                </a:solidFill>
              </a:rPr>
              <a:t>Square</a:t>
            </a:r>
          </a:p>
          <a:p>
            <a:pPr eaLnBrk="1" hangingPunct="1">
              <a:buClr>
                <a:srgbClr val="FF0000"/>
              </a:buClr>
              <a:buSzTx/>
              <a:buFontTx/>
              <a:buNone/>
            </a:pPr>
            <a:endParaRPr lang="en-US" altLang="en-US" sz="1600" dirty="0">
              <a:solidFill>
                <a:srgbClr val="000099"/>
              </a:solidFill>
            </a:endParaRPr>
          </a:p>
        </p:txBody>
      </p:sp>
    </p:spTree>
    <p:extLst>
      <p:ext uri="{BB962C8B-B14F-4D97-AF65-F5344CB8AC3E}">
        <p14:creationId xmlns:p14="http://schemas.microsoft.com/office/powerpoint/2010/main" val="253366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a:extLst>
              <a:ext uri="{FF2B5EF4-FFF2-40B4-BE49-F238E27FC236}">
                <a16:creationId xmlns:a16="http://schemas.microsoft.com/office/drawing/2014/main" id="{25A6241D-1C23-0D17-7812-E2D9C09524F5}"/>
              </a:ext>
            </a:extLst>
          </p:cNvPr>
          <p:cNvGrpSpPr>
            <a:grpSpLocks/>
          </p:cNvGrpSpPr>
          <p:nvPr/>
        </p:nvGrpSpPr>
        <p:grpSpPr bwMode="auto">
          <a:xfrm>
            <a:off x="7144" y="19488"/>
            <a:ext cx="2667000" cy="2057400"/>
            <a:chOff x="1008" y="432"/>
            <a:chExt cx="1680" cy="1296"/>
          </a:xfrm>
        </p:grpSpPr>
        <p:sp>
          <p:nvSpPr>
            <p:cNvPr id="45088" name="AutoShape 3">
              <a:extLst>
                <a:ext uri="{FF2B5EF4-FFF2-40B4-BE49-F238E27FC236}">
                  <a16:creationId xmlns:a16="http://schemas.microsoft.com/office/drawing/2014/main" id="{D5294CE6-CA91-C4FC-0A4A-C097C67007EA}"/>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5089" name="Rectangle 4">
              <a:extLst>
                <a:ext uri="{FF2B5EF4-FFF2-40B4-BE49-F238E27FC236}">
                  <a16:creationId xmlns:a16="http://schemas.microsoft.com/office/drawing/2014/main" id="{BFC6D4F1-E918-6DEF-A92A-A280C297EC09}"/>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0" name="AutoShape 5">
              <a:extLst>
                <a:ext uri="{FF2B5EF4-FFF2-40B4-BE49-F238E27FC236}">
                  <a16:creationId xmlns:a16="http://schemas.microsoft.com/office/drawing/2014/main" id="{5FFE5068-1624-F0F7-FBF4-0B61A87FCB67}"/>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1" name="AutoShape 6">
              <a:extLst>
                <a:ext uri="{FF2B5EF4-FFF2-40B4-BE49-F238E27FC236}">
                  <a16:creationId xmlns:a16="http://schemas.microsoft.com/office/drawing/2014/main" id="{B9CB6C0F-C490-6F81-E097-E9ED4BFF22C8}"/>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2" name="AutoShape 7">
              <a:extLst>
                <a:ext uri="{FF2B5EF4-FFF2-40B4-BE49-F238E27FC236}">
                  <a16:creationId xmlns:a16="http://schemas.microsoft.com/office/drawing/2014/main" id="{E836B200-6E33-AE6B-8BFC-76D5F04D8504}"/>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3" name="AutoShape 8">
              <a:extLst>
                <a:ext uri="{FF2B5EF4-FFF2-40B4-BE49-F238E27FC236}">
                  <a16:creationId xmlns:a16="http://schemas.microsoft.com/office/drawing/2014/main" id="{64826D18-B097-254F-620B-C2286B854EBA}"/>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4" name="Rectangle 9">
              <a:extLst>
                <a:ext uri="{FF2B5EF4-FFF2-40B4-BE49-F238E27FC236}">
                  <a16:creationId xmlns:a16="http://schemas.microsoft.com/office/drawing/2014/main" id="{91AEE95F-3B01-CE7A-8779-FD746D6FD7AB}"/>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5" name="Rectangle 10">
              <a:extLst>
                <a:ext uri="{FF2B5EF4-FFF2-40B4-BE49-F238E27FC236}">
                  <a16:creationId xmlns:a16="http://schemas.microsoft.com/office/drawing/2014/main" id="{34E7D56F-3058-3038-DC0E-F557800746A8}"/>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5096" name="Rectangle 11">
              <a:extLst>
                <a:ext uri="{FF2B5EF4-FFF2-40B4-BE49-F238E27FC236}">
                  <a16:creationId xmlns:a16="http://schemas.microsoft.com/office/drawing/2014/main" id="{34FD9B1C-EBB6-ECC6-39E9-B11C4C3AD1D6}"/>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7" name="Rectangle 12">
              <a:extLst>
                <a:ext uri="{FF2B5EF4-FFF2-40B4-BE49-F238E27FC236}">
                  <a16:creationId xmlns:a16="http://schemas.microsoft.com/office/drawing/2014/main" id="{EB52B1F4-7B69-D9D6-E1F3-A92343B3A18C}"/>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8" name="Rectangle 13">
              <a:extLst>
                <a:ext uri="{FF2B5EF4-FFF2-40B4-BE49-F238E27FC236}">
                  <a16:creationId xmlns:a16="http://schemas.microsoft.com/office/drawing/2014/main" id="{71C88983-E6D4-AC47-D6FF-25913AFC0BBF}"/>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9" name="Rectangle 14">
              <a:extLst>
                <a:ext uri="{FF2B5EF4-FFF2-40B4-BE49-F238E27FC236}">
                  <a16:creationId xmlns:a16="http://schemas.microsoft.com/office/drawing/2014/main" id="{D2D6DCFA-C492-D8D6-1473-106E2D254536}"/>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100" name="Rectangle 15">
              <a:extLst>
                <a:ext uri="{FF2B5EF4-FFF2-40B4-BE49-F238E27FC236}">
                  <a16:creationId xmlns:a16="http://schemas.microsoft.com/office/drawing/2014/main" id="{751C098C-D7F8-3263-EAA0-0EE748A32ABF}"/>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101" name="Rectangle 16">
              <a:extLst>
                <a:ext uri="{FF2B5EF4-FFF2-40B4-BE49-F238E27FC236}">
                  <a16:creationId xmlns:a16="http://schemas.microsoft.com/office/drawing/2014/main" id="{EE3FF4ED-5807-55A3-BD05-8C475B7B9102}"/>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102" name="Oval 17">
              <a:extLst>
                <a:ext uri="{FF2B5EF4-FFF2-40B4-BE49-F238E27FC236}">
                  <a16:creationId xmlns:a16="http://schemas.microsoft.com/office/drawing/2014/main" id="{F5D8E1CE-8FA2-58B3-BCA9-C692D70A60F1}"/>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7" name="Group 6">
            <a:extLst>
              <a:ext uri="{FF2B5EF4-FFF2-40B4-BE49-F238E27FC236}">
                <a16:creationId xmlns:a16="http://schemas.microsoft.com/office/drawing/2014/main" id="{A4777566-F7E6-17E0-0166-1C6FAE85B306}"/>
              </a:ext>
            </a:extLst>
          </p:cNvPr>
          <p:cNvGrpSpPr/>
          <p:nvPr/>
        </p:nvGrpSpPr>
        <p:grpSpPr>
          <a:xfrm>
            <a:off x="794024" y="2613025"/>
            <a:ext cx="1905000" cy="4206875"/>
            <a:chOff x="794024" y="2613025"/>
            <a:chExt cx="1905000" cy="4206875"/>
          </a:xfrm>
        </p:grpSpPr>
        <p:sp>
          <p:nvSpPr>
            <p:cNvPr id="45082" name="AutoShape 19">
              <a:extLst>
                <a:ext uri="{FF2B5EF4-FFF2-40B4-BE49-F238E27FC236}">
                  <a16:creationId xmlns:a16="http://schemas.microsoft.com/office/drawing/2014/main" id="{1FCA3889-10E4-A4D5-CEDC-314A1F45CF1B}"/>
                </a:ext>
              </a:extLst>
            </p:cNvPr>
            <p:cNvSpPr>
              <a:spLocks noChangeArrowheads="1"/>
            </p:cNvSpPr>
            <p:nvPr/>
          </p:nvSpPr>
          <p:spPr bwMode="auto">
            <a:xfrm>
              <a:off x="1937024" y="4076700"/>
              <a:ext cx="381000" cy="304800"/>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5083" name="AutoShape 20">
              <a:extLst>
                <a:ext uri="{FF2B5EF4-FFF2-40B4-BE49-F238E27FC236}">
                  <a16:creationId xmlns:a16="http://schemas.microsoft.com/office/drawing/2014/main" id="{E3F7083D-9718-05CE-22F7-65A1872F731D}"/>
                </a:ext>
              </a:extLst>
            </p:cNvPr>
            <p:cNvSpPr>
              <a:spLocks noChangeArrowheads="1"/>
            </p:cNvSpPr>
            <p:nvPr/>
          </p:nvSpPr>
          <p:spPr bwMode="auto">
            <a:xfrm>
              <a:off x="1022624" y="4152900"/>
              <a:ext cx="381000" cy="304800"/>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84" name="Rectangle 21">
              <a:extLst>
                <a:ext uri="{FF2B5EF4-FFF2-40B4-BE49-F238E27FC236}">
                  <a16:creationId xmlns:a16="http://schemas.microsoft.com/office/drawing/2014/main" id="{92D74B3E-1688-BE7A-EC53-5BD8A9033033}"/>
                </a:ext>
              </a:extLst>
            </p:cNvPr>
            <p:cNvSpPr>
              <a:spLocks noChangeArrowheads="1"/>
            </p:cNvSpPr>
            <p:nvPr/>
          </p:nvSpPr>
          <p:spPr bwMode="auto">
            <a:xfrm>
              <a:off x="1556024" y="4381500"/>
              <a:ext cx="304800" cy="304800"/>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dirty="0">
                <a:solidFill>
                  <a:schemeClr val="tx2"/>
                </a:solidFill>
              </a:endParaRPr>
            </a:p>
          </p:txBody>
        </p:sp>
        <p:sp>
          <p:nvSpPr>
            <p:cNvPr id="45085" name="Rectangle 22">
              <a:extLst>
                <a:ext uri="{FF2B5EF4-FFF2-40B4-BE49-F238E27FC236}">
                  <a16:creationId xmlns:a16="http://schemas.microsoft.com/office/drawing/2014/main" id="{8BCB3E2E-471E-73CF-DDF9-DD8FDFB7E460}"/>
                </a:ext>
              </a:extLst>
            </p:cNvPr>
            <p:cNvSpPr>
              <a:spLocks noChangeArrowheads="1"/>
            </p:cNvSpPr>
            <p:nvPr/>
          </p:nvSpPr>
          <p:spPr bwMode="auto">
            <a:xfrm>
              <a:off x="1175024" y="46863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6" name="Rectangle 23">
              <a:extLst>
                <a:ext uri="{FF2B5EF4-FFF2-40B4-BE49-F238E27FC236}">
                  <a16:creationId xmlns:a16="http://schemas.microsoft.com/office/drawing/2014/main" id="{E55FB8E4-B091-BC0E-F0D7-35C284C05CF1}"/>
                </a:ext>
              </a:extLst>
            </p:cNvPr>
            <p:cNvSpPr>
              <a:spLocks noChangeArrowheads="1"/>
            </p:cNvSpPr>
            <p:nvPr/>
          </p:nvSpPr>
          <p:spPr bwMode="auto">
            <a:xfrm>
              <a:off x="2013224" y="46863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7" name="Oval 24">
              <a:extLst>
                <a:ext uri="{FF2B5EF4-FFF2-40B4-BE49-F238E27FC236}">
                  <a16:creationId xmlns:a16="http://schemas.microsoft.com/office/drawing/2014/main" id="{EDFBFCE3-48B8-139E-1E90-94A2EA6A0F3C}"/>
                </a:ext>
              </a:extLst>
            </p:cNvPr>
            <p:cNvSpPr>
              <a:spLocks noChangeArrowheads="1"/>
            </p:cNvSpPr>
            <p:nvPr/>
          </p:nvSpPr>
          <p:spPr bwMode="auto">
            <a:xfrm>
              <a:off x="794024" y="3924300"/>
              <a:ext cx="1905000" cy="1295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dirty="0">
                <a:solidFill>
                  <a:schemeClr val="tx2"/>
                </a:solidFill>
              </a:endParaRPr>
            </a:p>
          </p:txBody>
        </p:sp>
        <p:sp>
          <p:nvSpPr>
            <p:cNvPr id="45076" name="AutoShape 26">
              <a:extLst>
                <a:ext uri="{FF2B5EF4-FFF2-40B4-BE49-F238E27FC236}">
                  <a16:creationId xmlns:a16="http://schemas.microsoft.com/office/drawing/2014/main" id="{329BBABA-E75A-C95D-0EE1-96376141F7D2}"/>
                </a:ext>
              </a:extLst>
            </p:cNvPr>
            <p:cNvSpPr>
              <a:spLocks noChangeArrowheads="1"/>
            </p:cNvSpPr>
            <p:nvPr/>
          </p:nvSpPr>
          <p:spPr bwMode="auto">
            <a:xfrm>
              <a:off x="1746524" y="5905500"/>
              <a:ext cx="381000" cy="304800"/>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7" name="AutoShape 27">
              <a:extLst>
                <a:ext uri="{FF2B5EF4-FFF2-40B4-BE49-F238E27FC236}">
                  <a16:creationId xmlns:a16="http://schemas.microsoft.com/office/drawing/2014/main" id="{D8C684B8-2DD3-886D-774D-D7EA8A6FA0F1}"/>
                </a:ext>
              </a:extLst>
            </p:cNvPr>
            <p:cNvSpPr>
              <a:spLocks noChangeArrowheads="1"/>
            </p:cNvSpPr>
            <p:nvPr/>
          </p:nvSpPr>
          <p:spPr bwMode="auto">
            <a:xfrm>
              <a:off x="1441724" y="5448300"/>
              <a:ext cx="381000" cy="304800"/>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8" name="AutoShape 28">
              <a:extLst>
                <a:ext uri="{FF2B5EF4-FFF2-40B4-BE49-F238E27FC236}">
                  <a16:creationId xmlns:a16="http://schemas.microsoft.com/office/drawing/2014/main" id="{57C57C67-BAB3-88C2-9B8E-8E0A255B231C}"/>
                </a:ext>
              </a:extLst>
            </p:cNvPr>
            <p:cNvSpPr>
              <a:spLocks noChangeArrowheads="1"/>
            </p:cNvSpPr>
            <p:nvPr/>
          </p:nvSpPr>
          <p:spPr bwMode="auto">
            <a:xfrm>
              <a:off x="1060724" y="5753100"/>
              <a:ext cx="381000" cy="304800"/>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79" name="Rectangle 29">
              <a:extLst>
                <a:ext uri="{FF2B5EF4-FFF2-40B4-BE49-F238E27FC236}">
                  <a16:creationId xmlns:a16="http://schemas.microsoft.com/office/drawing/2014/main" id="{56DC84CF-12DA-FF61-0497-6CB1006E17D2}"/>
                </a:ext>
              </a:extLst>
            </p:cNvPr>
            <p:cNvSpPr>
              <a:spLocks noChangeArrowheads="1"/>
            </p:cNvSpPr>
            <p:nvPr/>
          </p:nvSpPr>
          <p:spPr bwMode="auto">
            <a:xfrm>
              <a:off x="1441724" y="6286500"/>
              <a:ext cx="304800" cy="304800"/>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0" name="Rectangle 30">
              <a:extLst>
                <a:ext uri="{FF2B5EF4-FFF2-40B4-BE49-F238E27FC236}">
                  <a16:creationId xmlns:a16="http://schemas.microsoft.com/office/drawing/2014/main" id="{BA440CC4-4880-9B0E-1BEB-B0B812560375}"/>
                </a:ext>
              </a:extLst>
            </p:cNvPr>
            <p:cNvSpPr>
              <a:spLocks noChangeArrowheads="1"/>
            </p:cNvSpPr>
            <p:nvPr/>
          </p:nvSpPr>
          <p:spPr bwMode="auto">
            <a:xfrm>
              <a:off x="1898924" y="5448300"/>
              <a:ext cx="304800" cy="304800"/>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81" name="Oval 31">
              <a:extLst>
                <a:ext uri="{FF2B5EF4-FFF2-40B4-BE49-F238E27FC236}">
                  <a16:creationId xmlns:a16="http://schemas.microsoft.com/office/drawing/2014/main" id="{55C6E71B-3056-2E2C-06F5-E87921665C49}"/>
                </a:ext>
              </a:extLst>
            </p:cNvPr>
            <p:cNvSpPr>
              <a:spLocks noChangeArrowheads="1"/>
            </p:cNvSpPr>
            <p:nvPr/>
          </p:nvSpPr>
          <p:spPr bwMode="auto">
            <a:xfrm>
              <a:off x="908324" y="5219700"/>
              <a:ext cx="1676400" cy="16002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1" name="Rectangle 33">
              <a:extLst>
                <a:ext uri="{FF2B5EF4-FFF2-40B4-BE49-F238E27FC236}">
                  <a16:creationId xmlns:a16="http://schemas.microsoft.com/office/drawing/2014/main" id="{BB403CBE-7F05-7AB0-4139-9FD294C4FF33}"/>
                </a:ext>
              </a:extLst>
            </p:cNvPr>
            <p:cNvSpPr>
              <a:spLocks noChangeArrowheads="1"/>
            </p:cNvSpPr>
            <p:nvPr/>
          </p:nvSpPr>
          <p:spPr bwMode="auto">
            <a:xfrm>
              <a:off x="1264444" y="2841625"/>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2" name="Rectangle 34">
              <a:extLst>
                <a:ext uri="{FF2B5EF4-FFF2-40B4-BE49-F238E27FC236}">
                  <a16:creationId xmlns:a16="http://schemas.microsoft.com/office/drawing/2014/main" id="{2B18E2E7-F441-A41B-257A-626C27A0A63E}"/>
                </a:ext>
              </a:extLst>
            </p:cNvPr>
            <p:cNvSpPr>
              <a:spLocks noChangeArrowheads="1"/>
            </p:cNvSpPr>
            <p:nvPr/>
          </p:nvSpPr>
          <p:spPr bwMode="auto">
            <a:xfrm>
              <a:off x="1188244" y="3298825"/>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5073" name="Rectangle 35">
              <a:extLst>
                <a:ext uri="{FF2B5EF4-FFF2-40B4-BE49-F238E27FC236}">
                  <a16:creationId xmlns:a16="http://schemas.microsoft.com/office/drawing/2014/main" id="{32BB72D6-D26E-4F1F-C325-4DD8F9C90D87}"/>
                </a:ext>
              </a:extLst>
            </p:cNvPr>
            <p:cNvSpPr>
              <a:spLocks noChangeArrowheads="1"/>
            </p:cNvSpPr>
            <p:nvPr/>
          </p:nvSpPr>
          <p:spPr bwMode="auto">
            <a:xfrm>
              <a:off x="1721644" y="3375025"/>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74" name="Rectangle 36">
              <a:extLst>
                <a:ext uri="{FF2B5EF4-FFF2-40B4-BE49-F238E27FC236}">
                  <a16:creationId xmlns:a16="http://schemas.microsoft.com/office/drawing/2014/main" id="{842644B2-A99C-1E98-2506-82D2E6C9E89E}"/>
                </a:ext>
              </a:extLst>
            </p:cNvPr>
            <p:cNvSpPr>
              <a:spLocks noChangeArrowheads="1"/>
            </p:cNvSpPr>
            <p:nvPr/>
          </p:nvSpPr>
          <p:spPr bwMode="auto">
            <a:xfrm>
              <a:off x="1721644" y="2917825"/>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5075" name="Oval 37">
              <a:extLst>
                <a:ext uri="{FF2B5EF4-FFF2-40B4-BE49-F238E27FC236}">
                  <a16:creationId xmlns:a16="http://schemas.microsoft.com/office/drawing/2014/main" id="{17DE2D78-6BDE-5AD3-8A50-DD4A6DF2A5A8}"/>
                </a:ext>
              </a:extLst>
            </p:cNvPr>
            <p:cNvSpPr>
              <a:spLocks noChangeArrowheads="1"/>
            </p:cNvSpPr>
            <p:nvPr/>
          </p:nvSpPr>
          <p:spPr bwMode="auto">
            <a:xfrm>
              <a:off x="959644" y="2613025"/>
              <a:ext cx="1447800" cy="1295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881709" name="Rectangle 45">
            <a:extLst>
              <a:ext uri="{FF2B5EF4-FFF2-40B4-BE49-F238E27FC236}">
                <a16:creationId xmlns:a16="http://schemas.microsoft.com/office/drawing/2014/main" id="{6ED15BFD-A648-490A-8FD1-2100A457CF0E}"/>
              </a:ext>
            </a:extLst>
          </p:cNvPr>
          <p:cNvSpPr>
            <a:spLocks noChangeArrowheads="1"/>
          </p:cNvSpPr>
          <p:nvPr/>
        </p:nvSpPr>
        <p:spPr bwMode="auto">
          <a:xfrm>
            <a:off x="6570662" y="114300"/>
            <a:ext cx="2573338"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Attributes:</a:t>
            </a:r>
          </a:p>
          <a:p>
            <a:pPr eaLnBrk="1" hangingPunct="1">
              <a:buClr>
                <a:srgbClr val="FF0000"/>
              </a:buClr>
              <a:buSzTx/>
              <a:buFontTx/>
              <a:buNone/>
            </a:pPr>
            <a:r>
              <a:rPr lang="en-US" altLang="en-US" sz="1600" dirty="0">
                <a:solidFill>
                  <a:srgbClr val="000099"/>
                </a:solidFill>
              </a:rPr>
              <a:t>Color(Red, Yellow, Green)</a:t>
            </a:r>
          </a:p>
          <a:p>
            <a:pPr eaLnBrk="1" hangingPunct="1">
              <a:buClr>
                <a:srgbClr val="FF0000"/>
              </a:buClr>
              <a:buSzTx/>
              <a:buFontTx/>
              <a:buNone/>
            </a:pPr>
            <a:r>
              <a:rPr lang="en-US" altLang="en-US" sz="1600" dirty="0">
                <a:solidFill>
                  <a:srgbClr val="000099"/>
                </a:solidFill>
              </a:rPr>
              <a:t>Outline(Dashed, Lined)</a:t>
            </a:r>
          </a:p>
          <a:p>
            <a:pPr eaLnBrk="1" hangingPunct="1">
              <a:buClr>
                <a:srgbClr val="FF0000"/>
              </a:buClr>
              <a:buSzTx/>
              <a:buFontTx/>
              <a:buNone/>
            </a:pPr>
            <a:r>
              <a:rPr lang="en-US" altLang="en-US" sz="1600" dirty="0">
                <a:solidFill>
                  <a:srgbClr val="000099"/>
                </a:solidFill>
              </a:rPr>
              <a:t>Dot(Present, Not Present)</a:t>
            </a:r>
          </a:p>
        </p:txBody>
      </p:sp>
      <p:sp>
        <p:nvSpPr>
          <p:cNvPr id="45070" name="Slayt Numarası Yer Tutucusu 1">
            <a:extLst>
              <a:ext uri="{FF2B5EF4-FFF2-40B4-BE49-F238E27FC236}">
                <a16:creationId xmlns:a16="http://schemas.microsoft.com/office/drawing/2014/main" id="{40F60AA9-4475-6576-5422-7BB98AA3D49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2499837-6272-A043-B457-27BE02542CE9}" type="slidenum">
              <a:rPr lang="en-US" altLang="en-US" sz="1400"/>
              <a:pPr>
                <a:spcBef>
                  <a:spcPct val="0"/>
                </a:spcBef>
                <a:buClrTx/>
                <a:buSzTx/>
                <a:buFontTx/>
                <a:buNone/>
              </a:pPr>
              <a:t>26</a:t>
            </a:fld>
            <a:endParaRPr lang="en-US" altLang="en-US" sz="1400"/>
          </a:p>
        </p:txBody>
      </p:sp>
      <p:grpSp>
        <p:nvGrpSpPr>
          <p:cNvPr id="3" name="Group 25">
            <a:extLst>
              <a:ext uri="{FF2B5EF4-FFF2-40B4-BE49-F238E27FC236}">
                <a16:creationId xmlns:a16="http://schemas.microsoft.com/office/drawing/2014/main" id="{1F07BE93-7424-361B-708B-B3B53B434B95}"/>
              </a:ext>
            </a:extLst>
          </p:cNvPr>
          <p:cNvGrpSpPr>
            <a:grpSpLocks/>
          </p:cNvGrpSpPr>
          <p:nvPr/>
        </p:nvGrpSpPr>
        <p:grpSpPr bwMode="auto">
          <a:xfrm>
            <a:off x="3296549" y="2613025"/>
            <a:ext cx="1676400" cy="1600200"/>
            <a:chOff x="3792" y="2304"/>
            <a:chExt cx="1056" cy="1008"/>
          </a:xfrm>
        </p:grpSpPr>
        <p:sp>
          <p:nvSpPr>
            <p:cNvPr id="4" name="AutoShape 26">
              <a:extLst>
                <a:ext uri="{FF2B5EF4-FFF2-40B4-BE49-F238E27FC236}">
                  <a16:creationId xmlns:a16="http://schemas.microsoft.com/office/drawing/2014/main" id="{54B23FB1-2951-117E-F8D3-46BE20349B51}"/>
                </a:ext>
              </a:extLst>
            </p:cNvPr>
            <p:cNvSpPr>
              <a:spLocks noChangeArrowheads="1"/>
            </p:cNvSpPr>
            <p:nvPr/>
          </p:nvSpPr>
          <p:spPr bwMode="auto">
            <a:xfrm>
              <a:off x="4209" y="267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5" name="AutoShape 27">
              <a:extLst>
                <a:ext uri="{FF2B5EF4-FFF2-40B4-BE49-F238E27FC236}">
                  <a16:creationId xmlns:a16="http://schemas.microsoft.com/office/drawing/2014/main" id="{24882685-A93F-627A-FDF9-BE4219A54686}"/>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6" name="AutoShape 28">
              <a:extLst>
                <a:ext uri="{FF2B5EF4-FFF2-40B4-BE49-F238E27FC236}">
                  <a16:creationId xmlns:a16="http://schemas.microsoft.com/office/drawing/2014/main" id="{96C61CA2-49B6-2981-0867-5B65652710D4}"/>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9" name="Oval 31">
              <a:extLst>
                <a:ext uri="{FF2B5EF4-FFF2-40B4-BE49-F238E27FC236}">
                  <a16:creationId xmlns:a16="http://schemas.microsoft.com/office/drawing/2014/main" id="{425AAFE2-4D23-115F-84C0-8BD9AF45FF8F}"/>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10" name="Group 25">
            <a:extLst>
              <a:ext uri="{FF2B5EF4-FFF2-40B4-BE49-F238E27FC236}">
                <a16:creationId xmlns:a16="http://schemas.microsoft.com/office/drawing/2014/main" id="{CB195606-C115-CA48-0A3F-4CDAD3AA79BC}"/>
              </a:ext>
            </a:extLst>
          </p:cNvPr>
          <p:cNvGrpSpPr>
            <a:grpSpLocks/>
          </p:cNvGrpSpPr>
          <p:nvPr/>
        </p:nvGrpSpPr>
        <p:grpSpPr bwMode="auto">
          <a:xfrm>
            <a:off x="3410849" y="4991100"/>
            <a:ext cx="1676400" cy="1600200"/>
            <a:chOff x="3792" y="2304"/>
            <a:chExt cx="1056" cy="1008"/>
          </a:xfrm>
        </p:grpSpPr>
        <p:sp>
          <p:nvSpPr>
            <p:cNvPr id="14" name="Rectangle 29">
              <a:extLst>
                <a:ext uri="{FF2B5EF4-FFF2-40B4-BE49-F238E27FC236}">
                  <a16:creationId xmlns:a16="http://schemas.microsoft.com/office/drawing/2014/main" id="{78191BB4-0A9A-A208-C326-4BEE57264B41}"/>
                </a:ext>
              </a:extLst>
            </p:cNvPr>
            <p:cNvSpPr>
              <a:spLocks noChangeArrowheads="1"/>
            </p:cNvSpPr>
            <p:nvPr/>
          </p:nvSpPr>
          <p:spPr bwMode="auto">
            <a:xfrm>
              <a:off x="4350"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5" name="Rectangle 30">
              <a:extLst>
                <a:ext uri="{FF2B5EF4-FFF2-40B4-BE49-F238E27FC236}">
                  <a16:creationId xmlns:a16="http://schemas.microsoft.com/office/drawing/2014/main" id="{2131D747-FEBD-E137-CA41-EAD0009E784C}"/>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16" name="Oval 31">
              <a:extLst>
                <a:ext uri="{FF2B5EF4-FFF2-40B4-BE49-F238E27FC236}">
                  <a16:creationId xmlns:a16="http://schemas.microsoft.com/office/drawing/2014/main" id="{E508AB2E-68A6-ACE5-A13F-D88E3383DA57}"/>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17" name="Rectangle 33">
            <a:extLst>
              <a:ext uri="{FF2B5EF4-FFF2-40B4-BE49-F238E27FC236}">
                <a16:creationId xmlns:a16="http://schemas.microsoft.com/office/drawing/2014/main" id="{FEC7AC95-225E-4745-1134-49EAF972E7CD}"/>
              </a:ext>
            </a:extLst>
          </p:cNvPr>
          <p:cNvSpPr>
            <a:spLocks noChangeArrowheads="1"/>
          </p:cNvSpPr>
          <p:nvPr/>
        </p:nvSpPr>
        <p:spPr bwMode="auto">
          <a:xfrm>
            <a:off x="3739049" y="3679495"/>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18" name="Rectangle 36">
            <a:extLst>
              <a:ext uri="{FF2B5EF4-FFF2-40B4-BE49-F238E27FC236}">
                <a16:creationId xmlns:a16="http://schemas.microsoft.com/office/drawing/2014/main" id="{CC35F2BB-CC71-3071-B7B6-7336F1B96CD2}"/>
              </a:ext>
            </a:extLst>
          </p:cNvPr>
          <p:cNvSpPr>
            <a:spLocks noChangeArrowheads="1"/>
          </p:cNvSpPr>
          <p:nvPr/>
        </p:nvSpPr>
        <p:spPr bwMode="auto">
          <a:xfrm>
            <a:off x="4287149" y="3644461"/>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19" name="Rectangle 34">
            <a:extLst>
              <a:ext uri="{FF2B5EF4-FFF2-40B4-BE49-F238E27FC236}">
                <a16:creationId xmlns:a16="http://schemas.microsoft.com/office/drawing/2014/main" id="{B563160D-0A8A-A792-DBBC-EC5145CE0BA0}"/>
              </a:ext>
            </a:extLst>
          </p:cNvPr>
          <p:cNvSpPr>
            <a:spLocks noChangeArrowheads="1"/>
          </p:cNvSpPr>
          <p:nvPr/>
        </p:nvSpPr>
        <p:spPr bwMode="auto">
          <a:xfrm>
            <a:off x="3505197" y="5523297"/>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20" name="Rectangle 35">
            <a:extLst>
              <a:ext uri="{FF2B5EF4-FFF2-40B4-BE49-F238E27FC236}">
                <a16:creationId xmlns:a16="http://schemas.microsoft.com/office/drawing/2014/main" id="{C651AFFE-8E99-8362-C1BF-54542EE673BD}"/>
              </a:ext>
            </a:extLst>
          </p:cNvPr>
          <p:cNvSpPr>
            <a:spLocks noChangeArrowheads="1"/>
          </p:cNvSpPr>
          <p:nvPr/>
        </p:nvSpPr>
        <p:spPr bwMode="auto">
          <a:xfrm>
            <a:off x="4038597" y="5599497"/>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21" name="AutoShape 19">
            <a:extLst>
              <a:ext uri="{FF2B5EF4-FFF2-40B4-BE49-F238E27FC236}">
                <a16:creationId xmlns:a16="http://schemas.microsoft.com/office/drawing/2014/main" id="{3BDF5DB2-3C8B-31E7-9DCA-E70168F42995}"/>
              </a:ext>
            </a:extLst>
          </p:cNvPr>
          <p:cNvSpPr>
            <a:spLocks noChangeArrowheads="1"/>
          </p:cNvSpPr>
          <p:nvPr/>
        </p:nvSpPr>
        <p:spPr bwMode="auto">
          <a:xfrm>
            <a:off x="3829949" y="5098479"/>
            <a:ext cx="381000" cy="304800"/>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22" name="Rectangle 22">
            <a:extLst>
              <a:ext uri="{FF2B5EF4-FFF2-40B4-BE49-F238E27FC236}">
                <a16:creationId xmlns:a16="http://schemas.microsoft.com/office/drawing/2014/main" id="{697067DA-69E5-1476-F602-EDDE5E4DB223}"/>
              </a:ext>
            </a:extLst>
          </p:cNvPr>
          <p:cNvSpPr>
            <a:spLocks noChangeArrowheads="1"/>
          </p:cNvSpPr>
          <p:nvPr/>
        </p:nvSpPr>
        <p:spPr bwMode="auto">
          <a:xfrm>
            <a:off x="3820501" y="6010769"/>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3" name="Rectangle 23">
            <a:extLst>
              <a:ext uri="{FF2B5EF4-FFF2-40B4-BE49-F238E27FC236}">
                <a16:creationId xmlns:a16="http://schemas.microsoft.com/office/drawing/2014/main" id="{09333080-5910-7B11-97F1-DE1D48DE6A67}"/>
              </a:ext>
            </a:extLst>
          </p:cNvPr>
          <p:cNvSpPr>
            <a:spLocks noChangeArrowheads="1"/>
          </p:cNvSpPr>
          <p:nvPr/>
        </p:nvSpPr>
        <p:spPr bwMode="auto">
          <a:xfrm>
            <a:off x="4666345" y="5680953"/>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24" name="AutoShape 20">
            <a:extLst>
              <a:ext uri="{FF2B5EF4-FFF2-40B4-BE49-F238E27FC236}">
                <a16:creationId xmlns:a16="http://schemas.microsoft.com/office/drawing/2014/main" id="{46322DB0-9A41-8C26-0ED0-E4FBA91BFD7D}"/>
              </a:ext>
            </a:extLst>
          </p:cNvPr>
          <p:cNvSpPr>
            <a:spLocks noChangeArrowheads="1"/>
          </p:cNvSpPr>
          <p:nvPr/>
        </p:nvSpPr>
        <p:spPr bwMode="auto">
          <a:xfrm>
            <a:off x="4201995" y="2691800"/>
            <a:ext cx="381000" cy="304800"/>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25" name="Rectangle 21">
            <a:extLst>
              <a:ext uri="{FF2B5EF4-FFF2-40B4-BE49-F238E27FC236}">
                <a16:creationId xmlns:a16="http://schemas.microsoft.com/office/drawing/2014/main" id="{4AD0DBA8-CA7D-396B-0065-CD6034C62299}"/>
              </a:ext>
            </a:extLst>
          </p:cNvPr>
          <p:cNvSpPr>
            <a:spLocks noChangeArrowheads="1"/>
          </p:cNvSpPr>
          <p:nvPr/>
        </p:nvSpPr>
        <p:spPr bwMode="auto">
          <a:xfrm>
            <a:off x="4566654" y="3146425"/>
            <a:ext cx="304800" cy="304800"/>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dirty="0">
              <a:solidFill>
                <a:schemeClr val="tx2"/>
              </a:solidFill>
            </a:endParaRPr>
          </a:p>
        </p:txBody>
      </p:sp>
      <p:grpSp>
        <p:nvGrpSpPr>
          <p:cNvPr id="29" name="Group 25">
            <a:extLst>
              <a:ext uri="{FF2B5EF4-FFF2-40B4-BE49-F238E27FC236}">
                <a16:creationId xmlns:a16="http://schemas.microsoft.com/office/drawing/2014/main" id="{60FCC39C-8641-1024-E321-71E735C0CE65}"/>
              </a:ext>
            </a:extLst>
          </p:cNvPr>
          <p:cNvGrpSpPr>
            <a:grpSpLocks/>
          </p:cNvGrpSpPr>
          <p:nvPr/>
        </p:nvGrpSpPr>
        <p:grpSpPr bwMode="auto">
          <a:xfrm>
            <a:off x="6559278" y="2651125"/>
            <a:ext cx="1676400" cy="2787650"/>
            <a:chOff x="3792" y="2304"/>
            <a:chExt cx="1056" cy="1756"/>
          </a:xfrm>
        </p:grpSpPr>
        <p:sp>
          <p:nvSpPr>
            <p:cNvPr id="30" name="AutoShape 26">
              <a:extLst>
                <a:ext uri="{FF2B5EF4-FFF2-40B4-BE49-F238E27FC236}">
                  <a16:creationId xmlns:a16="http://schemas.microsoft.com/office/drawing/2014/main" id="{43B3ABF2-7B63-3416-A729-9743FDD521B0}"/>
                </a:ext>
              </a:extLst>
            </p:cNvPr>
            <p:cNvSpPr>
              <a:spLocks noChangeArrowheads="1"/>
            </p:cNvSpPr>
            <p:nvPr/>
          </p:nvSpPr>
          <p:spPr bwMode="auto">
            <a:xfrm>
              <a:off x="4104" y="386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dirty="0">
                <a:solidFill>
                  <a:schemeClr val="tx2"/>
                </a:solidFill>
              </a:endParaRPr>
            </a:p>
          </p:txBody>
        </p:sp>
        <p:sp>
          <p:nvSpPr>
            <p:cNvPr id="31" name="AutoShape 27">
              <a:extLst>
                <a:ext uri="{FF2B5EF4-FFF2-40B4-BE49-F238E27FC236}">
                  <a16:creationId xmlns:a16="http://schemas.microsoft.com/office/drawing/2014/main" id="{F0BDE974-7F96-A1D5-683D-4A3DD07F38E2}"/>
                </a:ext>
              </a:extLst>
            </p:cNvPr>
            <p:cNvSpPr>
              <a:spLocks noChangeArrowheads="1"/>
            </p:cNvSpPr>
            <p:nvPr/>
          </p:nvSpPr>
          <p:spPr bwMode="auto">
            <a:xfrm>
              <a:off x="4375" y="382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32" name="AutoShape 28">
              <a:extLst>
                <a:ext uri="{FF2B5EF4-FFF2-40B4-BE49-F238E27FC236}">
                  <a16:creationId xmlns:a16="http://schemas.microsoft.com/office/drawing/2014/main" id="{FB005E01-76B4-95ED-1CC6-CE9ED66E2B91}"/>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33" name="Oval 31">
              <a:extLst>
                <a:ext uri="{FF2B5EF4-FFF2-40B4-BE49-F238E27FC236}">
                  <a16:creationId xmlns:a16="http://schemas.microsoft.com/office/drawing/2014/main" id="{85F6DF30-CC73-6C48-4C95-59D9C3461204}"/>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34" name="Group 25">
            <a:extLst>
              <a:ext uri="{FF2B5EF4-FFF2-40B4-BE49-F238E27FC236}">
                <a16:creationId xmlns:a16="http://schemas.microsoft.com/office/drawing/2014/main" id="{E7721BCC-DA55-3EDD-F0B6-456531A7E47E}"/>
              </a:ext>
            </a:extLst>
          </p:cNvPr>
          <p:cNvGrpSpPr>
            <a:grpSpLocks/>
          </p:cNvGrpSpPr>
          <p:nvPr/>
        </p:nvGrpSpPr>
        <p:grpSpPr bwMode="auto">
          <a:xfrm>
            <a:off x="6673578" y="3252788"/>
            <a:ext cx="1676400" cy="3376613"/>
            <a:chOff x="3792" y="1185"/>
            <a:chExt cx="1056" cy="2127"/>
          </a:xfrm>
        </p:grpSpPr>
        <p:sp>
          <p:nvSpPr>
            <p:cNvPr id="35" name="Rectangle 29">
              <a:extLst>
                <a:ext uri="{FF2B5EF4-FFF2-40B4-BE49-F238E27FC236}">
                  <a16:creationId xmlns:a16="http://schemas.microsoft.com/office/drawing/2014/main" id="{D60B0F21-6389-FB3A-A0B8-B36FAB054996}"/>
                </a:ext>
              </a:extLst>
            </p:cNvPr>
            <p:cNvSpPr>
              <a:spLocks noChangeArrowheads="1"/>
            </p:cNvSpPr>
            <p:nvPr/>
          </p:nvSpPr>
          <p:spPr bwMode="auto">
            <a:xfrm>
              <a:off x="4350"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36" name="Rectangle 30">
              <a:extLst>
                <a:ext uri="{FF2B5EF4-FFF2-40B4-BE49-F238E27FC236}">
                  <a16:creationId xmlns:a16="http://schemas.microsoft.com/office/drawing/2014/main" id="{BD9E5955-AB12-306B-2488-593614FE7D0F}"/>
                </a:ext>
              </a:extLst>
            </p:cNvPr>
            <p:cNvSpPr>
              <a:spLocks noChangeArrowheads="1"/>
            </p:cNvSpPr>
            <p:nvPr/>
          </p:nvSpPr>
          <p:spPr bwMode="auto">
            <a:xfrm>
              <a:off x="4525" y="1185"/>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37" name="Oval 31">
              <a:extLst>
                <a:ext uri="{FF2B5EF4-FFF2-40B4-BE49-F238E27FC236}">
                  <a16:creationId xmlns:a16="http://schemas.microsoft.com/office/drawing/2014/main" id="{57D27C96-1707-7361-CA57-1B9F3423AD61}"/>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38" name="Rectangle 33">
            <a:extLst>
              <a:ext uri="{FF2B5EF4-FFF2-40B4-BE49-F238E27FC236}">
                <a16:creationId xmlns:a16="http://schemas.microsoft.com/office/drawing/2014/main" id="{BDE448C3-9F79-B140-E2CB-389D3BDA6882}"/>
              </a:ext>
            </a:extLst>
          </p:cNvPr>
          <p:cNvSpPr>
            <a:spLocks noChangeArrowheads="1"/>
          </p:cNvSpPr>
          <p:nvPr/>
        </p:nvSpPr>
        <p:spPr bwMode="auto">
          <a:xfrm>
            <a:off x="7001778" y="3717595"/>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39" name="Rectangle 36">
            <a:extLst>
              <a:ext uri="{FF2B5EF4-FFF2-40B4-BE49-F238E27FC236}">
                <a16:creationId xmlns:a16="http://schemas.microsoft.com/office/drawing/2014/main" id="{B1196515-C4F6-FB85-9AB5-4F8ABA5FA64D}"/>
              </a:ext>
            </a:extLst>
          </p:cNvPr>
          <p:cNvSpPr>
            <a:spLocks noChangeArrowheads="1"/>
          </p:cNvSpPr>
          <p:nvPr/>
        </p:nvSpPr>
        <p:spPr bwMode="auto">
          <a:xfrm>
            <a:off x="7549878" y="3682561"/>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0" name="Rectangle 34">
            <a:extLst>
              <a:ext uri="{FF2B5EF4-FFF2-40B4-BE49-F238E27FC236}">
                <a16:creationId xmlns:a16="http://schemas.microsoft.com/office/drawing/2014/main" id="{C3300B62-DDD7-CB0A-6DA5-F1E617DED187}"/>
              </a:ext>
            </a:extLst>
          </p:cNvPr>
          <p:cNvSpPr>
            <a:spLocks noChangeArrowheads="1"/>
          </p:cNvSpPr>
          <p:nvPr/>
        </p:nvSpPr>
        <p:spPr bwMode="auto">
          <a:xfrm>
            <a:off x="6767926" y="5561397"/>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1" name="Rectangle 35">
            <a:extLst>
              <a:ext uri="{FF2B5EF4-FFF2-40B4-BE49-F238E27FC236}">
                <a16:creationId xmlns:a16="http://schemas.microsoft.com/office/drawing/2014/main" id="{2E64E716-1F8D-BBC1-B04C-94CBE37BD976}"/>
              </a:ext>
            </a:extLst>
          </p:cNvPr>
          <p:cNvSpPr>
            <a:spLocks noChangeArrowheads="1"/>
          </p:cNvSpPr>
          <p:nvPr/>
        </p:nvSpPr>
        <p:spPr bwMode="auto">
          <a:xfrm>
            <a:off x="7245079" y="3236474"/>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2" name="AutoShape 19">
            <a:extLst>
              <a:ext uri="{FF2B5EF4-FFF2-40B4-BE49-F238E27FC236}">
                <a16:creationId xmlns:a16="http://schemas.microsoft.com/office/drawing/2014/main" id="{AE545D94-B99A-8B61-C989-19F599C323C8}"/>
              </a:ext>
            </a:extLst>
          </p:cNvPr>
          <p:cNvSpPr>
            <a:spLocks noChangeArrowheads="1"/>
          </p:cNvSpPr>
          <p:nvPr/>
        </p:nvSpPr>
        <p:spPr bwMode="auto">
          <a:xfrm>
            <a:off x="7007030" y="2740219"/>
            <a:ext cx="381000" cy="304800"/>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3" name="Rectangle 22">
            <a:extLst>
              <a:ext uri="{FF2B5EF4-FFF2-40B4-BE49-F238E27FC236}">
                <a16:creationId xmlns:a16="http://schemas.microsoft.com/office/drawing/2014/main" id="{C97E369B-FF49-4A16-6329-0B785E36503A}"/>
              </a:ext>
            </a:extLst>
          </p:cNvPr>
          <p:cNvSpPr>
            <a:spLocks noChangeArrowheads="1"/>
          </p:cNvSpPr>
          <p:nvPr/>
        </p:nvSpPr>
        <p:spPr bwMode="auto">
          <a:xfrm>
            <a:off x="7083230" y="6048869"/>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4" name="Rectangle 23">
            <a:extLst>
              <a:ext uri="{FF2B5EF4-FFF2-40B4-BE49-F238E27FC236}">
                <a16:creationId xmlns:a16="http://schemas.microsoft.com/office/drawing/2014/main" id="{34E3F31B-D23D-2B73-92A2-800E18149396}"/>
              </a:ext>
            </a:extLst>
          </p:cNvPr>
          <p:cNvSpPr>
            <a:spLocks noChangeArrowheads="1"/>
          </p:cNvSpPr>
          <p:nvPr/>
        </p:nvSpPr>
        <p:spPr bwMode="auto">
          <a:xfrm>
            <a:off x="7929074" y="5719053"/>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 name="AutoShape 20">
            <a:extLst>
              <a:ext uri="{FF2B5EF4-FFF2-40B4-BE49-F238E27FC236}">
                <a16:creationId xmlns:a16="http://schemas.microsoft.com/office/drawing/2014/main" id="{FC82856E-84FF-0952-F47C-CAEC6779330B}"/>
              </a:ext>
            </a:extLst>
          </p:cNvPr>
          <p:cNvSpPr>
            <a:spLocks noChangeArrowheads="1"/>
          </p:cNvSpPr>
          <p:nvPr/>
        </p:nvSpPr>
        <p:spPr bwMode="auto">
          <a:xfrm>
            <a:off x="7464724" y="2729900"/>
            <a:ext cx="381000" cy="304800"/>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dirty="0">
                <a:solidFill>
                  <a:schemeClr val="tx2"/>
                </a:solidFill>
              </a:rPr>
              <a:t>.</a:t>
            </a:r>
            <a:endParaRPr lang="en-US" altLang="en-US" sz="2400" dirty="0">
              <a:solidFill>
                <a:schemeClr val="tx2"/>
              </a:solidFill>
            </a:endParaRPr>
          </a:p>
        </p:txBody>
      </p:sp>
      <p:sp>
        <p:nvSpPr>
          <p:cNvPr id="46" name="Rectangle 21">
            <a:extLst>
              <a:ext uri="{FF2B5EF4-FFF2-40B4-BE49-F238E27FC236}">
                <a16:creationId xmlns:a16="http://schemas.microsoft.com/office/drawing/2014/main" id="{86C14D92-509A-53AC-EC82-BC6F7348CAFE}"/>
              </a:ext>
            </a:extLst>
          </p:cNvPr>
          <p:cNvSpPr>
            <a:spLocks noChangeArrowheads="1"/>
          </p:cNvSpPr>
          <p:nvPr/>
        </p:nvSpPr>
        <p:spPr bwMode="auto">
          <a:xfrm>
            <a:off x="7376909" y="5638800"/>
            <a:ext cx="304800" cy="304800"/>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dirty="0">
              <a:solidFill>
                <a:schemeClr val="tx2"/>
              </a:solidFill>
            </a:endParaRPr>
          </a:p>
        </p:txBody>
      </p:sp>
      <p:sp>
        <p:nvSpPr>
          <p:cNvPr id="47" name="Rectangle 45">
            <a:extLst>
              <a:ext uri="{FF2B5EF4-FFF2-40B4-BE49-F238E27FC236}">
                <a16:creationId xmlns:a16="http://schemas.microsoft.com/office/drawing/2014/main" id="{7DE9E86E-A5FD-860B-F49B-A9447A3E0FB2}"/>
              </a:ext>
            </a:extLst>
          </p:cNvPr>
          <p:cNvSpPr>
            <a:spLocks noChangeArrowheads="1"/>
          </p:cNvSpPr>
          <p:nvPr/>
        </p:nvSpPr>
        <p:spPr bwMode="auto">
          <a:xfrm>
            <a:off x="3267180" y="214260"/>
            <a:ext cx="2573338"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Classes:</a:t>
            </a:r>
          </a:p>
          <a:p>
            <a:pPr eaLnBrk="1" hangingPunct="1">
              <a:buClr>
                <a:srgbClr val="FF0000"/>
              </a:buClr>
              <a:buSzTx/>
              <a:buFontTx/>
              <a:buNone/>
            </a:pPr>
            <a:r>
              <a:rPr lang="en-US" altLang="en-US" sz="1600" dirty="0">
                <a:solidFill>
                  <a:srgbClr val="000099"/>
                </a:solidFill>
              </a:rPr>
              <a:t>Triangle</a:t>
            </a:r>
          </a:p>
          <a:p>
            <a:pPr eaLnBrk="1" hangingPunct="1">
              <a:buClr>
                <a:srgbClr val="FF0000"/>
              </a:buClr>
              <a:buSzTx/>
              <a:buFontTx/>
              <a:buNone/>
            </a:pPr>
            <a:r>
              <a:rPr lang="en-US" altLang="en-US" sz="1600" dirty="0">
                <a:solidFill>
                  <a:srgbClr val="000099"/>
                </a:solidFill>
              </a:rPr>
              <a:t>Square</a:t>
            </a:r>
          </a:p>
          <a:p>
            <a:pPr eaLnBrk="1" hangingPunct="1">
              <a:buClr>
                <a:srgbClr val="FF0000"/>
              </a:buClr>
              <a:buSzTx/>
              <a:buFontTx/>
              <a:buNone/>
            </a:pPr>
            <a:endParaRPr lang="en-US" altLang="en-US" sz="1600" dirty="0">
              <a:solidFill>
                <a:srgbClr val="000099"/>
              </a:solidFill>
            </a:endParaRPr>
          </a:p>
        </p:txBody>
      </p:sp>
      <p:cxnSp>
        <p:nvCxnSpPr>
          <p:cNvPr id="49" name="Straight Connector 48">
            <a:extLst>
              <a:ext uri="{FF2B5EF4-FFF2-40B4-BE49-F238E27FC236}">
                <a16:creationId xmlns:a16="http://schemas.microsoft.com/office/drawing/2014/main" id="{FBEE417F-55FA-856D-7822-56A9FF53FA66}"/>
              </a:ext>
            </a:extLst>
          </p:cNvPr>
          <p:cNvCxnSpPr/>
          <p:nvPr/>
        </p:nvCxnSpPr>
        <p:spPr>
          <a:xfrm>
            <a:off x="48406" y="2276872"/>
            <a:ext cx="903649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0" name="Straight Connector 49">
            <a:extLst>
              <a:ext uri="{FF2B5EF4-FFF2-40B4-BE49-F238E27FC236}">
                <a16:creationId xmlns:a16="http://schemas.microsoft.com/office/drawing/2014/main" id="{D4605E6A-CA1B-8259-A21A-8C2BA49520E8}"/>
              </a:ext>
            </a:extLst>
          </p:cNvPr>
          <p:cNvCxnSpPr>
            <a:cxnSpLocks/>
          </p:cNvCxnSpPr>
          <p:nvPr/>
        </p:nvCxnSpPr>
        <p:spPr>
          <a:xfrm flipH="1" flipV="1">
            <a:off x="2915816" y="2276872"/>
            <a:ext cx="72008" cy="4464496"/>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BC28606D-CA81-BC3A-B9E5-A703BBA03889}"/>
              </a:ext>
            </a:extLst>
          </p:cNvPr>
          <p:cNvCxnSpPr>
            <a:cxnSpLocks/>
          </p:cNvCxnSpPr>
          <p:nvPr/>
        </p:nvCxnSpPr>
        <p:spPr>
          <a:xfrm flipH="1" flipV="1">
            <a:off x="5989875" y="2276872"/>
            <a:ext cx="72008" cy="4464496"/>
          </a:xfrm>
          <a:prstGeom prst="line">
            <a:avLst/>
          </a:prstGeom>
        </p:spPr>
        <p:style>
          <a:lnRef idx="1">
            <a:schemeClr val="accent6"/>
          </a:lnRef>
          <a:fillRef idx="0">
            <a:schemeClr val="accent6"/>
          </a:fillRef>
          <a:effectRef idx="0">
            <a:schemeClr val="accent6"/>
          </a:effectRef>
          <a:fontRef idx="minor">
            <a:schemeClr val="tx1"/>
          </a:fontRef>
        </p:style>
      </p:cxnSp>
      <p:sp>
        <p:nvSpPr>
          <p:cNvPr id="55" name="Rectangle 45">
            <a:extLst>
              <a:ext uri="{FF2B5EF4-FFF2-40B4-BE49-F238E27FC236}">
                <a16:creationId xmlns:a16="http://schemas.microsoft.com/office/drawing/2014/main" id="{B8CF30C1-4FE6-5A4B-2103-ECE83CACB263}"/>
              </a:ext>
            </a:extLst>
          </p:cNvPr>
          <p:cNvSpPr>
            <a:spLocks noChangeArrowheads="1"/>
          </p:cNvSpPr>
          <p:nvPr/>
        </p:nvSpPr>
        <p:spPr bwMode="auto">
          <a:xfrm>
            <a:off x="110281" y="2353469"/>
            <a:ext cx="849363" cy="33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Color?</a:t>
            </a:r>
          </a:p>
        </p:txBody>
      </p:sp>
      <p:sp>
        <p:nvSpPr>
          <p:cNvPr id="56" name="Rectangle 45">
            <a:extLst>
              <a:ext uri="{FF2B5EF4-FFF2-40B4-BE49-F238E27FC236}">
                <a16:creationId xmlns:a16="http://schemas.microsoft.com/office/drawing/2014/main" id="{8CAA5003-D47B-16F0-3979-8305510478FC}"/>
              </a:ext>
            </a:extLst>
          </p:cNvPr>
          <p:cNvSpPr>
            <a:spLocks noChangeArrowheads="1"/>
          </p:cNvSpPr>
          <p:nvPr/>
        </p:nvSpPr>
        <p:spPr bwMode="auto">
          <a:xfrm>
            <a:off x="2977691" y="2367242"/>
            <a:ext cx="980846" cy="33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Outline?</a:t>
            </a:r>
          </a:p>
        </p:txBody>
      </p:sp>
      <p:sp>
        <p:nvSpPr>
          <p:cNvPr id="57" name="Rectangle 45">
            <a:extLst>
              <a:ext uri="{FF2B5EF4-FFF2-40B4-BE49-F238E27FC236}">
                <a16:creationId xmlns:a16="http://schemas.microsoft.com/office/drawing/2014/main" id="{3F1385A4-2F88-B634-E5B5-5E22BCC4C3F5}"/>
              </a:ext>
            </a:extLst>
          </p:cNvPr>
          <p:cNvSpPr>
            <a:spLocks noChangeArrowheads="1"/>
          </p:cNvSpPr>
          <p:nvPr/>
        </p:nvSpPr>
        <p:spPr bwMode="auto">
          <a:xfrm>
            <a:off x="6017121" y="2348707"/>
            <a:ext cx="980846" cy="333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Dot?</a:t>
            </a:r>
          </a:p>
        </p:txBody>
      </p:sp>
      <p:sp>
        <p:nvSpPr>
          <p:cNvPr id="8" name="Date Placeholder 1">
            <a:extLst>
              <a:ext uri="{FF2B5EF4-FFF2-40B4-BE49-F238E27FC236}">
                <a16:creationId xmlns:a16="http://schemas.microsoft.com/office/drawing/2014/main" id="{02B7E91B-2D27-4A19-BCB9-3F6B618B7464}"/>
              </a:ext>
            </a:extLst>
          </p:cNvPr>
          <p:cNvSpPr>
            <a:spLocks noGrp="1"/>
          </p:cNvSpPr>
          <p:nvPr>
            <p:ph type="dt" sz="half" idx="10"/>
          </p:nvPr>
        </p:nvSpPr>
        <p:spPr>
          <a:xfrm>
            <a:off x="4988224" y="6407535"/>
            <a:ext cx="2667000" cy="365125"/>
          </a:xfrm>
        </p:spPr>
        <p:txBody>
          <a:bodyPr/>
          <a:lstStyle/>
          <a:p>
            <a:r>
              <a:rPr lang="en-US" dirty="0"/>
              <a:t>March 8, 2023</a:t>
            </a:r>
          </a:p>
        </p:txBody>
      </p:sp>
    </p:spTree>
    <p:extLst>
      <p:ext uri="{BB962C8B-B14F-4D97-AF65-F5344CB8AC3E}">
        <p14:creationId xmlns:p14="http://schemas.microsoft.com/office/powerpoint/2010/main" val="23294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38" grpId="0" animBg="1"/>
      <p:bldP spid="39" grpId="0" animBg="1"/>
      <p:bldP spid="40" grpId="0" animBg="1"/>
      <p:bldP spid="41" grpId="0" animBg="1"/>
      <p:bldP spid="42" grpId="0" animBg="1"/>
      <p:bldP spid="43" grpId="0" animBg="1"/>
      <p:bldP spid="44" grpId="0" animBg="1"/>
      <p:bldP spid="45" grpId="0" animBg="1"/>
      <p:bldP spid="46" grpId="0" animBg="1"/>
      <p:bldP spid="55" grpId="0"/>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a:extLst>
              <a:ext uri="{FF2B5EF4-FFF2-40B4-BE49-F238E27FC236}">
                <a16:creationId xmlns:a16="http://schemas.microsoft.com/office/drawing/2014/main" id="{25A6241D-1C23-0D17-7812-E2D9C09524F5}"/>
              </a:ext>
            </a:extLst>
          </p:cNvPr>
          <p:cNvGrpSpPr>
            <a:grpSpLocks/>
          </p:cNvGrpSpPr>
          <p:nvPr/>
        </p:nvGrpSpPr>
        <p:grpSpPr bwMode="auto">
          <a:xfrm>
            <a:off x="152400" y="152400"/>
            <a:ext cx="2667000" cy="2057400"/>
            <a:chOff x="1008" y="432"/>
            <a:chExt cx="1680" cy="1296"/>
          </a:xfrm>
        </p:grpSpPr>
        <p:sp>
          <p:nvSpPr>
            <p:cNvPr id="45088" name="AutoShape 3">
              <a:extLst>
                <a:ext uri="{FF2B5EF4-FFF2-40B4-BE49-F238E27FC236}">
                  <a16:creationId xmlns:a16="http://schemas.microsoft.com/office/drawing/2014/main" id="{D5294CE6-CA91-C4FC-0A4A-C097C67007EA}"/>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89" name="Rectangle 4">
              <a:extLst>
                <a:ext uri="{FF2B5EF4-FFF2-40B4-BE49-F238E27FC236}">
                  <a16:creationId xmlns:a16="http://schemas.microsoft.com/office/drawing/2014/main" id="{BFC6D4F1-E918-6DEF-A92A-A280C297EC09}"/>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0" name="AutoShape 5">
              <a:extLst>
                <a:ext uri="{FF2B5EF4-FFF2-40B4-BE49-F238E27FC236}">
                  <a16:creationId xmlns:a16="http://schemas.microsoft.com/office/drawing/2014/main" id="{5FFE5068-1624-F0F7-FBF4-0B61A87FCB67}"/>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1" name="AutoShape 6">
              <a:extLst>
                <a:ext uri="{FF2B5EF4-FFF2-40B4-BE49-F238E27FC236}">
                  <a16:creationId xmlns:a16="http://schemas.microsoft.com/office/drawing/2014/main" id="{B9CB6C0F-C490-6F81-E097-E9ED4BFF22C8}"/>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2" name="AutoShape 7">
              <a:extLst>
                <a:ext uri="{FF2B5EF4-FFF2-40B4-BE49-F238E27FC236}">
                  <a16:creationId xmlns:a16="http://schemas.microsoft.com/office/drawing/2014/main" id="{E836B200-6E33-AE6B-8BFC-76D5F04D8504}"/>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3" name="AutoShape 8">
              <a:extLst>
                <a:ext uri="{FF2B5EF4-FFF2-40B4-BE49-F238E27FC236}">
                  <a16:creationId xmlns:a16="http://schemas.microsoft.com/office/drawing/2014/main" id="{64826D18-B097-254F-620B-C2286B854EBA}"/>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4" name="Rectangle 9">
              <a:extLst>
                <a:ext uri="{FF2B5EF4-FFF2-40B4-BE49-F238E27FC236}">
                  <a16:creationId xmlns:a16="http://schemas.microsoft.com/office/drawing/2014/main" id="{91AEE95F-3B01-CE7A-8779-FD746D6FD7AB}"/>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5" name="Rectangle 10">
              <a:extLst>
                <a:ext uri="{FF2B5EF4-FFF2-40B4-BE49-F238E27FC236}">
                  <a16:creationId xmlns:a16="http://schemas.microsoft.com/office/drawing/2014/main" id="{34E7D56F-3058-3038-DC0E-F557800746A8}"/>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5096" name="Rectangle 11">
              <a:extLst>
                <a:ext uri="{FF2B5EF4-FFF2-40B4-BE49-F238E27FC236}">
                  <a16:creationId xmlns:a16="http://schemas.microsoft.com/office/drawing/2014/main" id="{34FD9B1C-EBB6-ECC6-39E9-B11C4C3AD1D6}"/>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7" name="Rectangle 12">
              <a:extLst>
                <a:ext uri="{FF2B5EF4-FFF2-40B4-BE49-F238E27FC236}">
                  <a16:creationId xmlns:a16="http://schemas.microsoft.com/office/drawing/2014/main" id="{EB52B1F4-7B69-D9D6-E1F3-A92343B3A18C}"/>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98" name="Rectangle 13">
              <a:extLst>
                <a:ext uri="{FF2B5EF4-FFF2-40B4-BE49-F238E27FC236}">
                  <a16:creationId xmlns:a16="http://schemas.microsoft.com/office/drawing/2014/main" id="{71C88983-E6D4-AC47-D6FF-25913AFC0BBF}"/>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99" name="Rectangle 14">
              <a:extLst>
                <a:ext uri="{FF2B5EF4-FFF2-40B4-BE49-F238E27FC236}">
                  <a16:creationId xmlns:a16="http://schemas.microsoft.com/office/drawing/2014/main" id="{D2D6DCFA-C492-D8D6-1473-106E2D254536}"/>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100" name="Rectangle 15">
              <a:extLst>
                <a:ext uri="{FF2B5EF4-FFF2-40B4-BE49-F238E27FC236}">
                  <a16:creationId xmlns:a16="http://schemas.microsoft.com/office/drawing/2014/main" id="{751C098C-D7F8-3263-EAA0-0EE748A32ABF}"/>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101" name="Rectangle 16">
              <a:extLst>
                <a:ext uri="{FF2B5EF4-FFF2-40B4-BE49-F238E27FC236}">
                  <a16:creationId xmlns:a16="http://schemas.microsoft.com/office/drawing/2014/main" id="{EE3FF4ED-5807-55A3-BD05-8C475B7B9102}"/>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102" name="Oval 17">
              <a:extLst>
                <a:ext uri="{FF2B5EF4-FFF2-40B4-BE49-F238E27FC236}">
                  <a16:creationId xmlns:a16="http://schemas.microsoft.com/office/drawing/2014/main" id="{F5D8E1CE-8FA2-58B3-BCA9-C692D70A60F1}"/>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5059" name="Group 18">
            <a:extLst>
              <a:ext uri="{FF2B5EF4-FFF2-40B4-BE49-F238E27FC236}">
                <a16:creationId xmlns:a16="http://schemas.microsoft.com/office/drawing/2014/main" id="{A0EE936E-1287-79AC-098E-4BCDED4E6939}"/>
              </a:ext>
            </a:extLst>
          </p:cNvPr>
          <p:cNvGrpSpPr>
            <a:grpSpLocks/>
          </p:cNvGrpSpPr>
          <p:nvPr/>
        </p:nvGrpSpPr>
        <p:grpSpPr bwMode="auto">
          <a:xfrm>
            <a:off x="3962400" y="609600"/>
            <a:ext cx="1905000" cy="1295400"/>
            <a:chOff x="3648" y="576"/>
            <a:chExt cx="1200" cy="816"/>
          </a:xfrm>
        </p:grpSpPr>
        <p:sp>
          <p:nvSpPr>
            <p:cNvPr id="45082" name="AutoShape 19">
              <a:extLst>
                <a:ext uri="{FF2B5EF4-FFF2-40B4-BE49-F238E27FC236}">
                  <a16:creationId xmlns:a16="http://schemas.microsoft.com/office/drawing/2014/main" id="{1FCA3889-10E4-A4D5-CEDC-314A1F45CF1B}"/>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83" name="AutoShape 20">
              <a:extLst>
                <a:ext uri="{FF2B5EF4-FFF2-40B4-BE49-F238E27FC236}">
                  <a16:creationId xmlns:a16="http://schemas.microsoft.com/office/drawing/2014/main" id="{E3F7083D-9718-05CE-22F7-65A1872F731D}"/>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84" name="Rectangle 21">
              <a:extLst>
                <a:ext uri="{FF2B5EF4-FFF2-40B4-BE49-F238E27FC236}">
                  <a16:creationId xmlns:a16="http://schemas.microsoft.com/office/drawing/2014/main" id="{92D74B3E-1688-BE7A-EC53-5BD8A9033033}"/>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5" name="Rectangle 22">
              <a:extLst>
                <a:ext uri="{FF2B5EF4-FFF2-40B4-BE49-F238E27FC236}">
                  <a16:creationId xmlns:a16="http://schemas.microsoft.com/office/drawing/2014/main" id="{8BCB3E2E-471E-73CF-DDF9-DD8FDFB7E460}"/>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6" name="Rectangle 23">
              <a:extLst>
                <a:ext uri="{FF2B5EF4-FFF2-40B4-BE49-F238E27FC236}">
                  <a16:creationId xmlns:a16="http://schemas.microsoft.com/office/drawing/2014/main" id="{E55FB8E4-B091-BC0E-F0D7-35C284C05CF1}"/>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7" name="Oval 24">
              <a:extLst>
                <a:ext uri="{FF2B5EF4-FFF2-40B4-BE49-F238E27FC236}">
                  <a16:creationId xmlns:a16="http://schemas.microsoft.com/office/drawing/2014/main" id="{EDFBFCE3-48B8-139E-1E90-94A2EA6A0F3C}"/>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5060" name="Group 25">
            <a:extLst>
              <a:ext uri="{FF2B5EF4-FFF2-40B4-BE49-F238E27FC236}">
                <a16:creationId xmlns:a16="http://schemas.microsoft.com/office/drawing/2014/main" id="{15062AA9-C253-C32E-033F-F2679338DF5F}"/>
              </a:ext>
            </a:extLst>
          </p:cNvPr>
          <p:cNvGrpSpPr>
            <a:grpSpLocks/>
          </p:cNvGrpSpPr>
          <p:nvPr/>
        </p:nvGrpSpPr>
        <p:grpSpPr bwMode="auto">
          <a:xfrm>
            <a:off x="3352800" y="3200400"/>
            <a:ext cx="1676400" cy="1600200"/>
            <a:chOff x="3792" y="2304"/>
            <a:chExt cx="1056" cy="1008"/>
          </a:xfrm>
        </p:grpSpPr>
        <p:sp>
          <p:nvSpPr>
            <p:cNvPr id="45076" name="AutoShape 26">
              <a:extLst>
                <a:ext uri="{FF2B5EF4-FFF2-40B4-BE49-F238E27FC236}">
                  <a16:creationId xmlns:a16="http://schemas.microsoft.com/office/drawing/2014/main" id="{329BBABA-E75A-C95D-0EE1-96376141F7D2}"/>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7" name="AutoShape 27">
              <a:extLst>
                <a:ext uri="{FF2B5EF4-FFF2-40B4-BE49-F238E27FC236}">
                  <a16:creationId xmlns:a16="http://schemas.microsoft.com/office/drawing/2014/main" id="{D8C684B8-2DD3-886D-774D-D7EA8A6FA0F1}"/>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8" name="AutoShape 28">
              <a:extLst>
                <a:ext uri="{FF2B5EF4-FFF2-40B4-BE49-F238E27FC236}">
                  <a16:creationId xmlns:a16="http://schemas.microsoft.com/office/drawing/2014/main" id="{57C57C67-BAB3-88C2-9B8E-8E0A255B231C}"/>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79" name="Rectangle 29">
              <a:extLst>
                <a:ext uri="{FF2B5EF4-FFF2-40B4-BE49-F238E27FC236}">
                  <a16:creationId xmlns:a16="http://schemas.microsoft.com/office/drawing/2014/main" id="{56DC84CF-12DA-FF61-0497-6CB1006E17D2}"/>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80" name="Rectangle 30">
              <a:extLst>
                <a:ext uri="{FF2B5EF4-FFF2-40B4-BE49-F238E27FC236}">
                  <a16:creationId xmlns:a16="http://schemas.microsoft.com/office/drawing/2014/main" id="{BA440CC4-4880-9B0E-1BEB-B0B812560375}"/>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81" name="Oval 31">
              <a:extLst>
                <a:ext uri="{FF2B5EF4-FFF2-40B4-BE49-F238E27FC236}">
                  <a16:creationId xmlns:a16="http://schemas.microsoft.com/office/drawing/2014/main" id="{55C6E71B-3056-2E2C-06F5-E87921665C49}"/>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5061" name="Group 32">
            <a:extLst>
              <a:ext uri="{FF2B5EF4-FFF2-40B4-BE49-F238E27FC236}">
                <a16:creationId xmlns:a16="http://schemas.microsoft.com/office/drawing/2014/main" id="{F7A41C25-C2E2-F256-024C-B0EFB2858871}"/>
              </a:ext>
            </a:extLst>
          </p:cNvPr>
          <p:cNvGrpSpPr>
            <a:grpSpLocks/>
          </p:cNvGrpSpPr>
          <p:nvPr/>
        </p:nvGrpSpPr>
        <p:grpSpPr bwMode="auto">
          <a:xfrm>
            <a:off x="990600" y="2895600"/>
            <a:ext cx="1447800" cy="1295400"/>
            <a:chOff x="2208" y="2928"/>
            <a:chExt cx="912" cy="816"/>
          </a:xfrm>
        </p:grpSpPr>
        <p:sp>
          <p:nvSpPr>
            <p:cNvPr id="45071" name="Rectangle 33">
              <a:extLst>
                <a:ext uri="{FF2B5EF4-FFF2-40B4-BE49-F238E27FC236}">
                  <a16:creationId xmlns:a16="http://schemas.microsoft.com/office/drawing/2014/main" id="{BB403CBE-7F05-7AB0-4139-9FD294C4FF33}"/>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5072" name="Rectangle 34">
              <a:extLst>
                <a:ext uri="{FF2B5EF4-FFF2-40B4-BE49-F238E27FC236}">
                  <a16:creationId xmlns:a16="http://schemas.microsoft.com/office/drawing/2014/main" id="{2B18E2E7-F441-A41B-257A-626C27A0A63E}"/>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5073" name="Rectangle 35">
              <a:extLst>
                <a:ext uri="{FF2B5EF4-FFF2-40B4-BE49-F238E27FC236}">
                  <a16:creationId xmlns:a16="http://schemas.microsoft.com/office/drawing/2014/main" id="{32BB72D6-D26E-4F1F-C325-4DD8F9C90D87}"/>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74" name="Rectangle 36">
              <a:extLst>
                <a:ext uri="{FF2B5EF4-FFF2-40B4-BE49-F238E27FC236}">
                  <a16:creationId xmlns:a16="http://schemas.microsoft.com/office/drawing/2014/main" id="{842644B2-A99C-1E98-2506-82D2E6C9E89E}"/>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5075" name="Oval 37">
              <a:extLst>
                <a:ext uri="{FF2B5EF4-FFF2-40B4-BE49-F238E27FC236}">
                  <a16:creationId xmlns:a16="http://schemas.microsoft.com/office/drawing/2014/main" id="{17DE2D78-6BDE-5AD3-8A50-DD4A6DF2A5A8}"/>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5062" name="Line 38">
            <a:extLst>
              <a:ext uri="{FF2B5EF4-FFF2-40B4-BE49-F238E27FC236}">
                <a16:creationId xmlns:a16="http://schemas.microsoft.com/office/drawing/2014/main" id="{DD12692E-70D0-A2B6-09FE-ED0A16B5FC6B}"/>
              </a:ext>
            </a:extLst>
          </p:cNvPr>
          <p:cNvSpPr>
            <a:spLocks noChangeShapeType="1"/>
          </p:cNvSpPr>
          <p:nvPr/>
        </p:nvSpPr>
        <p:spPr bwMode="auto">
          <a:xfrm flipH="1">
            <a:off x="2286000" y="2133600"/>
            <a:ext cx="1524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3" name="Line 39">
            <a:extLst>
              <a:ext uri="{FF2B5EF4-FFF2-40B4-BE49-F238E27FC236}">
                <a16:creationId xmlns:a16="http://schemas.microsoft.com/office/drawing/2014/main" id="{999EF683-2B9C-8F31-783D-9D8C28A7B21D}"/>
              </a:ext>
            </a:extLst>
          </p:cNvPr>
          <p:cNvSpPr>
            <a:spLocks noChangeShapeType="1"/>
          </p:cNvSpPr>
          <p:nvPr/>
        </p:nvSpPr>
        <p:spPr bwMode="auto">
          <a:xfrm>
            <a:off x="2438400" y="2133600"/>
            <a:ext cx="1219200" cy="11430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4" name="Line 40">
            <a:extLst>
              <a:ext uri="{FF2B5EF4-FFF2-40B4-BE49-F238E27FC236}">
                <a16:creationId xmlns:a16="http://schemas.microsoft.com/office/drawing/2014/main" id="{36DBB9BF-DC48-B9F2-CC42-0090A0735B47}"/>
              </a:ext>
            </a:extLst>
          </p:cNvPr>
          <p:cNvSpPr>
            <a:spLocks noChangeShapeType="1"/>
          </p:cNvSpPr>
          <p:nvPr/>
        </p:nvSpPr>
        <p:spPr bwMode="auto">
          <a:xfrm flipV="1">
            <a:off x="2438400" y="1524000"/>
            <a:ext cx="1447800" cy="6096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5" name="Text Box 41">
            <a:extLst>
              <a:ext uri="{FF2B5EF4-FFF2-40B4-BE49-F238E27FC236}">
                <a16:creationId xmlns:a16="http://schemas.microsoft.com/office/drawing/2014/main" id="{3EE46A8E-0B78-82D5-1E6A-E62FA5FD618A}"/>
              </a:ext>
            </a:extLst>
          </p:cNvPr>
          <p:cNvSpPr txBox="1">
            <a:spLocks noChangeArrowheads="1"/>
          </p:cNvSpPr>
          <p:nvPr/>
        </p:nvSpPr>
        <p:spPr bwMode="auto">
          <a:xfrm>
            <a:off x="1447800" y="2133600"/>
            <a:ext cx="92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sp>
        <p:nvSpPr>
          <p:cNvPr id="45066" name="Text Box 42">
            <a:extLst>
              <a:ext uri="{FF2B5EF4-FFF2-40B4-BE49-F238E27FC236}">
                <a16:creationId xmlns:a16="http://schemas.microsoft.com/office/drawing/2014/main" id="{A9DEDF1E-F0FE-55CC-3DC8-7FC18B20EACF}"/>
              </a:ext>
            </a:extLst>
          </p:cNvPr>
          <p:cNvSpPr txBox="1">
            <a:spLocks noChangeArrowheads="1"/>
          </p:cNvSpPr>
          <p:nvPr/>
        </p:nvSpPr>
        <p:spPr bwMode="auto">
          <a:xfrm>
            <a:off x="3048000" y="1295400"/>
            <a:ext cx="512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red</a:t>
            </a:r>
          </a:p>
        </p:txBody>
      </p:sp>
      <p:sp>
        <p:nvSpPr>
          <p:cNvPr id="45067" name="Text Box 43">
            <a:extLst>
              <a:ext uri="{FF2B5EF4-FFF2-40B4-BE49-F238E27FC236}">
                <a16:creationId xmlns:a16="http://schemas.microsoft.com/office/drawing/2014/main" id="{E9361BEB-33E5-CC33-AD85-84ED0299B89B}"/>
              </a:ext>
            </a:extLst>
          </p:cNvPr>
          <p:cNvSpPr txBox="1">
            <a:spLocks noChangeArrowheads="1"/>
          </p:cNvSpPr>
          <p:nvPr/>
        </p:nvSpPr>
        <p:spPr bwMode="auto">
          <a:xfrm>
            <a:off x="2362200" y="3124200"/>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yellow</a:t>
            </a:r>
          </a:p>
        </p:txBody>
      </p:sp>
      <p:sp>
        <p:nvSpPr>
          <p:cNvPr id="45068" name="Text Box 44">
            <a:extLst>
              <a:ext uri="{FF2B5EF4-FFF2-40B4-BE49-F238E27FC236}">
                <a16:creationId xmlns:a16="http://schemas.microsoft.com/office/drawing/2014/main" id="{37BD2C6B-879E-2BA5-71D8-E3B17C261A12}"/>
              </a:ext>
            </a:extLst>
          </p:cNvPr>
          <p:cNvSpPr txBox="1">
            <a:spLocks noChangeArrowheads="1"/>
          </p:cNvSpPr>
          <p:nvPr/>
        </p:nvSpPr>
        <p:spPr bwMode="auto">
          <a:xfrm>
            <a:off x="3352800" y="2743200"/>
            <a:ext cx="71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green</a:t>
            </a:r>
          </a:p>
        </p:txBody>
      </p:sp>
      <p:sp>
        <p:nvSpPr>
          <p:cNvPr id="881709" name="Rectangle 45">
            <a:extLst>
              <a:ext uri="{FF2B5EF4-FFF2-40B4-BE49-F238E27FC236}">
                <a16:creationId xmlns:a16="http://schemas.microsoft.com/office/drawing/2014/main" id="{6ED15BFD-A648-490A-8FD1-2100A457CF0E}"/>
              </a:ext>
            </a:extLst>
          </p:cNvPr>
          <p:cNvSpPr>
            <a:spLocks noChangeArrowheads="1"/>
          </p:cNvSpPr>
          <p:nvPr/>
        </p:nvSpPr>
        <p:spPr bwMode="auto">
          <a:xfrm>
            <a:off x="6570662" y="114300"/>
            <a:ext cx="2573338" cy="12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Attributes:</a:t>
            </a:r>
          </a:p>
          <a:p>
            <a:pPr eaLnBrk="1" hangingPunct="1">
              <a:buClr>
                <a:srgbClr val="FF0000"/>
              </a:buClr>
              <a:buSzTx/>
              <a:buFontTx/>
              <a:buNone/>
            </a:pPr>
            <a:r>
              <a:rPr lang="en-US" altLang="en-US" sz="1600" dirty="0">
                <a:solidFill>
                  <a:srgbClr val="000099"/>
                </a:solidFill>
              </a:rPr>
              <a:t>Color(Red, Yellow, Green)</a:t>
            </a:r>
          </a:p>
          <a:p>
            <a:pPr eaLnBrk="1" hangingPunct="1">
              <a:buClr>
                <a:srgbClr val="FF0000"/>
              </a:buClr>
              <a:buSzTx/>
              <a:buFontTx/>
              <a:buNone/>
            </a:pPr>
            <a:r>
              <a:rPr lang="en-US" altLang="en-US" sz="1600" dirty="0">
                <a:solidFill>
                  <a:srgbClr val="000099"/>
                </a:solidFill>
              </a:rPr>
              <a:t>Outline(Dashed, Lined)</a:t>
            </a:r>
          </a:p>
          <a:p>
            <a:pPr eaLnBrk="1" hangingPunct="1">
              <a:buClr>
                <a:srgbClr val="FF0000"/>
              </a:buClr>
              <a:buSzTx/>
              <a:buFontTx/>
              <a:buNone/>
            </a:pPr>
            <a:r>
              <a:rPr lang="en-US" altLang="en-US" sz="1600" dirty="0">
                <a:solidFill>
                  <a:srgbClr val="000099"/>
                </a:solidFill>
              </a:rPr>
              <a:t>Dot(Present, Not Present)</a:t>
            </a:r>
          </a:p>
        </p:txBody>
      </p:sp>
      <p:sp>
        <p:nvSpPr>
          <p:cNvPr id="45070" name="Slayt Numarası Yer Tutucusu 1">
            <a:extLst>
              <a:ext uri="{FF2B5EF4-FFF2-40B4-BE49-F238E27FC236}">
                <a16:creationId xmlns:a16="http://schemas.microsoft.com/office/drawing/2014/main" id="{40F60AA9-4475-6576-5422-7BB98AA3D499}"/>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2499837-6272-A043-B457-27BE02542CE9}" type="slidenum">
              <a:rPr lang="en-US" altLang="en-US" sz="1400"/>
              <a:pPr>
                <a:spcBef>
                  <a:spcPct val="0"/>
                </a:spcBef>
                <a:buClrTx/>
                <a:buSzTx/>
                <a:buFontTx/>
                <a:buNone/>
              </a:pPr>
              <a:t>27</a:t>
            </a:fld>
            <a:endParaRPr lang="en-US" altLang="en-US" sz="1400"/>
          </a:p>
        </p:txBody>
      </p:sp>
      <p:sp>
        <p:nvSpPr>
          <p:cNvPr id="3" name="Rectangle 45">
            <a:extLst>
              <a:ext uri="{FF2B5EF4-FFF2-40B4-BE49-F238E27FC236}">
                <a16:creationId xmlns:a16="http://schemas.microsoft.com/office/drawing/2014/main" id="{C2DD95F8-255E-B406-EBC6-3FE338A213C8}"/>
              </a:ext>
            </a:extLst>
          </p:cNvPr>
          <p:cNvSpPr>
            <a:spLocks noChangeArrowheads="1"/>
          </p:cNvSpPr>
          <p:nvPr/>
        </p:nvSpPr>
        <p:spPr bwMode="auto">
          <a:xfrm>
            <a:off x="5724128" y="2218309"/>
            <a:ext cx="3456863" cy="129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Assume that I use ‘some technique’ and decide that on the top-level ‘color’ should be used.</a:t>
            </a:r>
          </a:p>
        </p:txBody>
      </p:sp>
      <p:sp>
        <p:nvSpPr>
          <p:cNvPr id="4" name="Rectangle 45">
            <a:extLst>
              <a:ext uri="{FF2B5EF4-FFF2-40B4-BE49-F238E27FC236}">
                <a16:creationId xmlns:a16="http://schemas.microsoft.com/office/drawing/2014/main" id="{E6927B14-9A2D-08E3-AC24-364322B5CB3D}"/>
              </a:ext>
            </a:extLst>
          </p:cNvPr>
          <p:cNvSpPr>
            <a:spLocks noChangeArrowheads="1"/>
          </p:cNvSpPr>
          <p:nvPr/>
        </p:nvSpPr>
        <p:spPr bwMode="auto">
          <a:xfrm>
            <a:off x="1314450" y="3892119"/>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5" name="Date Placeholder 1">
            <a:extLst>
              <a:ext uri="{FF2B5EF4-FFF2-40B4-BE49-F238E27FC236}">
                <a16:creationId xmlns:a16="http://schemas.microsoft.com/office/drawing/2014/main" id="{6088A8E6-BBD3-43C8-A8AD-604BACE5FBE5}"/>
              </a:ext>
            </a:extLst>
          </p:cNvPr>
          <p:cNvSpPr>
            <a:spLocks noGrp="1"/>
          </p:cNvSpPr>
          <p:nvPr>
            <p:ph type="dt" sz="half" idx="10"/>
          </p:nvPr>
        </p:nvSpPr>
        <p:spPr>
          <a:xfrm>
            <a:off x="4988224" y="6407535"/>
            <a:ext cx="2667000" cy="365125"/>
          </a:xfrm>
        </p:spPr>
        <p:txBody>
          <a:bodyPr/>
          <a:lstStyle/>
          <a:p>
            <a:r>
              <a:rPr lang="en-US" dirty="0"/>
              <a:t>March 8, 2023</a:t>
            </a:r>
          </a:p>
        </p:txBody>
      </p:sp>
    </p:spTree>
    <p:extLst>
      <p:ext uri="{BB962C8B-B14F-4D97-AF65-F5344CB8AC3E}">
        <p14:creationId xmlns:p14="http://schemas.microsoft.com/office/powerpoint/2010/main" val="2824210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1026">
            <a:extLst>
              <a:ext uri="{FF2B5EF4-FFF2-40B4-BE49-F238E27FC236}">
                <a16:creationId xmlns:a16="http://schemas.microsoft.com/office/drawing/2014/main" id="{7C06A663-945B-94F6-C5AF-D998585C3D37}"/>
              </a:ext>
            </a:extLst>
          </p:cNvPr>
          <p:cNvGrpSpPr>
            <a:grpSpLocks/>
          </p:cNvGrpSpPr>
          <p:nvPr/>
        </p:nvGrpSpPr>
        <p:grpSpPr bwMode="auto">
          <a:xfrm>
            <a:off x="152400" y="152400"/>
            <a:ext cx="2667000" cy="2057400"/>
            <a:chOff x="1008" y="432"/>
            <a:chExt cx="1680" cy="1296"/>
          </a:xfrm>
        </p:grpSpPr>
        <p:sp>
          <p:nvSpPr>
            <p:cNvPr id="46126" name="AutoShape 1027">
              <a:extLst>
                <a:ext uri="{FF2B5EF4-FFF2-40B4-BE49-F238E27FC236}">
                  <a16:creationId xmlns:a16="http://schemas.microsoft.com/office/drawing/2014/main" id="{58986D0D-637A-38A6-5651-2BBD22769CDF}"/>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27" name="Rectangle 1028">
              <a:extLst>
                <a:ext uri="{FF2B5EF4-FFF2-40B4-BE49-F238E27FC236}">
                  <a16:creationId xmlns:a16="http://schemas.microsoft.com/office/drawing/2014/main" id="{06369817-29EB-3CD0-2A46-7F748F6FBC2B}"/>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28" name="AutoShape 1029">
              <a:extLst>
                <a:ext uri="{FF2B5EF4-FFF2-40B4-BE49-F238E27FC236}">
                  <a16:creationId xmlns:a16="http://schemas.microsoft.com/office/drawing/2014/main" id="{F2B04E41-7396-43AD-BD84-2F82777D516B}"/>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29" name="AutoShape 1030">
              <a:extLst>
                <a:ext uri="{FF2B5EF4-FFF2-40B4-BE49-F238E27FC236}">
                  <a16:creationId xmlns:a16="http://schemas.microsoft.com/office/drawing/2014/main" id="{BB6F7896-D08C-29DA-586E-40C93A9037F5}"/>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30" name="AutoShape 1031">
              <a:extLst>
                <a:ext uri="{FF2B5EF4-FFF2-40B4-BE49-F238E27FC236}">
                  <a16:creationId xmlns:a16="http://schemas.microsoft.com/office/drawing/2014/main" id="{C54006D3-5947-81EF-C2BA-128203DECE1E}"/>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31" name="AutoShape 1032">
              <a:extLst>
                <a:ext uri="{FF2B5EF4-FFF2-40B4-BE49-F238E27FC236}">
                  <a16:creationId xmlns:a16="http://schemas.microsoft.com/office/drawing/2014/main" id="{7A05A388-2B96-2C70-3B19-F6790C8B5E46}"/>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32" name="Rectangle 1033">
              <a:extLst>
                <a:ext uri="{FF2B5EF4-FFF2-40B4-BE49-F238E27FC236}">
                  <a16:creationId xmlns:a16="http://schemas.microsoft.com/office/drawing/2014/main" id="{F455E95A-1694-4B72-A878-01063A75EB31}"/>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33" name="Rectangle 1034">
              <a:extLst>
                <a:ext uri="{FF2B5EF4-FFF2-40B4-BE49-F238E27FC236}">
                  <a16:creationId xmlns:a16="http://schemas.microsoft.com/office/drawing/2014/main" id="{DBFDBF58-C8EA-7497-13D5-6E29B219EB80}"/>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6134" name="Rectangle 1035">
              <a:extLst>
                <a:ext uri="{FF2B5EF4-FFF2-40B4-BE49-F238E27FC236}">
                  <a16:creationId xmlns:a16="http://schemas.microsoft.com/office/drawing/2014/main" id="{603215D6-6585-3608-54DF-4DFEC2A531BB}"/>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35" name="Rectangle 1036">
              <a:extLst>
                <a:ext uri="{FF2B5EF4-FFF2-40B4-BE49-F238E27FC236}">
                  <a16:creationId xmlns:a16="http://schemas.microsoft.com/office/drawing/2014/main" id="{BACF679F-4AE3-2425-E922-843BA7ADADD3}"/>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36" name="Rectangle 1037">
              <a:extLst>
                <a:ext uri="{FF2B5EF4-FFF2-40B4-BE49-F238E27FC236}">
                  <a16:creationId xmlns:a16="http://schemas.microsoft.com/office/drawing/2014/main" id="{7A40FFC2-8633-83B8-3131-899540035055}"/>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37" name="Rectangle 1038">
              <a:extLst>
                <a:ext uri="{FF2B5EF4-FFF2-40B4-BE49-F238E27FC236}">
                  <a16:creationId xmlns:a16="http://schemas.microsoft.com/office/drawing/2014/main" id="{0B13E218-9BA6-E3C6-AA73-AB2F0D541411}"/>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38" name="Rectangle 1039">
              <a:extLst>
                <a:ext uri="{FF2B5EF4-FFF2-40B4-BE49-F238E27FC236}">
                  <a16:creationId xmlns:a16="http://schemas.microsoft.com/office/drawing/2014/main" id="{0F855EB9-5466-9663-7662-10C44C0A5BA9}"/>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39" name="Rectangle 1040">
              <a:extLst>
                <a:ext uri="{FF2B5EF4-FFF2-40B4-BE49-F238E27FC236}">
                  <a16:creationId xmlns:a16="http://schemas.microsoft.com/office/drawing/2014/main" id="{4068DE80-0BF8-8B43-0307-67EC61AF79EB}"/>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40" name="Oval 1041">
              <a:extLst>
                <a:ext uri="{FF2B5EF4-FFF2-40B4-BE49-F238E27FC236}">
                  <a16:creationId xmlns:a16="http://schemas.microsoft.com/office/drawing/2014/main" id="{B2858363-C4F8-C297-98C0-20E4C19F6DEF}"/>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6083" name="Group 1042">
            <a:extLst>
              <a:ext uri="{FF2B5EF4-FFF2-40B4-BE49-F238E27FC236}">
                <a16:creationId xmlns:a16="http://schemas.microsoft.com/office/drawing/2014/main" id="{A8ABD099-525D-2168-0344-3AAAB68A2FF9}"/>
              </a:ext>
            </a:extLst>
          </p:cNvPr>
          <p:cNvGrpSpPr>
            <a:grpSpLocks/>
          </p:cNvGrpSpPr>
          <p:nvPr/>
        </p:nvGrpSpPr>
        <p:grpSpPr bwMode="auto">
          <a:xfrm>
            <a:off x="3962400" y="609600"/>
            <a:ext cx="1905000" cy="1295400"/>
            <a:chOff x="3648" y="576"/>
            <a:chExt cx="1200" cy="816"/>
          </a:xfrm>
        </p:grpSpPr>
        <p:sp>
          <p:nvSpPr>
            <p:cNvPr id="46120" name="AutoShape 1043">
              <a:extLst>
                <a:ext uri="{FF2B5EF4-FFF2-40B4-BE49-F238E27FC236}">
                  <a16:creationId xmlns:a16="http://schemas.microsoft.com/office/drawing/2014/main" id="{35E96F8B-09CF-C3B3-78A1-3BD054FA4178}"/>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21" name="AutoShape 1044">
              <a:extLst>
                <a:ext uri="{FF2B5EF4-FFF2-40B4-BE49-F238E27FC236}">
                  <a16:creationId xmlns:a16="http://schemas.microsoft.com/office/drawing/2014/main" id="{6D4CF78C-9B13-8220-2A9B-2AE2D854728B}"/>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22" name="Rectangle 1045">
              <a:extLst>
                <a:ext uri="{FF2B5EF4-FFF2-40B4-BE49-F238E27FC236}">
                  <a16:creationId xmlns:a16="http://schemas.microsoft.com/office/drawing/2014/main" id="{B33763C7-6463-7757-333C-B99D204D7E7C}"/>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23" name="Rectangle 1046">
              <a:extLst>
                <a:ext uri="{FF2B5EF4-FFF2-40B4-BE49-F238E27FC236}">
                  <a16:creationId xmlns:a16="http://schemas.microsoft.com/office/drawing/2014/main" id="{EF70AEE0-196C-5597-2D52-EC7C463684DA}"/>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24" name="Rectangle 1047">
              <a:extLst>
                <a:ext uri="{FF2B5EF4-FFF2-40B4-BE49-F238E27FC236}">
                  <a16:creationId xmlns:a16="http://schemas.microsoft.com/office/drawing/2014/main" id="{761812B5-2B1A-C06A-63D3-7C1CB46B81AD}"/>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25" name="Oval 1048">
              <a:extLst>
                <a:ext uri="{FF2B5EF4-FFF2-40B4-BE49-F238E27FC236}">
                  <a16:creationId xmlns:a16="http://schemas.microsoft.com/office/drawing/2014/main" id="{A9F7749E-0790-43F5-FC1E-3E10737F9312}"/>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6084" name="Group 1049">
            <a:extLst>
              <a:ext uri="{FF2B5EF4-FFF2-40B4-BE49-F238E27FC236}">
                <a16:creationId xmlns:a16="http://schemas.microsoft.com/office/drawing/2014/main" id="{D366A902-64B1-E8BA-66A0-601706D3D539}"/>
              </a:ext>
            </a:extLst>
          </p:cNvPr>
          <p:cNvGrpSpPr>
            <a:grpSpLocks/>
          </p:cNvGrpSpPr>
          <p:nvPr/>
        </p:nvGrpSpPr>
        <p:grpSpPr bwMode="auto">
          <a:xfrm>
            <a:off x="3352800" y="3200400"/>
            <a:ext cx="1676400" cy="1600200"/>
            <a:chOff x="3792" y="2304"/>
            <a:chExt cx="1056" cy="1008"/>
          </a:xfrm>
        </p:grpSpPr>
        <p:sp>
          <p:nvSpPr>
            <p:cNvPr id="46114" name="AutoShape 1050">
              <a:extLst>
                <a:ext uri="{FF2B5EF4-FFF2-40B4-BE49-F238E27FC236}">
                  <a16:creationId xmlns:a16="http://schemas.microsoft.com/office/drawing/2014/main" id="{1A46E7C6-237A-A1F1-ACBB-55F5B275182A}"/>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15" name="AutoShape 1051">
              <a:extLst>
                <a:ext uri="{FF2B5EF4-FFF2-40B4-BE49-F238E27FC236}">
                  <a16:creationId xmlns:a16="http://schemas.microsoft.com/office/drawing/2014/main" id="{51E58264-0721-C8EB-0C33-07CA85E345C6}"/>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16" name="AutoShape 1052">
              <a:extLst>
                <a:ext uri="{FF2B5EF4-FFF2-40B4-BE49-F238E27FC236}">
                  <a16:creationId xmlns:a16="http://schemas.microsoft.com/office/drawing/2014/main" id="{E098F79D-2542-4091-B179-EEAC8C7CB6FB}"/>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17" name="Rectangle 1053">
              <a:extLst>
                <a:ext uri="{FF2B5EF4-FFF2-40B4-BE49-F238E27FC236}">
                  <a16:creationId xmlns:a16="http://schemas.microsoft.com/office/drawing/2014/main" id="{FB49F822-8EF8-A9C1-F34C-05B3A88DA541}"/>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18" name="Rectangle 1054">
              <a:extLst>
                <a:ext uri="{FF2B5EF4-FFF2-40B4-BE49-F238E27FC236}">
                  <a16:creationId xmlns:a16="http://schemas.microsoft.com/office/drawing/2014/main" id="{642DDA38-9F4E-BE16-DD85-1C57EDFCB717}"/>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19" name="Oval 1055">
              <a:extLst>
                <a:ext uri="{FF2B5EF4-FFF2-40B4-BE49-F238E27FC236}">
                  <a16:creationId xmlns:a16="http://schemas.microsoft.com/office/drawing/2014/main" id="{33D258EA-293D-5A92-8C54-B85BE2EA5304}"/>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6085" name="Group 1056">
            <a:extLst>
              <a:ext uri="{FF2B5EF4-FFF2-40B4-BE49-F238E27FC236}">
                <a16:creationId xmlns:a16="http://schemas.microsoft.com/office/drawing/2014/main" id="{D01463DD-D668-E95F-83AA-538696ADFF12}"/>
              </a:ext>
            </a:extLst>
          </p:cNvPr>
          <p:cNvGrpSpPr>
            <a:grpSpLocks/>
          </p:cNvGrpSpPr>
          <p:nvPr/>
        </p:nvGrpSpPr>
        <p:grpSpPr bwMode="auto">
          <a:xfrm>
            <a:off x="990600" y="2895600"/>
            <a:ext cx="1447800" cy="1295400"/>
            <a:chOff x="2208" y="2928"/>
            <a:chExt cx="912" cy="816"/>
          </a:xfrm>
        </p:grpSpPr>
        <p:sp>
          <p:nvSpPr>
            <p:cNvPr id="46109" name="Rectangle 1057">
              <a:extLst>
                <a:ext uri="{FF2B5EF4-FFF2-40B4-BE49-F238E27FC236}">
                  <a16:creationId xmlns:a16="http://schemas.microsoft.com/office/drawing/2014/main" id="{DFE37187-EEB5-9A68-DBD0-1FD274B9FC50}"/>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10" name="Rectangle 1058">
              <a:extLst>
                <a:ext uri="{FF2B5EF4-FFF2-40B4-BE49-F238E27FC236}">
                  <a16:creationId xmlns:a16="http://schemas.microsoft.com/office/drawing/2014/main" id="{77AF3A01-373D-2504-2F9B-7540CAC2A0C3}"/>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6111" name="Rectangle 1059">
              <a:extLst>
                <a:ext uri="{FF2B5EF4-FFF2-40B4-BE49-F238E27FC236}">
                  <a16:creationId xmlns:a16="http://schemas.microsoft.com/office/drawing/2014/main" id="{74A611B4-43C2-90C0-2A54-79D5C1A8EC33}"/>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12" name="Rectangle 1060">
              <a:extLst>
                <a:ext uri="{FF2B5EF4-FFF2-40B4-BE49-F238E27FC236}">
                  <a16:creationId xmlns:a16="http://schemas.microsoft.com/office/drawing/2014/main" id="{C91A6214-8D14-BDD0-4010-80128179208B}"/>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13" name="Oval 1061">
              <a:extLst>
                <a:ext uri="{FF2B5EF4-FFF2-40B4-BE49-F238E27FC236}">
                  <a16:creationId xmlns:a16="http://schemas.microsoft.com/office/drawing/2014/main" id="{F572DBC6-165A-FF0A-1942-BFAF4DC5ED38}"/>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6086" name="Line 1062">
            <a:extLst>
              <a:ext uri="{FF2B5EF4-FFF2-40B4-BE49-F238E27FC236}">
                <a16:creationId xmlns:a16="http://schemas.microsoft.com/office/drawing/2014/main" id="{752FFC45-3018-6FDA-B966-70542485497D}"/>
              </a:ext>
            </a:extLst>
          </p:cNvPr>
          <p:cNvSpPr>
            <a:spLocks noChangeShapeType="1"/>
          </p:cNvSpPr>
          <p:nvPr/>
        </p:nvSpPr>
        <p:spPr bwMode="auto">
          <a:xfrm flipH="1">
            <a:off x="2286000" y="2133600"/>
            <a:ext cx="1524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7" name="Line 1063">
            <a:extLst>
              <a:ext uri="{FF2B5EF4-FFF2-40B4-BE49-F238E27FC236}">
                <a16:creationId xmlns:a16="http://schemas.microsoft.com/office/drawing/2014/main" id="{A70795A1-A6CB-D039-B6AA-636C6C9E0DEE}"/>
              </a:ext>
            </a:extLst>
          </p:cNvPr>
          <p:cNvSpPr>
            <a:spLocks noChangeShapeType="1"/>
          </p:cNvSpPr>
          <p:nvPr/>
        </p:nvSpPr>
        <p:spPr bwMode="auto">
          <a:xfrm>
            <a:off x="2438400" y="2133600"/>
            <a:ext cx="1219200" cy="11430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1064">
            <a:extLst>
              <a:ext uri="{FF2B5EF4-FFF2-40B4-BE49-F238E27FC236}">
                <a16:creationId xmlns:a16="http://schemas.microsoft.com/office/drawing/2014/main" id="{45D4FE0D-FC84-ABFD-CCD5-06AC92A29A45}"/>
              </a:ext>
            </a:extLst>
          </p:cNvPr>
          <p:cNvSpPr>
            <a:spLocks noChangeShapeType="1"/>
          </p:cNvSpPr>
          <p:nvPr/>
        </p:nvSpPr>
        <p:spPr bwMode="auto">
          <a:xfrm flipV="1">
            <a:off x="2438400" y="1524000"/>
            <a:ext cx="1447800" cy="6096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1065">
            <a:extLst>
              <a:ext uri="{FF2B5EF4-FFF2-40B4-BE49-F238E27FC236}">
                <a16:creationId xmlns:a16="http://schemas.microsoft.com/office/drawing/2014/main" id="{0CB52B50-939B-2087-1E66-2DE876CA5C2E}"/>
              </a:ext>
            </a:extLst>
          </p:cNvPr>
          <p:cNvSpPr txBox="1">
            <a:spLocks noChangeArrowheads="1"/>
          </p:cNvSpPr>
          <p:nvPr/>
        </p:nvSpPr>
        <p:spPr bwMode="auto">
          <a:xfrm>
            <a:off x="1447800" y="2133600"/>
            <a:ext cx="92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sp>
        <p:nvSpPr>
          <p:cNvPr id="46090" name="Text Box 1066">
            <a:extLst>
              <a:ext uri="{FF2B5EF4-FFF2-40B4-BE49-F238E27FC236}">
                <a16:creationId xmlns:a16="http://schemas.microsoft.com/office/drawing/2014/main" id="{E140F11D-5B9D-C5FC-F089-E36664243670}"/>
              </a:ext>
            </a:extLst>
          </p:cNvPr>
          <p:cNvSpPr txBox="1">
            <a:spLocks noChangeArrowheads="1"/>
          </p:cNvSpPr>
          <p:nvPr/>
        </p:nvSpPr>
        <p:spPr bwMode="auto">
          <a:xfrm>
            <a:off x="3048000" y="1295400"/>
            <a:ext cx="512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red</a:t>
            </a:r>
          </a:p>
        </p:txBody>
      </p:sp>
      <p:sp>
        <p:nvSpPr>
          <p:cNvPr id="46091" name="Text Box 1067">
            <a:extLst>
              <a:ext uri="{FF2B5EF4-FFF2-40B4-BE49-F238E27FC236}">
                <a16:creationId xmlns:a16="http://schemas.microsoft.com/office/drawing/2014/main" id="{D2257A7D-E044-C733-DDE4-A3FD1AD7055F}"/>
              </a:ext>
            </a:extLst>
          </p:cNvPr>
          <p:cNvSpPr txBox="1">
            <a:spLocks noChangeArrowheads="1"/>
          </p:cNvSpPr>
          <p:nvPr/>
        </p:nvSpPr>
        <p:spPr bwMode="auto">
          <a:xfrm>
            <a:off x="2362200" y="3124200"/>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yellow</a:t>
            </a:r>
          </a:p>
        </p:txBody>
      </p:sp>
      <p:sp>
        <p:nvSpPr>
          <p:cNvPr id="46092" name="Text Box 1068">
            <a:extLst>
              <a:ext uri="{FF2B5EF4-FFF2-40B4-BE49-F238E27FC236}">
                <a16:creationId xmlns:a16="http://schemas.microsoft.com/office/drawing/2014/main" id="{156D6130-3484-504F-17E6-42D9E0DE1065}"/>
              </a:ext>
            </a:extLst>
          </p:cNvPr>
          <p:cNvSpPr txBox="1">
            <a:spLocks noChangeArrowheads="1"/>
          </p:cNvSpPr>
          <p:nvPr/>
        </p:nvSpPr>
        <p:spPr bwMode="auto">
          <a:xfrm>
            <a:off x="3352800" y="2743200"/>
            <a:ext cx="71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green</a:t>
            </a:r>
          </a:p>
        </p:txBody>
      </p:sp>
      <p:grpSp>
        <p:nvGrpSpPr>
          <p:cNvPr id="46093" name="Group 1069">
            <a:extLst>
              <a:ext uri="{FF2B5EF4-FFF2-40B4-BE49-F238E27FC236}">
                <a16:creationId xmlns:a16="http://schemas.microsoft.com/office/drawing/2014/main" id="{801CEB4E-5436-C02C-9C34-F51E0C476E81}"/>
              </a:ext>
            </a:extLst>
          </p:cNvPr>
          <p:cNvGrpSpPr>
            <a:grpSpLocks/>
          </p:cNvGrpSpPr>
          <p:nvPr/>
        </p:nvGrpSpPr>
        <p:grpSpPr bwMode="auto">
          <a:xfrm>
            <a:off x="6248400" y="4267200"/>
            <a:ext cx="1143000" cy="990600"/>
            <a:chOff x="3696" y="2592"/>
            <a:chExt cx="720" cy="624"/>
          </a:xfrm>
        </p:grpSpPr>
        <p:sp>
          <p:nvSpPr>
            <p:cNvPr id="46106" name="Rectangle 1070">
              <a:extLst>
                <a:ext uri="{FF2B5EF4-FFF2-40B4-BE49-F238E27FC236}">
                  <a16:creationId xmlns:a16="http://schemas.microsoft.com/office/drawing/2014/main" id="{9F93482F-20D6-61C0-0C68-9B7A447EE54F}"/>
                </a:ext>
              </a:extLst>
            </p:cNvPr>
            <p:cNvSpPr>
              <a:spLocks noChangeArrowheads="1"/>
            </p:cNvSpPr>
            <p:nvPr/>
          </p:nvSpPr>
          <p:spPr bwMode="auto">
            <a:xfrm>
              <a:off x="3840" y="2880"/>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07" name="Rectangle 1071">
              <a:extLst>
                <a:ext uri="{FF2B5EF4-FFF2-40B4-BE49-F238E27FC236}">
                  <a16:creationId xmlns:a16="http://schemas.microsoft.com/office/drawing/2014/main" id="{4F976691-F487-AC7B-83F8-468B2D92C485}"/>
                </a:ext>
              </a:extLst>
            </p:cNvPr>
            <p:cNvSpPr>
              <a:spLocks noChangeArrowheads="1"/>
            </p:cNvSpPr>
            <p:nvPr/>
          </p:nvSpPr>
          <p:spPr bwMode="auto">
            <a:xfrm>
              <a:off x="4080" y="273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08" name="Oval 1072">
              <a:extLst>
                <a:ext uri="{FF2B5EF4-FFF2-40B4-BE49-F238E27FC236}">
                  <a16:creationId xmlns:a16="http://schemas.microsoft.com/office/drawing/2014/main" id="{CCFA4CEF-577F-CE6E-8424-8BFB8D5B5E60}"/>
                </a:ext>
              </a:extLst>
            </p:cNvPr>
            <p:cNvSpPr>
              <a:spLocks noChangeArrowheads="1"/>
            </p:cNvSpPr>
            <p:nvPr/>
          </p:nvSpPr>
          <p:spPr bwMode="auto">
            <a:xfrm>
              <a:off x="3696" y="2592"/>
              <a:ext cx="720" cy="62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6094" name="Group 1073">
            <a:extLst>
              <a:ext uri="{FF2B5EF4-FFF2-40B4-BE49-F238E27FC236}">
                <a16:creationId xmlns:a16="http://schemas.microsoft.com/office/drawing/2014/main" id="{579FFCED-3347-13A8-359D-179A47FE9EFC}"/>
              </a:ext>
            </a:extLst>
          </p:cNvPr>
          <p:cNvGrpSpPr>
            <a:grpSpLocks/>
          </p:cNvGrpSpPr>
          <p:nvPr/>
        </p:nvGrpSpPr>
        <p:grpSpPr bwMode="auto">
          <a:xfrm>
            <a:off x="4953000" y="5486400"/>
            <a:ext cx="1447800" cy="1066800"/>
            <a:chOff x="2304" y="3216"/>
            <a:chExt cx="912" cy="672"/>
          </a:xfrm>
        </p:grpSpPr>
        <p:sp>
          <p:nvSpPr>
            <p:cNvPr id="46102" name="AutoShape 1074">
              <a:extLst>
                <a:ext uri="{FF2B5EF4-FFF2-40B4-BE49-F238E27FC236}">
                  <a16:creationId xmlns:a16="http://schemas.microsoft.com/office/drawing/2014/main" id="{CC04271D-F1B9-B6D1-8515-F19C8396429F}"/>
                </a:ext>
              </a:extLst>
            </p:cNvPr>
            <p:cNvSpPr>
              <a:spLocks noChangeArrowheads="1"/>
            </p:cNvSpPr>
            <p:nvPr/>
          </p:nvSpPr>
          <p:spPr bwMode="auto">
            <a:xfrm>
              <a:off x="2832" y="35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03" name="AutoShape 1075">
              <a:extLst>
                <a:ext uri="{FF2B5EF4-FFF2-40B4-BE49-F238E27FC236}">
                  <a16:creationId xmlns:a16="http://schemas.microsoft.com/office/drawing/2014/main" id="{3EF462B6-A9C0-656C-1594-A92A5A3F9D5A}"/>
                </a:ext>
              </a:extLst>
            </p:cNvPr>
            <p:cNvSpPr>
              <a:spLocks noChangeArrowheads="1"/>
            </p:cNvSpPr>
            <p:nvPr/>
          </p:nvSpPr>
          <p:spPr bwMode="auto">
            <a:xfrm>
              <a:off x="2640" y="326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6104" name="AutoShape 1076">
              <a:extLst>
                <a:ext uri="{FF2B5EF4-FFF2-40B4-BE49-F238E27FC236}">
                  <a16:creationId xmlns:a16="http://schemas.microsoft.com/office/drawing/2014/main" id="{229DC026-13B1-8797-5B8A-C52744AE023A}"/>
                </a:ext>
              </a:extLst>
            </p:cNvPr>
            <p:cNvSpPr>
              <a:spLocks noChangeArrowheads="1"/>
            </p:cNvSpPr>
            <p:nvPr/>
          </p:nvSpPr>
          <p:spPr bwMode="auto">
            <a:xfrm>
              <a:off x="2400" y="34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6105" name="Oval 1077">
              <a:extLst>
                <a:ext uri="{FF2B5EF4-FFF2-40B4-BE49-F238E27FC236}">
                  <a16:creationId xmlns:a16="http://schemas.microsoft.com/office/drawing/2014/main" id="{2563E12B-2E07-B69B-E66D-F1861678BE47}"/>
                </a:ext>
              </a:extLst>
            </p:cNvPr>
            <p:cNvSpPr>
              <a:spLocks noChangeArrowheads="1"/>
            </p:cNvSpPr>
            <p:nvPr/>
          </p:nvSpPr>
          <p:spPr bwMode="auto">
            <a:xfrm>
              <a:off x="2304" y="3216"/>
              <a:ext cx="912" cy="672"/>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6095" name="Line 1078">
            <a:extLst>
              <a:ext uri="{FF2B5EF4-FFF2-40B4-BE49-F238E27FC236}">
                <a16:creationId xmlns:a16="http://schemas.microsoft.com/office/drawing/2014/main" id="{DEEC23D8-C459-6172-B07D-DEF2FAF7C5CD}"/>
              </a:ext>
            </a:extLst>
          </p:cNvPr>
          <p:cNvSpPr>
            <a:spLocks noChangeShapeType="1"/>
          </p:cNvSpPr>
          <p:nvPr/>
        </p:nvSpPr>
        <p:spPr bwMode="auto">
          <a:xfrm>
            <a:off x="4876800" y="4648200"/>
            <a:ext cx="3810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Line 1079">
            <a:extLst>
              <a:ext uri="{FF2B5EF4-FFF2-40B4-BE49-F238E27FC236}">
                <a16:creationId xmlns:a16="http://schemas.microsoft.com/office/drawing/2014/main" id="{3DA4BE46-0B18-BCDA-FDAC-C1B5BCD15E34}"/>
              </a:ext>
            </a:extLst>
          </p:cNvPr>
          <p:cNvSpPr>
            <a:spLocks noChangeShapeType="1"/>
          </p:cNvSpPr>
          <p:nvPr/>
        </p:nvSpPr>
        <p:spPr bwMode="auto">
          <a:xfrm>
            <a:off x="4876800" y="4648200"/>
            <a:ext cx="12954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7" name="Text Box 1080">
            <a:extLst>
              <a:ext uri="{FF2B5EF4-FFF2-40B4-BE49-F238E27FC236}">
                <a16:creationId xmlns:a16="http://schemas.microsoft.com/office/drawing/2014/main" id="{053F8C4A-EE5B-EA95-2519-3A8A3E24C08F}"/>
              </a:ext>
            </a:extLst>
          </p:cNvPr>
          <p:cNvSpPr txBox="1">
            <a:spLocks noChangeArrowheads="1"/>
          </p:cNvSpPr>
          <p:nvPr/>
        </p:nvSpPr>
        <p:spPr bwMode="auto">
          <a:xfrm>
            <a:off x="3719146" y="4863078"/>
            <a:ext cx="1185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dirty="0">
                <a:solidFill>
                  <a:schemeClr val="tx2"/>
                </a:solidFill>
              </a:rPr>
              <a:t>Outline</a:t>
            </a:r>
            <a:r>
              <a:rPr lang="sl-SI" altLang="en-US" sz="2400" dirty="0">
                <a:solidFill>
                  <a:schemeClr val="tx2"/>
                </a:solidFill>
              </a:rPr>
              <a:t>?</a:t>
            </a:r>
            <a:endParaRPr lang="en-US" altLang="en-US" sz="2400" dirty="0">
              <a:solidFill>
                <a:schemeClr val="tx2"/>
              </a:solidFill>
            </a:endParaRPr>
          </a:p>
        </p:txBody>
      </p:sp>
      <p:sp>
        <p:nvSpPr>
          <p:cNvPr id="46098" name="Text Box 1081">
            <a:extLst>
              <a:ext uri="{FF2B5EF4-FFF2-40B4-BE49-F238E27FC236}">
                <a16:creationId xmlns:a16="http://schemas.microsoft.com/office/drawing/2014/main" id="{AF8BE363-E00A-615B-2DEC-8E53B701C902}"/>
              </a:ext>
            </a:extLst>
          </p:cNvPr>
          <p:cNvSpPr txBox="1">
            <a:spLocks noChangeArrowheads="1"/>
          </p:cNvSpPr>
          <p:nvPr/>
        </p:nvSpPr>
        <p:spPr bwMode="auto">
          <a:xfrm>
            <a:off x="4267200" y="5410200"/>
            <a:ext cx="854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dashed</a:t>
            </a:r>
          </a:p>
        </p:txBody>
      </p:sp>
      <p:sp>
        <p:nvSpPr>
          <p:cNvPr id="46099" name="Text Box 1082">
            <a:extLst>
              <a:ext uri="{FF2B5EF4-FFF2-40B4-BE49-F238E27FC236}">
                <a16:creationId xmlns:a16="http://schemas.microsoft.com/office/drawing/2014/main" id="{CD3E303D-836C-98AB-4079-301A43AAAC01}"/>
              </a:ext>
            </a:extLst>
          </p:cNvPr>
          <p:cNvSpPr txBox="1">
            <a:spLocks noChangeArrowheads="1"/>
          </p:cNvSpPr>
          <p:nvPr/>
        </p:nvSpPr>
        <p:spPr bwMode="auto">
          <a:xfrm>
            <a:off x="5334000" y="4267200"/>
            <a:ext cx="620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solid</a:t>
            </a:r>
          </a:p>
        </p:txBody>
      </p:sp>
      <p:sp>
        <p:nvSpPr>
          <p:cNvPr id="882747" name="Rectangle 1083">
            <a:extLst>
              <a:ext uri="{FF2B5EF4-FFF2-40B4-BE49-F238E27FC236}">
                <a16:creationId xmlns:a16="http://schemas.microsoft.com/office/drawing/2014/main" id="{117671A1-ADCD-F3C9-F36B-A2F15C1C521D}"/>
              </a:ext>
            </a:extLst>
          </p:cNvPr>
          <p:cNvSpPr>
            <a:spLocks noChangeArrowheads="1"/>
          </p:cNvSpPr>
          <p:nvPr/>
        </p:nvSpPr>
        <p:spPr bwMode="auto">
          <a:xfrm>
            <a:off x="4191000" y="2133600"/>
            <a:ext cx="510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800" dirty="0">
                <a:solidFill>
                  <a:srgbClr val="000099"/>
                </a:solidFill>
              </a:rPr>
              <a:t>Then I use ‘some technique’ and decide that on the green sample, I should choose ‘outline’ attribute.</a:t>
            </a:r>
          </a:p>
        </p:txBody>
      </p:sp>
      <p:sp>
        <p:nvSpPr>
          <p:cNvPr id="46101" name="Slayt Numarası Yer Tutucusu 1">
            <a:extLst>
              <a:ext uri="{FF2B5EF4-FFF2-40B4-BE49-F238E27FC236}">
                <a16:creationId xmlns:a16="http://schemas.microsoft.com/office/drawing/2014/main" id="{00E0232B-50D7-F090-1021-06F526EE4330}"/>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2CA40C4-CECF-B04D-97D0-35F2735F8409}" type="slidenum">
              <a:rPr lang="en-US" altLang="en-US" sz="1400"/>
              <a:pPr>
                <a:spcBef>
                  <a:spcPct val="0"/>
                </a:spcBef>
                <a:buClrTx/>
                <a:buSzTx/>
                <a:buFontTx/>
                <a:buNone/>
              </a:pPr>
              <a:t>28</a:t>
            </a:fld>
            <a:endParaRPr lang="en-US" altLang="en-US" sz="1400"/>
          </a:p>
        </p:txBody>
      </p:sp>
      <p:sp>
        <p:nvSpPr>
          <p:cNvPr id="3" name="Rectangle 45">
            <a:extLst>
              <a:ext uri="{FF2B5EF4-FFF2-40B4-BE49-F238E27FC236}">
                <a16:creationId xmlns:a16="http://schemas.microsoft.com/office/drawing/2014/main" id="{DB68BE7E-0B04-7F66-A6C7-52E0F0F42E44}"/>
              </a:ext>
            </a:extLst>
          </p:cNvPr>
          <p:cNvSpPr>
            <a:spLocks noChangeArrowheads="1"/>
          </p:cNvSpPr>
          <p:nvPr/>
        </p:nvSpPr>
        <p:spPr bwMode="auto">
          <a:xfrm>
            <a:off x="1409700" y="3886200"/>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4" name="Rectangle 45">
            <a:extLst>
              <a:ext uri="{FF2B5EF4-FFF2-40B4-BE49-F238E27FC236}">
                <a16:creationId xmlns:a16="http://schemas.microsoft.com/office/drawing/2014/main" id="{7B77E06A-833F-329E-159B-372275FBB672}"/>
              </a:ext>
            </a:extLst>
          </p:cNvPr>
          <p:cNvSpPr>
            <a:spLocks noChangeArrowheads="1"/>
          </p:cNvSpPr>
          <p:nvPr/>
        </p:nvSpPr>
        <p:spPr bwMode="auto">
          <a:xfrm>
            <a:off x="5314950" y="6245040"/>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5" name="Rectangle 45">
            <a:extLst>
              <a:ext uri="{FF2B5EF4-FFF2-40B4-BE49-F238E27FC236}">
                <a16:creationId xmlns:a16="http://schemas.microsoft.com/office/drawing/2014/main" id="{EA6EDF91-9FF6-1C6C-6C9C-2734F1E9B3BD}"/>
              </a:ext>
            </a:extLst>
          </p:cNvPr>
          <p:cNvSpPr>
            <a:spLocks noChangeArrowheads="1"/>
          </p:cNvSpPr>
          <p:nvPr/>
        </p:nvSpPr>
        <p:spPr bwMode="auto">
          <a:xfrm>
            <a:off x="6667500" y="5205490"/>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6" name="Date Placeholder 1">
            <a:extLst>
              <a:ext uri="{FF2B5EF4-FFF2-40B4-BE49-F238E27FC236}">
                <a16:creationId xmlns:a16="http://schemas.microsoft.com/office/drawing/2014/main" id="{B6C998F1-228E-ADAC-FB0A-C8ED8CDE08D8}"/>
              </a:ext>
            </a:extLst>
          </p:cNvPr>
          <p:cNvSpPr>
            <a:spLocks noGrp="1"/>
          </p:cNvSpPr>
          <p:nvPr>
            <p:ph type="dt" sz="half" idx="10"/>
          </p:nvPr>
        </p:nvSpPr>
        <p:spPr>
          <a:xfrm>
            <a:off x="7250723" y="6339080"/>
            <a:ext cx="2667000" cy="365125"/>
          </a:xfrm>
        </p:spPr>
        <p:txBody>
          <a:bodyPr/>
          <a:lstStyle/>
          <a:p>
            <a:r>
              <a:rPr lang="en-US" dirty="0"/>
              <a:t>March 8, 2023</a:t>
            </a:r>
          </a:p>
        </p:txBody>
      </p:sp>
    </p:spTree>
    <p:extLst>
      <p:ext uri="{BB962C8B-B14F-4D97-AF65-F5344CB8AC3E}">
        <p14:creationId xmlns:p14="http://schemas.microsoft.com/office/powerpoint/2010/main" val="50023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a:extLst>
              <a:ext uri="{FF2B5EF4-FFF2-40B4-BE49-F238E27FC236}">
                <a16:creationId xmlns:a16="http://schemas.microsoft.com/office/drawing/2014/main" id="{34D20D94-7323-0222-696F-4D2E474CB219}"/>
              </a:ext>
            </a:extLst>
          </p:cNvPr>
          <p:cNvGrpSpPr>
            <a:grpSpLocks/>
          </p:cNvGrpSpPr>
          <p:nvPr/>
        </p:nvGrpSpPr>
        <p:grpSpPr bwMode="auto">
          <a:xfrm>
            <a:off x="152400" y="152400"/>
            <a:ext cx="2667000" cy="2057400"/>
            <a:chOff x="1008" y="432"/>
            <a:chExt cx="1680" cy="1296"/>
          </a:xfrm>
        </p:grpSpPr>
        <p:sp>
          <p:nvSpPr>
            <p:cNvPr id="47161" name="AutoShape 3">
              <a:extLst>
                <a:ext uri="{FF2B5EF4-FFF2-40B4-BE49-F238E27FC236}">
                  <a16:creationId xmlns:a16="http://schemas.microsoft.com/office/drawing/2014/main" id="{543665A7-D5CD-EEEE-3096-025D6E5048E3}"/>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62" name="Rectangle 4">
              <a:extLst>
                <a:ext uri="{FF2B5EF4-FFF2-40B4-BE49-F238E27FC236}">
                  <a16:creationId xmlns:a16="http://schemas.microsoft.com/office/drawing/2014/main" id="{86788223-051F-DE30-6F4F-A73C7DBB9023}"/>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3" name="AutoShape 5">
              <a:extLst>
                <a:ext uri="{FF2B5EF4-FFF2-40B4-BE49-F238E27FC236}">
                  <a16:creationId xmlns:a16="http://schemas.microsoft.com/office/drawing/2014/main" id="{2BE26CF0-C10F-AFEF-BA73-2F4ED4651D46}"/>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64" name="AutoShape 6">
              <a:extLst>
                <a:ext uri="{FF2B5EF4-FFF2-40B4-BE49-F238E27FC236}">
                  <a16:creationId xmlns:a16="http://schemas.microsoft.com/office/drawing/2014/main" id="{A53263A4-72FE-6323-1B21-3F06510F6C47}"/>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5" name="AutoShape 7">
              <a:extLst>
                <a:ext uri="{FF2B5EF4-FFF2-40B4-BE49-F238E27FC236}">
                  <a16:creationId xmlns:a16="http://schemas.microsoft.com/office/drawing/2014/main" id="{E1249E8E-8347-4A04-6AEA-C28E702D84CE}"/>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6" name="AutoShape 8">
              <a:extLst>
                <a:ext uri="{FF2B5EF4-FFF2-40B4-BE49-F238E27FC236}">
                  <a16:creationId xmlns:a16="http://schemas.microsoft.com/office/drawing/2014/main" id="{32D5D0AB-16BF-8825-CC92-65512613DFE2}"/>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67" name="Rectangle 9">
              <a:extLst>
                <a:ext uri="{FF2B5EF4-FFF2-40B4-BE49-F238E27FC236}">
                  <a16:creationId xmlns:a16="http://schemas.microsoft.com/office/drawing/2014/main" id="{7C5F78BC-19EC-D001-54DE-789326B673D9}"/>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8" name="Rectangle 10">
              <a:extLst>
                <a:ext uri="{FF2B5EF4-FFF2-40B4-BE49-F238E27FC236}">
                  <a16:creationId xmlns:a16="http://schemas.microsoft.com/office/drawing/2014/main" id="{215F6750-472A-CE33-048C-F5AF3E4E440C}"/>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7169" name="Rectangle 11">
              <a:extLst>
                <a:ext uri="{FF2B5EF4-FFF2-40B4-BE49-F238E27FC236}">
                  <a16:creationId xmlns:a16="http://schemas.microsoft.com/office/drawing/2014/main" id="{9286C902-FA9D-D89A-3379-39B6334812C6}"/>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70" name="Rectangle 12">
              <a:extLst>
                <a:ext uri="{FF2B5EF4-FFF2-40B4-BE49-F238E27FC236}">
                  <a16:creationId xmlns:a16="http://schemas.microsoft.com/office/drawing/2014/main" id="{5E137E02-767C-861B-2D80-2448506064D3}"/>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71" name="Rectangle 13">
              <a:extLst>
                <a:ext uri="{FF2B5EF4-FFF2-40B4-BE49-F238E27FC236}">
                  <a16:creationId xmlns:a16="http://schemas.microsoft.com/office/drawing/2014/main" id="{914C72EE-898D-694A-EF3F-F0F763D7E706}"/>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72" name="Rectangle 14">
              <a:extLst>
                <a:ext uri="{FF2B5EF4-FFF2-40B4-BE49-F238E27FC236}">
                  <a16:creationId xmlns:a16="http://schemas.microsoft.com/office/drawing/2014/main" id="{627A3C81-369C-D893-0FD8-EA02610253A2}"/>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73" name="Rectangle 15">
              <a:extLst>
                <a:ext uri="{FF2B5EF4-FFF2-40B4-BE49-F238E27FC236}">
                  <a16:creationId xmlns:a16="http://schemas.microsoft.com/office/drawing/2014/main" id="{F879F35C-889A-9230-E57A-48BDFED09340}"/>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74" name="Rectangle 16">
              <a:extLst>
                <a:ext uri="{FF2B5EF4-FFF2-40B4-BE49-F238E27FC236}">
                  <a16:creationId xmlns:a16="http://schemas.microsoft.com/office/drawing/2014/main" id="{28EA486C-A992-CD76-FBA9-FB4C32EB4222}"/>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75" name="Oval 17">
              <a:extLst>
                <a:ext uri="{FF2B5EF4-FFF2-40B4-BE49-F238E27FC236}">
                  <a16:creationId xmlns:a16="http://schemas.microsoft.com/office/drawing/2014/main" id="{20F4F8A6-2375-2340-738F-61AA605FC4C9}"/>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07" name="Group 18">
            <a:extLst>
              <a:ext uri="{FF2B5EF4-FFF2-40B4-BE49-F238E27FC236}">
                <a16:creationId xmlns:a16="http://schemas.microsoft.com/office/drawing/2014/main" id="{B2463101-280F-0A58-84E1-B0576623446E}"/>
              </a:ext>
            </a:extLst>
          </p:cNvPr>
          <p:cNvGrpSpPr>
            <a:grpSpLocks/>
          </p:cNvGrpSpPr>
          <p:nvPr/>
        </p:nvGrpSpPr>
        <p:grpSpPr bwMode="auto">
          <a:xfrm>
            <a:off x="3962400" y="609600"/>
            <a:ext cx="1905000" cy="1295400"/>
            <a:chOff x="3648" y="576"/>
            <a:chExt cx="1200" cy="816"/>
          </a:xfrm>
        </p:grpSpPr>
        <p:sp>
          <p:nvSpPr>
            <p:cNvPr id="47155" name="AutoShape 19">
              <a:extLst>
                <a:ext uri="{FF2B5EF4-FFF2-40B4-BE49-F238E27FC236}">
                  <a16:creationId xmlns:a16="http://schemas.microsoft.com/office/drawing/2014/main" id="{FB8D7133-A836-341D-BBCA-2BDDE0273696}"/>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6" name="AutoShape 20">
              <a:extLst>
                <a:ext uri="{FF2B5EF4-FFF2-40B4-BE49-F238E27FC236}">
                  <a16:creationId xmlns:a16="http://schemas.microsoft.com/office/drawing/2014/main" id="{64043EB7-AB97-6A26-8C7E-1622D29CAD33}"/>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7" name="Rectangle 21">
              <a:extLst>
                <a:ext uri="{FF2B5EF4-FFF2-40B4-BE49-F238E27FC236}">
                  <a16:creationId xmlns:a16="http://schemas.microsoft.com/office/drawing/2014/main" id="{43EA792C-0A1E-CDB0-CC16-D473FF0D846B}"/>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8" name="Rectangle 22">
              <a:extLst>
                <a:ext uri="{FF2B5EF4-FFF2-40B4-BE49-F238E27FC236}">
                  <a16:creationId xmlns:a16="http://schemas.microsoft.com/office/drawing/2014/main" id="{128AC655-894B-7FC1-4F37-C5A21BBF4E78}"/>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9" name="Rectangle 23">
              <a:extLst>
                <a:ext uri="{FF2B5EF4-FFF2-40B4-BE49-F238E27FC236}">
                  <a16:creationId xmlns:a16="http://schemas.microsoft.com/office/drawing/2014/main" id="{8ED0BDEA-7A47-2C6D-F9BC-D66E052DC40D}"/>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0" name="Oval 24">
              <a:extLst>
                <a:ext uri="{FF2B5EF4-FFF2-40B4-BE49-F238E27FC236}">
                  <a16:creationId xmlns:a16="http://schemas.microsoft.com/office/drawing/2014/main" id="{43C29406-4F63-3DB5-5B39-99929A3EBC10}"/>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08" name="Group 25">
            <a:extLst>
              <a:ext uri="{FF2B5EF4-FFF2-40B4-BE49-F238E27FC236}">
                <a16:creationId xmlns:a16="http://schemas.microsoft.com/office/drawing/2014/main" id="{A1D02A50-41AA-3040-1815-4908F9F9086D}"/>
              </a:ext>
            </a:extLst>
          </p:cNvPr>
          <p:cNvGrpSpPr>
            <a:grpSpLocks/>
          </p:cNvGrpSpPr>
          <p:nvPr/>
        </p:nvGrpSpPr>
        <p:grpSpPr bwMode="auto">
          <a:xfrm>
            <a:off x="3352800" y="3200400"/>
            <a:ext cx="1676400" cy="1600200"/>
            <a:chOff x="3792" y="2304"/>
            <a:chExt cx="1056" cy="1008"/>
          </a:xfrm>
        </p:grpSpPr>
        <p:sp>
          <p:nvSpPr>
            <p:cNvPr id="47149" name="AutoShape 26">
              <a:extLst>
                <a:ext uri="{FF2B5EF4-FFF2-40B4-BE49-F238E27FC236}">
                  <a16:creationId xmlns:a16="http://schemas.microsoft.com/office/drawing/2014/main" id="{ACCF8FE0-4120-51A7-C4AB-66CD7F11B095}"/>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0" name="AutoShape 27">
              <a:extLst>
                <a:ext uri="{FF2B5EF4-FFF2-40B4-BE49-F238E27FC236}">
                  <a16:creationId xmlns:a16="http://schemas.microsoft.com/office/drawing/2014/main" id="{A24A95AE-C835-46AA-AD79-962C799A2964}"/>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1" name="AutoShape 28">
              <a:extLst>
                <a:ext uri="{FF2B5EF4-FFF2-40B4-BE49-F238E27FC236}">
                  <a16:creationId xmlns:a16="http://schemas.microsoft.com/office/drawing/2014/main" id="{2F55DB12-8E32-59B7-4D00-9223E7C267B5}"/>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2" name="Rectangle 29">
              <a:extLst>
                <a:ext uri="{FF2B5EF4-FFF2-40B4-BE49-F238E27FC236}">
                  <a16:creationId xmlns:a16="http://schemas.microsoft.com/office/drawing/2014/main" id="{78092398-34E0-F68C-3FA6-11F48B65C23F}"/>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3" name="Rectangle 30">
              <a:extLst>
                <a:ext uri="{FF2B5EF4-FFF2-40B4-BE49-F238E27FC236}">
                  <a16:creationId xmlns:a16="http://schemas.microsoft.com/office/drawing/2014/main" id="{459B350C-FA29-B232-78EC-4C2618BA639F}"/>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4" name="Oval 31">
              <a:extLst>
                <a:ext uri="{FF2B5EF4-FFF2-40B4-BE49-F238E27FC236}">
                  <a16:creationId xmlns:a16="http://schemas.microsoft.com/office/drawing/2014/main" id="{A0FA06FC-898B-BDB9-45CC-AD2404467DF0}"/>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09" name="Group 32">
            <a:extLst>
              <a:ext uri="{FF2B5EF4-FFF2-40B4-BE49-F238E27FC236}">
                <a16:creationId xmlns:a16="http://schemas.microsoft.com/office/drawing/2014/main" id="{3B19A940-6780-7262-BD24-DA98BE7A3F21}"/>
              </a:ext>
            </a:extLst>
          </p:cNvPr>
          <p:cNvGrpSpPr>
            <a:grpSpLocks/>
          </p:cNvGrpSpPr>
          <p:nvPr/>
        </p:nvGrpSpPr>
        <p:grpSpPr bwMode="auto">
          <a:xfrm>
            <a:off x="990600" y="2895600"/>
            <a:ext cx="1447800" cy="1295400"/>
            <a:chOff x="2208" y="2928"/>
            <a:chExt cx="912" cy="816"/>
          </a:xfrm>
        </p:grpSpPr>
        <p:sp>
          <p:nvSpPr>
            <p:cNvPr id="47144" name="Rectangle 33">
              <a:extLst>
                <a:ext uri="{FF2B5EF4-FFF2-40B4-BE49-F238E27FC236}">
                  <a16:creationId xmlns:a16="http://schemas.microsoft.com/office/drawing/2014/main" id="{651E41FC-DD91-5858-61CD-8CF65CF410DC}"/>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45" name="Rectangle 34">
              <a:extLst>
                <a:ext uri="{FF2B5EF4-FFF2-40B4-BE49-F238E27FC236}">
                  <a16:creationId xmlns:a16="http://schemas.microsoft.com/office/drawing/2014/main" id="{FC619C4D-4734-B8C6-FF3B-692D592BD7F7}"/>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7146" name="Rectangle 35">
              <a:extLst>
                <a:ext uri="{FF2B5EF4-FFF2-40B4-BE49-F238E27FC236}">
                  <a16:creationId xmlns:a16="http://schemas.microsoft.com/office/drawing/2014/main" id="{E7BB1146-CFE2-8EC7-8010-32AB2B4097CC}"/>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7" name="Rectangle 36">
              <a:extLst>
                <a:ext uri="{FF2B5EF4-FFF2-40B4-BE49-F238E27FC236}">
                  <a16:creationId xmlns:a16="http://schemas.microsoft.com/office/drawing/2014/main" id="{3B83A079-7FDC-B691-3CC8-F30AE490F202}"/>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8" name="Oval 37">
              <a:extLst>
                <a:ext uri="{FF2B5EF4-FFF2-40B4-BE49-F238E27FC236}">
                  <a16:creationId xmlns:a16="http://schemas.microsoft.com/office/drawing/2014/main" id="{4859928D-207F-D112-0BDE-EF14617FF19D}"/>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7110" name="Line 38">
            <a:extLst>
              <a:ext uri="{FF2B5EF4-FFF2-40B4-BE49-F238E27FC236}">
                <a16:creationId xmlns:a16="http://schemas.microsoft.com/office/drawing/2014/main" id="{89476403-BF22-C348-787A-CD95060170C3}"/>
              </a:ext>
            </a:extLst>
          </p:cNvPr>
          <p:cNvSpPr>
            <a:spLocks noChangeShapeType="1"/>
          </p:cNvSpPr>
          <p:nvPr/>
        </p:nvSpPr>
        <p:spPr bwMode="auto">
          <a:xfrm flipH="1">
            <a:off x="2286000" y="2133600"/>
            <a:ext cx="1524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39">
            <a:extLst>
              <a:ext uri="{FF2B5EF4-FFF2-40B4-BE49-F238E27FC236}">
                <a16:creationId xmlns:a16="http://schemas.microsoft.com/office/drawing/2014/main" id="{B20FBD9B-C1B6-637F-A481-0C8C71344D86}"/>
              </a:ext>
            </a:extLst>
          </p:cNvPr>
          <p:cNvSpPr>
            <a:spLocks noChangeShapeType="1"/>
          </p:cNvSpPr>
          <p:nvPr/>
        </p:nvSpPr>
        <p:spPr bwMode="auto">
          <a:xfrm>
            <a:off x="2438400" y="2133600"/>
            <a:ext cx="1219200" cy="11430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Line 40">
            <a:extLst>
              <a:ext uri="{FF2B5EF4-FFF2-40B4-BE49-F238E27FC236}">
                <a16:creationId xmlns:a16="http://schemas.microsoft.com/office/drawing/2014/main" id="{BEA5757D-1EB9-F03B-DC23-7CEA9A114F85}"/>
              </a:ext>
            </a:extLst>
          </p:cNvPr>
          <p:cNvSpPr>
            <a:spLocks noChangeShapeType="1"/>
          </p:cNvSpPr>
          <p:nvPr/>
        </p:nvSpPr>
        <p:spPr bwMode="auto">
          <a:xfrm flipV="1">
            <a:off x="2438400" y="1524000"/>
            <a:ext cx="1447800" cy="6096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Text Box 41">
            <a:extLst>
              <a:ext uri="{FF2B5EF4-FFF2-40B4-BE49-F238E27FC236}">
                <a16:creationId xmlns:a16="http://schemas.microsoft.com/office/drawing/2014/main" id="{745B1CD6-24DF-C720-D96B-EB63031876AA}"/>
              </a:ext>
            </a:extLst>
          </p:cNvPr>
          <p:cNvSpPr txBox="1">
            <a:spLocks noChangeArrowheads="1"/>
          </p:cNvSpPr>
          <p:nvPr/>
        </p:nvSpPr>
        <p:spPr bwMode="auto">
          <a:xfrm>
            <a:off x="1447800" y="2133600"/>
            <a:ext cx="92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sp>
        <p:nvSpPr>
          <p:cNvPr id="47114" name="Text Box 42">
            <a:extLst>
              <a:ext uri="{FF2B5EF4-FFF2-40B4-BE49-F238E27FC236}">
                <a16:creationId xmlns:a16="http://schemas.microsoft.com/office/drawing/2014/main" id="{02F774AE-CEB6-6FC8-D26A-A58E0307C683}"/>
              </a:ext>
            </a:extLst>
          </p:cNvPr>
          <p:cNvSpPr txBox="1">
            <a:spLocks noChangeArrowheads="1"/>
          </p:cNvSpPr>
          <p:nvPr/>
        </p:nvSpPr>
        <p:spPr bwMode="auto">
          <a:xfrm>
            <a:off x="3048000" y="1295400"/>
            <a:ext cx="512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red</a:t>
            </a:r>
            <a:endParaRPr lang="en-US" altLang="en-US" sz="1600">
              <a:solidFill>
                <a:schemeClr val="tx2"/>
              </a:solidFill>
            </a:endParaRPr>
          </a:p>
        </p:txBody>
      </p:sp>
      <p:sp>
        <p:nvSpPr>
          <p:cNvPr id="47115" name="Text Box 43">
            <a:extLst>
              <a:ext uri="{FF2B5EF4-FFF2-40B4-BE49-F238E27FC236}">
                <a16:creationId xmlns:a16="http://schemas.microsoft.com/office/drawing/2014/main" id="{6828E600-A286-D452-047F-E378A9CA4F85}"/>
              </a:ext>
            </a:extLst>
          </p:cNvPr>
          <p:cNvSpPr txBox="1">
            <a:spLocks noChangeArrowheads="1"/>
          </p:cNvSpPr>
          <p:nvPr/>
        </p:nvSpPr>
        <p:spPr bwMode="auto">
          <a:xfrm>
            <a:off x="2362200" y="3124200"/>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yellow</a:t>
            </a:r>
            <a:endParaRPr lang="en-US" altLang="en-US" sz="1600">
              <a:solidFill>
                <a:schemeClr val="tx2"/>
              </a:solidFill>
            </a:endParaRPr>
          </a:p>
        </p:txBody>
      </p:sp>
      <p:sp>
        <p:nvSpPr>
          <p:cNvPr id="47116" name="Text Box 44">
            <a:extLst>
              <a:ext uri="{FF2B5EF4-FFF2-40B4-BE49-F238E27FC236}">
                <a16:creationId xmlns:a16="http://schemas.microsoft.com/office/drawing/2014/main" id="{4AC4CDEB-0A8A-56E2-8922-BE039D61613D}"/>
              </a:ext>
            </a:extLst>
          </p:cNvPr>
          <p:cNvSpPr txBox="1">
            <a:spLocks noChangeArrowheads="1"/>
          </p:cNvSpPr>
          <p:nvPr/>
        </p:nvSpPr>
        <p:spPr bwMode="auto">
          <a:xfrm>
            <a:off x="3352800" y="2743200"/>
            <a:ext cx="71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green</a:t>
            </a:r>
            <a:endParaRPr lang="en-US" altLang="en-US" sz="1600">
              <a:solidFill>
                <a:schemeClr val="tx2"/>
              </a:solidFill>
            </a:endParaRPr>
          </a:p>
        </p:txBody>
      </p:sp>
      <p:grpSp>
        <p:nvGrpSpPr>
          <p:cNvPr id="47117" name="Group 45">
            <a:extLst>
              <a:ext uri="{FF2B5EF4-FFF2-40B4-BE49-F238E27FC236}">
                <a16:creationId xmlns:a16="http://schemas.microsoft.com/office/drawing/2014/main" id="{44676114-3A88-5D78-A977-6A3F6C0D754C}"/>
              </a:ext>
            </a:extLst>
          </p:cNvPr>
          <p:cNvGrpSpPr>
            <a:grpSpLocks/>
          </p:cNvGrpSpPr>
          <p:nvPr/>
        </p:nvGrpSpPr>
        <p:grpSpPr bwMode="auto">
          <a:xfrm>
            <a:off x="6248400" y="4267200"/>
            <a:ext cx="1143000" cy="990600"/>
            <a:chOff x="3696" y="2592"/>
            <a:chExt cx="720" cy="624"/>
          </a:xfrm>
        </p:grpSpPr>
        <p:sp>
          <p:nvSpPr>
            <p:cNvPr id="47141" name="Rectangle 46">
              <a:extLst>
                <a:ext uri="{FF2B5EF4-FFF2-40B4-BE49-F238E27FC236}">
                  <a16:creationId xmlns:a16="http://schemas.microsoft.com/office/drawing/2014/main" id="{DD63B97E-5088-E49E-71B0-99062F2F0936}"/>
                </a:ext>
              </a:extLst>
            </p:cNvPr>
            <p:cNvSpPr>
              <a:spLocks noChangeArrowheads="1"/>
            </p:cNvSpPr>
            <p:nvPr/>
          </p:nvSpPr>
          <p:spPr bwMode="auto">
            <a:xfrm>
              <a:off x="3840" y="2880"/>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42" name="Rectangle 47">
              <a:extLst>
                <a:ext uri="{FF2B5EF4-FFF2-40B4-BE49-F238E27FC236}">
                  <a16:creationId xmlns:a16="http://schemas.microsoft.com/office/drawing/2014/main" id="{9B1B2BD2-A35A-58A1-5E16-C12FEC66629A}"/>
                </a:ext>
              </a:extLst>
            </p:cNvPr>
            <p:cNvSpPr>
              <a:spLocks noChangeArrowheads="1"/>
            </p:cNvSpPr>
            <p:nvPr/>
          </p:nvSpPr>
          <p:spPr bwMode="auto">
            <a:xfrm>
              <a:off x="4080" y="273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3" name="Oval 48">
              <a:extLst>
                <a:ext uri="{FF2B5EF4-FFF2-40B4-BE49-F238E27FC236}">
                  <a16:creationId xmlns:a16="http://schemas.microsoft.com/office/drawing/2014/main" id="{3627D0FF-D24E-F5A5-DB83-DBD453302026}"/>
                </a:ext>
              </a:extLst>
            </p:cNvPr>
            <p:cNvSpPr>
              <a:spLocks noChangeArrowheads="1"/>
            </p:cNvSpPr>
            <p:nvPr/>
          </p:nvSpPr>
          <p:spPr bwMode="auto">
            <a:xfrm>
              <a:off x="3696" y="2592"/>
              <a:ext cx="720" cy="62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18" name="Group 49">
            <a:extLst>
              <a:ext uri="{FF2B5EF4-FFF2-40B4-BE49-F238E27FC236}">
                <a16:creationId xmlns:a16="http://schemas.microsoft.com/office/drawing/2014/main" id="{A54C1691-97F5-4C70-630E-FB810C5E42BD}"/>
              </a:ext>
            </a:extLst>
          </p:cNvPr>
          <p:cNvGrpSpPr>
            <a:grpSpLocks/>
          </p:cNvGrpSpPr>
          <p:nvPr/>
        </p:nvGrpSpPr>
        <p:grpSpPr bwMode="auto">
          <a:xfrm>
            <a:off x="4953000" y="5486400"/>
            <a:ext cx="1447800" cy="1066800"/>
            <a:chOff x="2304" y="3216"/>
            <a:chExt cx="912" cy="672"/>
          </a:xfrm>
        </p:grpSpPr>
        <p:sp>
          <p:nvSpPr>
            <p:cNvPr id="47137" name="AutoShape 50">
              <a:extLst>
                <a:ext uri="{FF2B5EF4-FFF2-40B4-BE49-F238E27FC236}">
                  <a16:creationId xmlns:a16="http://schemas.microsoft.com/office/drawing/2014/main" id="{7E495C1D-05F1-9007-F0C4-20DAD8592222}"/>
                </a:ext>
              </a:extLst>
            </p:cNvPr>
            <p:cNvSpPr>
              <a:spLocks noChangeArrowheads="1"/>
            </p:cNvSpPr>
            <p:nvPr/>
          </p:nvSpPr>
          <p:spPr bwMode="auto">
            <a:xfrm>
              <a:off x="2832" y="35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8" name="AutoShape 51">
              <a:extLst>
                <a:ext uri="{FF2B5EF4-FFF2-40B4-BE49-F238E27FC236}">
                  <a16:creationId xmlns:a16="http://schemas.microsoft.com/office/drawing/2014/main" id="{5E23DC69-D7F5-AD29-1E61-FFDA321CFDE6}"/>
                </a:ext>
              </a:extLst>
            </p:cNvPr>
            <p:cNvSpPr>
              <a:spLocks noChangeArrowheads="1"/>
            </p:cNvSpPr>
            <p:nvPr/>
          </p:nvSpPr>
          <p:spPr bwMode="auto">
            <a:xfrm>
              <a:off x="2640" y="326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9" name="AutoShape 52">
              <a:extLst>
                <a:ext uri="{FF2B5EF4-FFF2-40B4-BE49-F238E27FC236}">
                  <a16:creationId xmlns:a16="http://schemas.microsoft.com/office/drawing/2014/main" id="{31EDFE9C-4BE2-393C-B1D1-49617905334D}"/>
                </a:ext>
              </a:extLst>
            </p:cNvPr>
            <p:cNvSpPr>
              <a:spLocks noChangeArrowheads="1"/>
            </p:cNvSpPr>
            <p:nvPr/>
          </p:nvSpPr>
          <p:spPr bwMode="auto">
            <a:xfrm>
              <a:off x="2400" y="34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0" name="Oval 53">
              <a:extLst>
                <a:ext uri="{FF2B5EF4-FFF2-40B4-BE49-F238E27FC236}">
                  <a16:creationId xmlns:a16="http://schemas.microsoft.com/office/drawing/2014/main" id="{2D8CE36D-29DF-CEC0-BB7C-72C097B53A79}"/>
                </a:ext>
              </a:extLst>
            </p:cNvPr>
            <p:cNvSpPr>
              <a:spLocks noChangeArrowheads="1"/>
            </p:cNvSpPr>
            <p:nvPr/>
          </p:nvSpPr>
          <p:spPr bwMode="auto">
            <a:xfrm>
              <a:off x="2304" y="3216"/>
              <a:ext cx="912" cy="672"/>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7119" name="Line 54">
            <a:extLst>
              <a:ext uri="{FF2B5EF4-FFF2-40B4-BE49-F238E27FC236}">
                <a16:creationId xmlns:a16="http://schemas.microsoft.com/office/drawing/2014/main" id="{171118C8-161D-9440-7773-AC0454FC0466}"/>
              </a:ext>
            </a:extLst>
          </p:cNvPr>
          <p:cNvSpPr>
            <a:spLocks noChangeShapeType="1"/>
          </p:cNvSpPr>
          <p:nvPr/>
        </p:nvSpPr>
        <p:spPr bwMode="auto">
          <a:xfrm>
            <a:off x="4876800" y="4648200"/>
            <a:ext cx="3810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Line 55">
            <a:extLst>
              <a:ext uri="{FF2B5EF4-FFF2-40B4-BE49-F238E27FC236}">
                <a16:creationId xmlns:a16="http://schemas.microsoft.com/office/drawing/2014/main" id="{0AED6F79-A10D-4C6E-AB3E-8030EE9F375F}"/>
              </a:ext>
            </a:extLst>
          </p:cNvPr>
          <p:cNvSpPr>
            <a:spLocks noChangeShapeType="1"/>
          </p:cNvSpPr>
          <p:nvPr/>
        </p:nvSpPr>
        <p:spPr bwMode="auto">
          <a:xfrm>
            <a:off x="4876800" y="4648200"/>
            <a:ext cx="12954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Text Box 57">
            <a:extLst>
              <a:ext uri="{FF2B5EF4-FFF2-40B4-BE49-F238E27FC236}">
                <a16:creationId xmlns:a16="http://schemas.microsoft.com/office/drawing/2014/main" id="{DE5A160A-7092-4FB3-18C0-546EB7827E3C}"/>
              </a:ext>
            </a:extLst>
          </p:cNvPr>
          <p:cNvSpPr txBox="1">
            <a:spLocks noChangeArrowheads="1"/>
          </p:cNvSpPr>
          <p:nvPr/>
        </p:nvSpPr>
        <p:spPr bwMode="auto">
          <a:xfrm>
            <a:off x="4267200" y="5410200"/>
            <a:ext cx="854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dashed</a:t>
            </a:r>
            <a:endParaRPr lang="en-US" altLang="en-US" sz="1600">
              <a:solidFill>
                <a:schemeClr val="tx2"/>
              </a:solidFill>
            </a:endParaRPr>
          </a:p>
        </p:txBody>
      </p:sp>
      <p:sp>
        <p:nvSpPr>
          <p:cNvPr id="47122" name="Text Box 58">
            <a:extLst>
              <a:ext uri="{FF2B5EF4-FFF2-40B4-BE49-F238E27FC236}">
                <a16:creationId xmlns:a16="http://schemas.microsoft.com/office/drawing/2014/main" id="{9022399C-D622-2121-4E67-040AEEBA0AF5}"/>
              </a:ext>
            </a:extLst>
          </p:cNvPr>
          <p:cNvSpPr txBox="1">
            <a:spLocks noChangeArrowheads="1"/>
          </p:cNvSpPr>
          <p:nvPr/>
        </p:nvSpPr>
        <p:spPr bwMode="auto">
          <a:xfrm>
            <a:off x="5334000" y="4267200"/>
            <a:ext cx="620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solid</a:t>
            </a:r>
            <a:endParaRPr lang="en-US" altLang="en-US" sz="1600">
              <a:solidFill>
                <a:schemeClr val="tx2"/>
              </a:solidFill>
            </a:endParaRPr>
          </a:p>
        </p:txBody>
      </p:sp>
      <p:sp>
        <p:nvSpPr>
          <p:cNvPr id="47123" name="Line 59">
            <a:extLst>
              <a:ext uri="{FF2B5EF4-FFF2-40B4-BE49-F238E27FC236}">
                <a16:creationId xmlns:a16="http://schemas.microsoft.com/office/drawing/2014/main" id="{1065F365-D5E4-F5A2-BE50-D40BE540E779}"/>
              </a:ext>
            </a:extLst>
          </p:cNvPr>
          <p:cNvSpPr>
            <a:spLocks noChangeShapeType="1"/>
          </p:cNvSpPr>
          <p:nvPr/>
        </p:nvSpPr>
        <p:spPr bwMode="auto">
          <a:xfrm>
            <a:off x="5638800" y="1828800"/>
            <a:ext cx="3810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Line 60">
            <a:extLst>
              <a:ext uri="{FF2B5EF4-FFF2-40B4-BE49-F238E27FC236}">
                <a16:creationId xmlns:a16="http://schemas.microsoft.com/office/drawing/2014/main" id="{6B325C14-2988-7F90-14D7-00EC88CAFEB6}"/>
              </a:ext>
            </a:extLst>
          </p:cNvPr>
          <p:cNvSpPr>
            <a:spLocks noChangeShapeType="1"/>
          </p:cNvSpPr>
          <p:nvPr/>
        </p:nvSpPr>
        <p:spPr bwMode="auto">
          <a:xfrm>
            <a:off x="5638800" y="1828800"/>
            <a:ext cx="12954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Text Box 61">
            <a:extLst>
              <a:ext uri="{FF2B5EF4-FFF2-40B4-BE49-F238E27FC236}">
                <a16:creationId xmlns:a16="http://schemas.microsoft.com/office/drawing/2014/main" id="{8705297A-E59D-76F7-FFE4-B8C70474D377}"/>
              </a:ext>
            </a:extLst>
          </p:cNvPr>
          <p:cNvSpPr txBox="1">
            <a:spLocks noChangeArrowheads="1"/>
          </p:cNvSpPr>
          <p:nvPr/>
        </p:nvSpPr>
        <p:spPr bwMode="auto">
          <a:xfrm>
            <a:off x="4953000" y="1905000"/>
            <a:ext cx="75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Dot?</a:t>
            </a:r>
            <a:endParaRPr lang="en-US" altLang="en-US" sz="2400">
              <a:solidFill>
                <a:schemeClr val="tx2"/>
              </a:solidFill>
            </a:endParaRPr>
          </a:p>
        </p:txBody>
      </p:sp>
      <p:sp>
        <p:nvSpPr>
          <p:cNvPr id="47126" name="Text Box 62">
            <a:extLst>
              <a:ext uri="{FF2B5EF4-FFF2-40B4-BE49-F238E27FC236}">
                <a16:creationId xmlns:a16="http://schemas.microsoft.com/office/drawing/2014/main" id="{70D13D59-7D05-AAD7-4008-EB10FFD6D641}"/>
              </a:ext>
            </a:extLst>
          </p:cNvPr>
          <p:cNvSpPr txBox="1">
            <a:spLocks noChangeArrowheads="1"/>
          </p:cNvSpPr>
          <p:nvPr/>
        </p:nvSpPr>
        <p:spPr bwMode="auto">
          <a:xfrm>
            <a:off x="5410200" y="2438400"/>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no</a:t>
            </a:r>
            <a:endParaRPr lang="en-US" altLang="en-US" sz="1600">
              <a:solidFill>
                <a:schemeClr val="tx2"/>
              </a:solidFill>
            </a:endParaRPr>
          </a:p>
        </p:txBody>
      </p:sp>
      <p:sp>
        <p:nvSpPr>
          <p:cNvPr id="47127" name="Text Box 63">
            <a:extLst>
              <a:ext uri="{FF2B5EF4-FFF2-40B4-BE49-F238E27FC236}">
                <a16:creationId xmlns:a16="http://schemas.microsoft.com/office/drawing/2014/main" id="{6A70EA5F-307A-C0A5-059C-3730FC3081D3}"/>
              </a:ext>
            </a:extLst>
          </p:cNvPr>
          <p:cNvSpPr txBox="1">
            <a:spLocks noChangeArrowheads="1"/>
          </p:cNvSpPr>
          <p:nvPr/>
        </p:nvSpPr>
        <p:spPr bwMode="auto">
          <a:xfrm>
            <a:off x="6096000" y="1447800"/>
            <a:ext cx="500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yes</a:t>
            </a:r>
            <a:endParaRPr lang="en-US" altLang="en-US" sz="1600">
              <a:solidFill>
                <a:schemeClr val="tx2"/>
              </a:solidFill>
            </a:endParaRPr>
          </a:p>
        </p:txBody>
      </p:sp>
      <p:sp>
        <p:nvSpPr>
          <p:cNvPr id="47128" name="AutoShape 64">
            <a:extLst>
              <a:ext uri="{FF2B5EF4-FFF2-40B4-BE49-F238E27FC236}">
                <a16:creationId xmlns:a16="http://schemas.microsoft.com/office/drawing/2014/main" id="{DEC7E269-466C-E630-B0C2-F9DAE54A5FD7}"/>
              </a:ext>
            </a:extLst>
          </p:cNvPr>
          <p:cNvSpPr>
            <a:spLocks noChangeArrowheads="1"/>
          </p:cNvSpPr>
          <p:nvPr/>
        </p:nvSpPr>
        <p:spPr bwMode="auto">
          <a:xfrm>
            <a:off x="7315200" y="1905000"/>
            <a:ext cx="381000" cy="304800"/>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29" name="AutoShape 65">
            <a:extLst>
              <a:ext uri="{FF2B5EF4-FFF2-40B4-BE49-F238E27FC236}">
                <a16:creationId xmlns:a16="http://schemas.microsoft.com/office/drawing/2014/main" id="{9E74AC64-3B60-90C0-06D2-2506BA5D6BD7}"/>
              </a:ext>
            </a:extLst>
          </p:cNvPr>
          <p:cNvSpPr>
            <a:spLocks noChangeArrowheads="1"/>
          </p:cNvSpPr>
          <p:nvPr/>
        </p:nvSpPr>
        <p:spPr bwMode="auto">
          <a:xfrm>
            <a:off x="7239000" y="1371600"/>
            <a:ext cx="381000" cy="304800"/>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30" name="Oval 66">
            <a:extLst>
              <a:ext uri="{FF2B5EF4-FFF2-40B4-BE49-F238E27FC236}">
                <a16:creationId xmlns:a16="http://schemas.microsoft.com/office/drawing/2014/main" id="{82665AC7-C024-32EA-5D3D-0311B8658057}"/>
              </a:ext>
            </a:extLst>
          </p:cNvPr>
          <p:cNvSpPr>
            <a:spLocks noChangeArrowheads="1"/>
          </p:cNvSpPr>
          <p:nvPr/>
        </p:nvSpPr>
        <p:spPr bwMode="auto">
          <a:xfrm>
            <a:off x="7010400" y="1143000"/>
            <a:ext cx="914400" cy="1295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1" name="Rectangle 67">
            <a:extLst>
              <a:ext uri="{FF2B5EF4-FFF2-40B4-BE49-F238E27FC236}">
                <a16:creationId xmlns:a16="http://schemas.microsoft.com/office/drawing/2014/main" id="{FEE4B262-AE3A-4855-3584-F652890E7B9D}"/>
              </a:ext>
            </a:extLst>
          </p:cNvPr>
          <p:cNvSpPr>
            <a:spLocks noChangeArrowheads="1"/>
          </p:cNvSpPr>
          <p:nvPr/>
        </p:nvSpPr>
        <p:spPr bwMode="auto">
          <a:xfrm>
            <a:off x="6400800" y="2667000"/>
            <a:ext cx="304800" cy="304800"/>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2" name="Rectangle 68">
            <a:extLst>
              <a:ext uri="{FF2B5EF4-FFF2-40B4-BE49-F238E27FC236}">
                <a16:creationId xmlns:a16="http://schemas.microsoft.com/office/drawing/2014/main" id="{644348F1-AC0C-A6DB-6F72-84EDC5981E9B}"/>
              </a:ext>
            </a:extLst>
          </p:cNvPr>
          <p:cNvSpPr>
            <a:spLocks noChangeArrowheads="1"/>
          </p:cNvSpPr>
          <p:nvPr/>
        </p:nvSpPr>
        <p:spPr bwMode="auto">
          <a:xfrm>
            <a:off x="6019800" y="29718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3" name="Rectangle 69">
            <a:extLst>
              <a:ext uri="{FF2B5EF4-FFF2-40B4-BE49-F238E27FC236}">
                <a16:creationId xmlns:a16="http://schemas.microsoft.com/office/drawing/2014/main" id="{F89C9737-1096-6C32-960B-DDC50D4F6767}"/>
              </a:ext>
            </a:extLst>
          </p:cNvPr>
          <p:cNvSpPr>
            <a:spLocks noChangeArrowheads="1"/>
          </p:cNvSpPr>
          <p:nvPr/>
        </p:nvSpPr>
        <p:spPr bwMode="auto">
          <a:xfrm>
            <a:off x="6858000" y="29718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4" name="Oval 70">
            <a:extLst>
              <a:ext uri="{FF2B5EF4-FFF2-40B4-BE49-F238E27FC236}">
                <a16:creationId xmlns:a16="http://schemas.microsoft.com/office/drawing/2014/main" id="{7EC651C6-F885-4C1E-FB23-90AB17690410}"/>
              </a:ext>
            </a:extLst>
          </p:cNvPr>
          <p:cNvSpPr>
            <a:spLocks noChangeArrowheads="1"/>
          </p:cNvSpPr>
          <p:nvPr/>
        </p:nvSpPr>
        <p:spPr bwMode="auto">
          <a:xfrm>
            <a:off x="5867400" y="2514600"/>
            <a:ext cx="1447800" cy="1066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5" name="Text Box 71">
            <a:extLst>
              <a:ext uri="{FF2B5EF4-FFF2-40B4-BE49-F238E27FC236}">
                <a16:creationId xmlns:a16="http://schemas.microsoft.com/office/drawing/2014/main" id="{F5E86708-D19E-D3BE-0F30-B909AE779F52}"/>
              </a:ext>
            </a:extLst>
          </p:cNvPr>
          <p:cNvSpPr txBox="1">
            <a:spLocks noChangeArrowheads="1"/>
          </p:cNvSpPr>
          <p:nvPr/>
        </p:nvSpPr>
        <p:spPr bwMode="auto">
          <a:xfrm>
            <a:off x="3860800" y="4848225"/>
            <a:ext cx="1185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Outline</a:t>
            </a:r>
            <a:r>
              <a:rPr lang="sl-SI" altLang="en-US" sz="2400">
                <a:solidFill>
                  <a:schemeClr val="tx2"/>
                </a:solidFill>
              </a:rPr>
              <a:t>?</a:t>
            </a:r>
            <a:endParaRPr lang="en-US" altLang="en-US" sz="2400">
              <a:solidFill>
                <a:schemeClr val="tx2"/>
              </a:solidFill>
            </a:endParaRPr>
          </a:p>
        </p:txBody>
      </p:sp>
      <p:sp>
        <p:nvSpPr>
          <p:cNvPr id="47136" name="Slayt Numarası Yer Tutucusu 1">
            <a:extLst>
              <a:ext uri="{FF2B5EF4-FFF2-40B4-BE49-F238E27FC236}">
                <a16:creationId xmlns:a16="http://schemas.microsoft.com/office/drawing/2014/main" id="{99A320AD-F298-29C2-2403-A6896836DCCE}"/>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2AAA9F3-446D-054F-B5C8-1395F5B4E2D4}" type="slidenum">
              <a:rPr lang="en-US" altLang="en-US" sz="1400"/>
              <a:pPr>
                <a:spcBef>
                  <a:spcPct val="0"/>
                </a:spcBef>
                <a:buClrTx/>
                <a:buSzTx/>
                <a:buFontTx/>
                <a:buNone/>
              </a:pPr>
              <a:t>29</a:t>
            </a:fld>
            <a:endParaRPr lang="en-US" altLang="en-US" sz="1400"/>
          </a:p>
        </p:txBody>
      </p:sp>
      <p:sp>
        <p:nvSpPr>
          <p:cNvPr id="3" name="Rectangle 45">
            <a:extLst>
              <a:ext uri="{FF2B5EF4-FFF2-40B4-BE49-F238E27FC236}">
                <a16:creationId xmlns:a16="http://schemas.microsoft.com/office/drawing/2014/main" id="{AA1B8396-C621-BEFD-9282-08A754E76C10}"/>
              </a:ext>
            </a:extLst>
          </p:cNvPr>
          <p:cNvSpPr>
            <a:spLocks noChangeArrowheads="1"/>
          </p:cNvSpPr>
          <p:nvPr/>
        </p:nvSpPr>
        <p:spPr bwMode="auto">
          <a:xfrm>
            <a:off x="1409700" y="3886200"/>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4" name="Rectangle 45">
            <a:extLst>
              <a:ext uri="{FF2B5EF4-FFF2-40B4-BE49-F238E27FC236}">
                <a16:creationId xmlns:a16="http://schemas.microsoft.com/office/drawing/2014/main" id="{91C3D412-8089-1576-55C2-30B2D7077AA6}"/>
              </a:ext>
            </a:extLst>
          </p:cNvPr>
          <p:cNvSpPr>
            <a:spLocks noChangeArrowheads="1"/>
          </p:cNvSpPr>
          <p:nvPr/>
        </p:nvSpPr>
        <p:spPr bwMode="auto">
          <a:xfrm>
            <a:off x="5314950" y="6245040"/>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5" name="Rectangle 45">
            <a:extLst>
              <a:ext uri="{FF2B5EF4-FFF2-40B4-BE49-F238E27FC236}">
                <a16:creationId xmlns:a16="http://schemas.microsoft.com/office/drawing/2014/main" id="{3C33FE7E-C768-517F-CC10-62F891E26320}"/>
              </a:ext>
            </a:extLst>
          </p:cNvPr>
          <p:cNvSpPr>
            <a:spLocks noChangeArrowheads="1"/>
          </p:cNvSpPr>
          <p:nvPr/>
        </p:nvSpPr>
        <p:spPr bwMode="auto">
          <a:xfrm>
            <a:off x="6667500" y="5205490"/>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6" name="Rectangle 1083">
            <a:extLst>
              <a:ext uri="{FF2B5EF4-FFF2-40B4-BE49-F238E27FC236}">
                <a16:creationId xmlns:a16="http://schemas.microsoft.com/office/drawing/2014/main" id="{CE19F792-2822-F180-C6D2-4478A45ADB2A}"/>
              </a:ext>
            </a:extLst>
          </p:cNvPr>
          <p:cNvSpPr>
            <a:spLocks noChangeArrowheads="1"/>
          </p:cNvSpPr>
          <p:nvPr/>
        </p:nvSpPr>
        <p:spPr bwMode="auto">
          <a:xfrm>
            <a:off x="3429001" y="-50522"/>
            <a:ext cx="577210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800" dirty="0">
                <a:solidFill>
                  <a:srgbClr val="000099"/>
                </a:solidFill>
              </a:rPr>
              <a:t>Then I used ‘some technique’ and decided that on the red sample, I should choose the ‘Dot’ attribute.</a:t>
            </a:r>
          </a:p>
        </p:txBody>
      </p:sp>
      <p:sp>
        <p:nvSpPr>
          <p:cNvPr id="7" name="Rectangle 45">
            <a:extLst>
              <a:ext uri="{FF2B5EF4-FFF2-40B4-BE49-F238E27FC236}">
                <a16:creationId xmlns:a16="http://schemas.microsoft.com/office/drawing/2014/main" id="{08A32F51-430A-A0E9-0FE6-51A786E6CEC9}"/>
              </a:ext>
            </a:extLst>
          </p:cNvPr>
          <p:cNvSpPr>
            <a:spLocks noChangeArrowheads="1"/>
          </p:cNvSpPr>
          <p:nvPr/>
        </p:nvSpPr>
        <p:spPr bwMode="auto">
          <a:xfrm>
            <a:off x="6207125" y="3221824"/>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8" name="Rectangle 45">
            <a:extLst>
              <a:ext uri="{FF2B5EF4-FFF2-40B4-BE49-F238E27FC236}">
                <a16:creationId xmlns:a16="http://schemas.microsoft.com/office/drawing/2014/main" id="{BE3D86D4-46D2-86A0-4A33-4F616B19BAED}"/>
              </a:ext>
            </a:extLst>
          </p:cNvPr>
          <p:cNvSpPr>
            <a:spLocks noChangeArrowheads="1"/>
          </p:cNvSpPr>
          <p:nvPr/>
        </p:nvSpPr>
        <p:spPr bwMode="auto">
          <a:xfrm>
            <a:off x="7197725" y="2199043"/>
            <a:ext cx="723900" cy="40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en-US" altLang="en-US" sz="1600" dirty="0">
                <a:solidFill>
                  <a:srgbClr val="000099"/>
                </a:solidFill>
              </a:rPr>
              <a:t>Done</a:t>
            </a:r>
          </a:p>
        </p:txBody>
      </p:sp>
      <p:sp>
        <p:nvSpPr>
          <p:cNvPr id="9" name="Date Placeholder 1">
            <a:extLst>
              <a:ext uri="{FF2B5EF4-FFF2-40B4-BE49-F238E27FC236}">
                <a16:creationId xmlns:a16="http://schemas.microsoft.com/office/drawing/2014/main" id="{0AAB1AC7-0629-54A1-9F54-F37C120EFE53}"/>
              </a:ext>
            </a:extLst>
          </p:cNvPr>
          <p:cNvSpPr>
            <a:spLocks noGrp="1"/>
          </p:cNvSpPr>
          <p:nvPr>
            <p:ph type="dt" sz="half" idx="10"/>
          </p:nvPr>
        </p:nvSpPr>
        <p:spPr>
          <a:xfrm>
            <a:off x="7239000" y="6324600"/>
            <a:ext cx="2667000" cy="365125"/>
          </a:xfrm>
        </p:spPr>
        <p:txBody>
          <a:bodyPr/>
          <a:lstStyle/>
          <a:p>
            <a:r>
              <a:rPr lang="en-US" dirty="0"/>
              <a:t>March 8, 2023</a:t>
            </a:r>
          </a:p>
        </p:txBody>
      </p:sp>
    </p:spTree>
    <p:extLst>
      <p:ext uri="{BB962C8B-B14F-4D97-AF65-F5344CB8AC3E}">
        <p14:creationId xmlns:p14="http://schemas.microsoft.com/office/powerpoint/2010/main" val="127970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6B80-1589-FC00-6D47-C2F702AA6124}"/>
              </a:ext>
            </a:extLst>
          </p:cNvPr>
          <p:cNvSpPr>
            <a:spLocks noGrp="1"/>
          </p:cNvSpPr>
          <p:nvPr>
            <p:ph type="title"/>
          </p:nvPr>
        </p:nvSpPr>
        <p:spPr/>
        <p:txBody>
          <a:bodyPr/>
          <a:lstStyle/>
          <a:p>
            <a:r>
              <a:rPr lang="en-US" dirty="0"/>
              <a:t>In the previous Lecture ….</a:t>
            </a:r>
          </a:p>
        </p:txBody>
      </p:sp>
      <p:sp>
        <p:nvSpPr>
          <p:cNvPr id="3" name="Date Placeholder 2">
            <a:extLst>
              <a:ext uri="{FF2B5EF4-FFF2-40B4-BE49-F238E27FC236}">
                <a16:creationId xmlns:a16="http://schemas.microsoft.com/office/drawing/2014/main" id="{1A118CAD-E2B8-9282-E4BD-6CF2D7847CB3}"/>
              </a:ext>
            </a:extLst>
          </p:cNvPr>
          <p:cNvSpPr>
            <a:spLocks noGrp="1"/>
          </p:cNvSpPr>
          <p:nvPr>
            <p:ph type="dt" sz="half" idx="10"/>
          </p:nvPr>
        </p:nvSpPr>
        <p:spPr/>
        <p:txBody>
          <a:bodyPr/>
          <a:lstStyle/>
          <a:p>
            <a:pPr eaLnBrk="1" latinLnBrk="0" hangingPunct="1"/>
            <a:r>
              <a:rPr lang="en-US"/>
              <a:t>March 8, 2023</a:t>
            </a:r>
            <a:endParaRPr lang="en-US" dirty="0"/>
          </a:p>
        </p:txBody>
      </p:sp>
      <p:sp>
        <p:nvSpPr>
          <p:cNvPr id="5" name="Content Placeholder 4">
            <a:extLst>
              <a:ext uri="{FF2B5EF4-FFF2-40B4-BE49-F238E27FC236}">
                <a16:creationId xmlns:a16="http://schemas.microsoft.com/office/drawing/2014/main" id="{FA34CF34-1412-0A0B-FE0B-E7359D63C674}"/>
              </a:ext>
            </a:extLst>
          </p:cNvPr>
          <p:cNvSpPr>
            <a:spLocks noGrp="1"/>
          </p:cNvSpPr>
          <p:nvPr>
            <p:ph sz="quarter" idx="1"/>
          </p:nvPr>
        </p:nvSpPr>
        <p:spPr/>
        <p:txBody>
          <a:bodyPr/>
          <a:lstStyle/>
          <a:p>
            <a:r>
              <a:rPr lang="en-US" dirty="0"/>
              <a:t>Naïve Bayes</a:t>
            </a:r>
            <a:endParaRPr lang="en-GB" dirty="0"/>
          </a:p>
          <a:p>
            <a:r>
              <a:rPr lang="en-US" dirty="0"/>
              <a:t>Types of NB</a:t>
            </a:r>
            <a:endParaRPr lang="en-GB" dirty="0"/>
          </a:p>
          <a:p>
            <a:r>
              <a:rPr lang="en-US" dirty="0"/>
              <a:t>Application of NB</a:t>
            </a:r>
            <a:endParaRPr lang="en-GB" dirty="0"/>
          </a:p>
          <a:p>
            <a:r>
              <a:rPr lang="en-US" dirty="0"/>
              <a:t>NB Rule</a:t>
            </a:r>
            <a:endParaRPr lang="en-GB" dirty="0"/>
          </a:p>
          <a:p>
            <a:r>
              <a:rPr lang="en-US" dirty="0"/>
              <a:t>Association Rules</a:t>
            </a:r>
            <a:endParaRPr lang="en-GB" dirty="0"/>
          </a:p>
          <a:p>
            <a:r>
              <a:rPr lang="en-US" dirty="0"/>
              <a:t>Real-World Example solved with NB</a:t>
            </a:r>
            <a:r>
              <a:rPr lang="en-GB" dirty="0"/>
              <a:t> </a:t>
            </a:r>
            <a:endParaRPr lang="en-US" dirty="0"/>
          </a:p>
        </p:txBody>
      </p:sp>
      <p:sp>
        <p:nvSpPr>
          <p:cNvPr id="4" name="Slide Number Placeholder 3">
            <a:extLst>
              <a:ext uri="{FF2B5EF4-FFF2-40B4-BE49-F238E27FC236}">
                <a16:creationId xmlns:a16="http://schemas.microsoft.com/office/drawing/2014/main" id="{421957E8-DAFB-6601-83C6-0A7AFA8C8838}"/>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3</a:t>
            </a:fld>
            <a:endParaRPr lang="tr-TR"/>
          </a:p>
        </p:txBody>
      </p:sp>
    </p:spTree>
    <p:extLst>
      <p:ext uri="{BB962C8B-B14F-4D97-AF65-F5344CB8AC3E}">
        <p14:creationId xmlns:p14="http://schemas.microsoft.com/office/powerpoint/2010/main" val="2545170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365EA58-A2B4-1058-A14D-550B4ABE0C3A}"/>
              </a:ext>
            </a:extLst>
          </p:cNvPr>
          <p:cNvSpPr>
            <a:spLocks noGrp="1" noChangeArrowheads="1"/>
          </p:cNvSpPr>
          <p:nvPr>
            <p:ph type="title"/>
          </p:nvPr>
        </p:nvSpPr>
        <p:spPr/>
        <p:txBody>
          <a:bodyPr/>
          <a:lstStyle/>
          <a:p>
            <a:r>
              <a:rPr lang="en-US" altLang="en-US"/>
              <a:t>Decision</a:t>
            </a:r>
            <a:r>
              <a:rPr lang="sl-SI" altLang="en-US"/>
              <a:t> Tree</a:t>
            </a:r>
            <a:endParaRPr lang="en-US" altLang="en-US"/>
          </a:p>
        </p:txBody>
      </p:sp>
      <p:sp>
        <p:nvSpPr>
          <p:cNvPr id="48131" name="Rectangle 4">
            <a:extLst>
              <a:ext uri="{FF2B5EF4-FFF2-40B4-BE49-F238E27FC236}">
                <a16:creationId xmlns:a16="http://schemas.microsoft.com/office/drawing/2014/main" id="{CC0574CB-1C6A-2AB9-3382-16DABF29C207}"/>
              </a:ext>
            </a:extLst>
          </p:cNvPr>
          <p:cNvSpPr>
            <a:spLocks noChangeArrowheads="1"/>
          </p:cNvSpPr>
          <p:nvPr/>
        </p:nvSpPr>
        <p:spPr bwMode="auto">
          <a:xfrm>
            <a:off x="4678782" y="3390900"/>
            <a:ext cx="1066800" cy="381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dirty="0">
                <a:solidFill>
                  <a:schemeClr val="tx2"/>
                </a:solidFill>
              </a:rPr>
              <a:t>Color</a:t>
            </a:r>
            <a:endParaRPr lang="en-US" altLang="en-US" sz="1600" dirty="0">
              <a:solidFill>
                <a:schemeClr val="tx2"/>
              </a:solidFill>
            </a:endParaRPr>
          </a:p>
        </p:txBody>
      </p:sp>
      <p:sp>
        <p:nvSpPr>
          <p:cNvPr id="48132" name="Rectangle 5">
            <a:extLst>
              <a:ext uri="{FF2B5EF4-FFF2-40B4-BE49-F238E27FC236}">
                <a16:creationId xmlns:a16="http://schemas.microsoft.com/office/drawing/2014/main" id="{70AC6E31-88D3-00F6-A809-86CAF68CC1D3}"/>
              </a:ext>
            </a:extLst>
          </p:cNvPr>
          <p:cNvSpPr>
            <a:spLocks noChangeArrowheads="1"/>
          </p:cNvSpPr>
          <p:nvPr/>
        </p:nvSpPr>
        <p:spPr bwMode="auto">
          <a:xfrm>
            <a:off x="3078582" y="4457700"/>
            <a:ext cx="1066800" cy="381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Dot</a:t>
            </a:r>
            <a:endParaRPr lang="en-US" altLang="en-US" sz="1600">
              <a:solidFill>
                <a:schemeClr val="tx2"/>
              </a:solidFill>
            </a:endParaRPr>
          </a:p>
        </p:txBody>
      </p:sp>
      <p:sp>
        <p:nvSpPr>
          <p:cNvPr id="48133" name="Rectangle 6">
            <a:extLst>
              <a:ext uri="{FF2B5EF4-FFF2-40B4-BE49-F238E27FC236}">
                <a16:creationId xmlns:a16="http://schemas.microsoft.com/office/drawing/2014/main" id="{5B3022BB-F6AE-F1B3-20D3-F2F3F59A6DE2}"/>
              </a:ext>
            </a:extLst>
          </p:cNvPr>
          <p:cNvSpPr>
            <a:spLocks noChangeArrowheads="1"/>
          </p:cNvSpPr>
          <p:nvPr/>
        </p:nvSpPr>
        <p:spPr bwMode="auto">
          <a:xfrm>
            <a:off x="6507582" y="4457700"/>
            <a:ext cx="1066800" cy="381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Outline</a:t>
            </a:r>
            <a:endParaRPr lang="en-US" altLang="en-US" sz="1600">
              <a:solidFill>
                <a:schemeClr val="tx2"/>
              </a:solidFill>
            </a:endParaRPr>
          </a:p>
        </p:txBody>
      </p:sp>
      <p:sp>
        <p:nvSpPr>
          <p:cNvPr id="48134" name="Rectangle 7">
            <a:extLst>
              <a:ext uri="{FF2B5EF4-FFF2-40B4-BE49-F238E27FC236}">
                <a16:creationId xmlns:a16="http://schemas.microsoft.com/office/drawing/2014/main" id="{76D8312C-A7A2-31D1-F043-E56E75BFCFFC}"/>
              </a:ext>
            </a:extLst>
          </p:cNvPr>
          <p:cNvSpPr>
            <a:spLocks noChangeArrowheads="1"/>
          </p:cNvSpPr>
          <p:nvPr/>
        </p:nvSpPr>
        <p:spPr bwMode="auto">
          <a:xfrm>
            <a:off x="4678782" y="4457700"/>
            <a:ext cx="1066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square</a:t>
            </a:r>
            <a:endParaRPr lang="en-US" altLang="en-US" sz="1600">
              <a:solidFill>
                <a:schemeClr val="tx2"/>
              </a:solidFill>
            </a:endParaRPr>
          </a:p>
        </p:txBody>
      </p:sp>
      <p:cxnSp>
        <p:nvCxnSpPr>
          <p:cNvPr id="48135" name="AutoShape 8">
            <a:extLst>
              <a:ext uri="{FF2B5EF4-FFF2-40B4-BE49-F238E27FC236}">
                <a16:creationId xmlns:a16="http://schemas.microsoft.com/office/drawing/2014/main" id="{2DC3BE62-3A43-A4EB-5895-76F056ED1119}"/>
              </a:ext>
            </a:extLst>
          </p:cNvPr>
          <p:cNvCxnSpPr>
            <a:cxnSpLocks noChangeShapeType="1"/>
            <a:stCxn id="48132" idx="0"/>
            <a:endCxn id="48131" idx="2"/>
          </p:cNvCxnSpPr>
          <p:nvPr/>
        </p:nvCxnSpPr>
        <p:spPr bwMode="auto">
          <a:xfrm flipV="1">
            <a:off x="3611982" y="3771900"/>
            <a:ext cx="160020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6" name="AutoShape 9">
            <a:extLst>
              <a:ext uri="{FF2B5EF4-FFF2-40B4-BE49-F238E27FC236}">
                <a16:creationId xmlns:a16="http://schemas.microsoft.com/office/drawing/2014/main" id="{ACE09DC2-F1C6-E07D-505D-9A2E4A769611}"/>
              </a:ext>
            </a:extLst>
          </p:cNvPr>
          <p:cNvCxnSpPr>
            <a:cxnSpLocks noChangeShapeType="1"/>
            <a:stCxn id="48133" idx="0"/>
            <a:endCxn id="48131" idx="2"/>
          </p:cNvCxnSpPr>
          <p:nvPr/>
        </p:nvCxnSpPr>
        <p:spPr bwMode="auto">
          <a:xfrm flipH="1" flipV="1">
            <a:off x="5212182" y="3771900"/>
            <a:ext cx="182880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37" name="AutoShape 10">
            <a:extLst>
              <a:ext uri="{FF2B5EF4-FFF2-40B4-BE49-F238E27FC236}">
                <a16:creationId xmlns:a16="http://schemas.microsoft.com/office/drawing/2014/main" id="{0EC8E4B5-B925-F35A-FD7D-DB3CFF98B82F}"/>
              </a:ext>
            </a:extLst>
          </p:cNvPr>
          <p:cNvCxnSpPr>
            <a:cxnSpLocks noChangeShapeType="1"/>
            <a:stCxn id="48134" idx="0"/>
            <a:endCxn id="48131" idx="2"/>
          </p:cNvCxnSpPr>
          <p:nvPr/>
        </p:nvCxnSpPr>
        <p:spPr bwMode="auto">
          <a:xfrm flipV="1">
            <a:off x="5212182" y="3771900"/>
            <a:ext cx="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38" name="Text Box 11">
            <a:extLst>
              <a:ext uri="{FF2B5EF4-FFF2-40B4-BE49-F238E27FC236}">
                <a16:creationId xmlns:a16="http://schemas.microsoft.com/office/drawing/2014/main" id="{3B752DA8-8A98-F1EE-B425-ED4532A76F1C}"/>
              </a:ext>
            </a:extLst>
          </p:cNvPr>
          <p:cNvSpPr txBox="1">
            <a:spLocks noChangeArrowheads="1"/>
          </p:cNvSpPr>
          <p:nvPr/>
        </p:nvSpPr>
        <p:spPr bwMode="auto">
          <a:xfrm>
            <a:off x="3916782" y="3924300"/>
            <a:ext cx="752475"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red</a:t>
            </a:r>
            <a:endParaRPr lang="en-US" altLang="en-US" sz="1400">
              <a:solidFill>
                <a:schemeClr val="tx2"/>
              </a:solidFill>
            </a:endParaRPr>
          </a:p>
        </p:txBody>
      </p:sp>
      <p:sp>
        <p:nvSpPr>
          <p:cNvPr id="48139" name="Text Box 12">
            <a:extLst>
              <a:ext uri="{FF2B5EF4-FFF2-40B4-BE49-F238E27FC236}">
                <a16:creationId xmlns:a16="http://schemas.microsoft.com/office/drawing/2014/main" id="{E9E71A2A-F3D3-B8BC-11D5-24B172DA97FD}"/>
              </a:ext>
            </a:extLst>
          </p:cNvPr>
          <p:cNvSpPr txBox="1">
            <a:spLocks noChangeArrowheads="1"/>
          </p:cNvSpPr>
          <p:nvPr/>
        </p:nvSpPr>
        <p:spPr bwMode="auto">
          <a:xfrm>
            <a:off x="4831182" y="4076700"/>
            <a:ext cx="687388"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yellow</a:t>
            </a:r>
            <a:endParaRPr lang="en-US" altLang="en-US" sz="1400">
              <a:solidFill>
                <a:schemeClr val="tx2"/>
              </a:solidFill>
            </a:endParaRPr>
          </a:p>
        </p:txBody>
      </p:sp>
      <p:sp>
        <p:nvSpPr>
          <p:cNvPr id="48140" name="Text Box 13">
            <a:extLst>
              <a:ext uri="{FF2B5EF4-FFF2-40B4-BE49-F238E27FC236}">
                <a16:creationId xmlns:a16="http://schemas.microsoft.com/office/drawing/2014/main" id="{30B7202C-9BC4-21D5-897D-5DCD5932FFDA}"/>
              </a:ext>
            </a:extLst>
          </p:cNvPr>
          <p:cNvSpPr txBox="1">
            <a:spLocks noChangeArrowheads="1"/>
          </p:cNvSpPr>
          <p:nvPr/>
        </p:nvSpPr>
        <p:spPr bwMode="auto">
          <a:xfrm>
            <a:off x="5897982" y="3924300"/>
            <a:ext cx="650875"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green</a:t>
            </a:r>
            <a:endParaRPr lang="en-US" altLang="en-US" sz="1400">
              <a:solidFill>
                <a:schemeClr val="tx2"/>
              </a:solidFill>
            </a:endParaRPr>
          </a:p>
        </p:txBody>
      </p:sp>
      <p:sp>
        <p:nvSpPr>
          <p:cNvPr id="48141" name="Rectangle 14">
            <a:extLst>
              <a:ext uri="{FF2B5EF4-FFF2-40B4-BE49-F238E27FC236}">
                <a16:creationId xmlns:a16="http://schemas.microsoft.com/office/drawing/2014/main" id="{1A32E256-FAC0-AF62-8DE7-55FF3124F24B}"/>
              </a:ext>
            </a:extLst>
          </p:cNvPr>
          <p:cNvSpPr>
            <a:spLocks noChangeArrowheads="1"/>
          </p:cNvSpPr>
          <p:nvPr/>
        </p:nvSpPr>
        <p:spPr bwMode="auto">
          <a:xfrm>
            <a:off x="4069182" y="5524500"/>
            <a:ext cx="1066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square</a:t>
            </a:r>
            <a:endParaRPr lang="en-US" altLang="en-US" sz="1600">
              <a:solidFill>
                <a:schemeClr val="tx2"/>
              </a:solidFill>
            </a:endParaRPr>
          </a:p>
        </p:txBody>
      </p:sp>
      <p:sp>
        <p:nvSpPr>
          <p:cNvPr id="48142" name="Rectangle 15">
            <a:extLst>
              <a:ext uri="{FF2B5EF4-FFF2-40B4-BE49-F238E27FC236}">
                <a16:creationId xmlns:a16="http://schemas.microsoft.com/office/drawing/2014/main" id="{F40B29CC-CE3A-ADAD-2D22-3F0EF8F564E8}"/>
              </a:ext>
            </a:extLst>
          </p:cNvPr>
          <p:cNvSpPr>
            <a:spLocks noChangeArrowheads="1"/>
          </p:cNvSpPr>
          <p:nvPr/>
        </p:nvSpPr>
        <p:spPr bwMode="auto">
          <a:xfrm>
            <a:off x="2164182" y="5524500"/>
            <a:ext cx="1066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triangle</a:t>
            </a:r>
            <a:endParaRPr lang="en-US" altLang="en-US" sz="1600">
              <a:solidFill>
                <a:schemeClr val="tx2"/>
              </a:solidFill>
            </a:endParaRPr>
          </a:p>
        </p:txBody>
      </p:sp>
      <p:cxnSp>
        <p:nvCxnSpPr>
          <p:cNvPr id="48143" name="AutoShape 16">
            <a:extLst>
              <a:ext uri="{FF2B5EF4-FFF2-40B4-BE49-F238E27FC236}">
                <a16:creationId xmlns:a16="http://schemas.microsoft.com/office/drawing/2014/main" id="{6B2002D4-A7DD-AE01-996D-4789D9D19F76}"/>
              </a:ext>
            </a:extLst>
          </p:cNvPr>
          <p:cNvCxnSpPr>
            <a:cxnSpLocks noChangeShapeType="1"/>
            <a:stCxn id="48142" idx="0"/>
            <a:endCxn id="48132" idx="2"/>
          </p:cNvCxnSpPr>
          <p:nvPr/>
        </p:nvCxnSpPr>
        <p:spPr bwMode="auto">
          <a:xfrm flipV="1">
            <a:off x="2697582" y="4838700"/>
            <a:ext cx="91440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4" name="AutoShape 17">
            <a:extLst>
              <a:ext uri="{FF2B5EF4-FFF2-40B4-BE49-F238E27FC236}">
                <a16:creationId xmlns:a16="http://schemas.microsoft.com/office/drawing/2014/main" id="{CC3CEF0E-837F-DC82-9394-F023C3B5DEDE}"/>
              </a:ext>
            </a:extLst>
          </p:cNvPr>
          <p:cNvCxnSpPr>
            <a:cxnSpLocks noChangeShapeType="1"/>
            <a:stCxn id="48141" idx="0"/>
            <a:endCxn id="48132" idx="2"/>
          </p:cNvCxnSpPr>
          <p:nvPr/>
        </p:nvCxnSpPr>
        <p:spPr bwMode="auto">
          <a:xfrm flipH="1" flipV="1">
            <a:off x="3611982" y="4838700"/>
            <a:ext cx="99060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45" name="Text Box 18">
            <a:extLst>
              <a:ext uri="{FF2B5EF4-FFF2-40B4-BE49-F238E27FC236}">
                <a16:creationId xmlns:a16="http://schemas.microsoft.com/office/drawing/2014/main" id="{8E38D1A1-BC6E-30AB-04DE-A8C6F68DCAE1}"/>
              </a:ext>
            </a:extLst>
          </p:cNvPr>
          <p:cNvSpPr txBox="1">
            <a:spLocks noChangeArrowheads="1"/>
          </p:cNvSpPr>
          <p:nvPr/>
        </p:nvSpPr>
        <p:spPr bwMode="auto">
          <a:xfrm>
            <a:off x="2697582" y="5067300"/>
            <a:ext cx="752475"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yes</a:t>
            </a:r>
            <a:endParaRPr lang="en-US" altLang="en-US" sz="1400">
              <a:solidFill>
                <a:schemeClr val="tx2"/>
              </a:solidFill>
            </a:endParaRPr>
          </a:p>
        </p:txBody>
      </p:sp>
      <p:sp>
        <p:nvSpPr>
          <p:cNvPr id="48146" name="Text Box 19">
            <a:extLst>
              <a:ext uri="{FF2B5EF4-FFF2-40B4-BE49-F238E27FC236}">
                <a16:creationId xmlns:a16="http://schemas.microsoft.com/office/drawing/2014/main" id="{1C33C2F6-82C6-F922-E996-8546106E3C8F}"/>
              </a:ext>
            </a:extLst>
          </p:cNvPr>
          <p:cNvSpPr txBox="1">
            <a:spLocks noChangeArrowheads="1"/>
          </p:cNvSpPr>
          <p:nvPr/>
        </p:nvSpPr>
        <p:spPr bwMode="auto">
          <a:xfrm>
            <a:off x="3764382" y="5067300"/>
            <a:ext cx="1066800"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no</a:t>
            </a:r>
            <a:endParaRPr lang="en-US" altLang="en-US" sz="1400">
              <a:solidFill>
                <a:schemeClr val="tx2"/>
              </a:solidFill>
            </a:endParaRPr>
          </a:p>
        </p:txBody>
      </p:sp>
      <p:sp>
        <p:nvSpPr>
          <p:cNvPr id="48147" name="Rectangle 20">
            <a:extLst>
              <a:ext uri="{FF2B5EF4-FFF2-40B4-BE49-F238E27FC236}">
                <a16:creationId xmlns:a16="http://schemas.microsoft.com/office/drawing/2014/main" id="{6FDA388A-4372-AFC2-9EB4-8679593A1F49}"/>
              </a:ext>
            </a:extLst>
          </p:cNvPr>
          <p:cNvSpPr>
            <a:spLocks noChangeArrowheads="1"/>
          </p:cNvSpPr>
          <p:nvPr/>
        </p:nvSpPr>
        <p:spPr bwMode="auto">
          <a:xfrm>
            <a:off x="7498182" y="5524500"/>
            <a:ext cx="1066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square</a:t>
            </a:r>
            <a:endParaRPr lang="en-US" altLang="en-US" sz="1600">
              <a:solidFill>
                <a:schemeClr val="tx2"/>
              </a:solidFill>
            </a:endParaRPr>
          </a:p>
        </p:txBody>
      </p:sp>
      <p:sp>
        <p:nvSpPr>
          <p:cNvPr id="48148" name="Rectangle 21">
            <a:extLst>
              <a:ext uri="{FF2B5EF4-FFF2-40B4-BE49-F238E27FC236}">
                <a16:creationId xmlns:a16="http://schemas.microsoft.com/office/drawing/2014/main" id="{AB5C710E-1039-C3DA-3A01-35162C1F7D0A}"/>
              </a:ext>
            </a:extLst>
          </p:cNvPr>
          <p:cNvSpPr>
            <a:spLocks noChangeArrowheads="1"/>
          </p:cNvSpPr>
          <p:nvPr/>
        </p:nvSpPr>
        <p:spPr bwMode="auto">
          <a:xfrm>
            <a:off x="5593182" y="5524500"/>
            <a:ext cx="1066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triangle</a:t>
            </a:r>
            <a:endParaRPr lang="en-US" altLang="en-US" sz="1600">
              <a:solidFill>
                <a:schemeClr val="tx2"/>
              </a:solidFill>
            </a:endParaRPr>
          </a:p>
        </p:txBody>
      </p:sp>
      <p:cxnSp>
        <p:nvCxnSpPr>
          <p:cNvPr id="48149" name="AutoShape 22">
            <a:extLst>
              <a:ext uri="{FF2B5EF4-FFF2-40B4-BE49-F238E27FC236}">
                <a16:creationId xmlns:a16="http://schemas.microsoft.com/office/drawing/2014/main" id="{5F341061-B53D-9F0D-AFE9-5CED7EFF0438}"/>
              </a:ext>
            </a:extLst>
          </p:cNvPr>
          <p:cNvCxnSpPr>
            <a:cxnSpLocks noChangeShapeType="1"/>
            <a:stCxn id="48148" idx="0"/>
          </p:cNvCxnSpPr>
          <p:nvPr/>
        </p:nvCxnSpPr>
        <p:spPr bwMode="auto">
          <a:xfrm flipV="1">
            <a:off x="6126582" y="4838700"/>
            <a:ext cx="91440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50" name="AutoShape 23">
            <a:extLst>
              <a:ext uri="{FF2B5EF4-FFF2-40B4-BE49-F238E27FC236}">
                <a16:creationId xmlns:a16="http://schemas.microsoft.com/office/drawing/2014/main" id="{2F580FC6-7FAC-91F8-C8A9-10287F3A1961}"/>
              </a:ext>
            </a:extLst>
          </p:cNvPr>
          <p:cNvCxnSpPr>
            <a:cxnSpLocks noChangeShapeType="1"/>
            <a:stCxn id="48147" idx="0"/>
          </p:cNvCxnSpPr>
          <p:nvPr/>
        </p:nvCxnSpPr>
        <p:spPr bwMode="auto">
          <a:xfrm flipH="1" flipV="1">
            <a:off x="7040982" y="4838700"/>
            <a:ext cx="990600" cy="6858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51" name="Text Box 24">
            <a:extLst>
              <a:ext uri="{FF2B5EF4-FFF2-40B4-BE49-F238E27FC236}">
                <a16:creationId xmlns:a16="http://schemas.microsoft.com/office/drawing/2014/main" id="{242FC27A-D82C-85DC-1CDB-DCC79354D9FD}"/>
              </a:ext>
            </a:extLst>
          </p:cNvPr>
          <p:cNvSpPr txBox="1">
            <a:spLocks noChangeArrowheads="1"/>
          </p:cNvSpPr>
          <p:nvPr/>
        </p:nvSpPr>
        <p:spPr bwMode="auto">
          <a:xfrm>
            <a:off x="6037682" y="5067300"/>
            <a:ext cx="841375"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dashed</a:t>
            </a:r>
            <a:endParaRPr lang="en-US" altLang="en-US" sz="1400">
              <a:solidFill>
                <a:schemeClr val="tx2"/>
              </a:solidFill>
            </a:endParaRPr>
          </a:p>
        </p:txBody>
      </p:sp>
      <p:sp>
        <p:nvSpPr>
          <p:cNvPr id="48152" name="Text Box 25">
            <a:extLst>
              <a:ext uri="{FF2B5EF4-FFF2-40B4-BE49-F238E27FC236}">
                <a16:creationId xmlns:a16="http://schemas.microsoft.com/office/drawing/2014/main" id="{E0D8B8F6-90C9-C6D0-3A5F-DD51AB698EA5}"/>
              </a:ext>
            </a:extLst>
          </p:cNvPr>
          <p:cNvSpPr txBox="1">
            <a:spLocks noChangeArrowheads="1"/>
          </p:cNvSpPr>
          <p:nvPr/>
        </p:nvSpPr>
        <p:spPr bwMode="auto">
          <a:xfrm>
            <a:off x="7193382" y="5067300"/>
            <a:ext cx="1066800" cy="304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400">
                <a:solidFill>
                  <a:schemeClr val="tx2"/>
                </a:solidFill>
              </a:rPr>
              <a:t>solid</a:t>
            </a:r>
            <a:endParaRPr lang="en-US" altLang="en-US" sz="1400">
              <a:solidFill>
                <a:schemeClr val="tx2"/>
              </a:solidFill>
            </a:endParaRPr>
          </a:p>
        </p:txBody>
      </p:sp>
      <p:sp>
        <p:nvSpPr>
          <p:cNvPr id="48153" name="AutoShape 26">
            <a:extLst>
              <a:ext uri="{FF2B5EF4-FFF2-40B4-BE49-F238E27FC236}">
                <a16:creationId xmlns:a16="http://schemas.microsoft.com/office/drawing/2014/main" id="{D0D200DB-00E4-DDBB-AF09-422B87440AC4}"/>
              </a:ext>
            </a:extLst>
          </p:cNvPr>
          <p:cNvSpPr>
            <a:spLocks noChangeArrowheads="1"/>
          </p:cNvSpPr>
          <p:nvPr/>
        </p:nvSpPr>
        <p:spPr bwMode="auto">
          <a:xfrm>
            <a:off x="1810074" y="2247900"/>
            <a:ext cx="381000" cy="304800"/>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8154" name="Rectangle 27">
            <a:extLst>
              <a:ext uri="{FF2B5EF4-FFF2-40B4-BE49-F238E27FC236}">
                <a16:creationId xmlns:a16="http://schemas.microsoft.com/office/drawing/2014/main" id="{B1DBFC09-8B59-EE74-08A3-CBE4C80A38BA}"/>
              </a:ext>
            </a:extLst>
          </p:cNvPr>
          <p:cNvSpPr>
            <a:spLocks noChangeArrowheads="1"/>
          </p:cNvSpPr>
          <p:nvPr/>
        </p:nvSpPr>
        <p:spPr bwMode="auto">
          <a:xfrm>
            <a:off x="1048074" y="1790700"/>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55" name="AutoShape 28">
            <a:extLst>
              <a:ext uri="{FF2B5EF4-FFF2-40B4-BE49-F238E27FC236}">
                <a16:creationId xmlns:a16="http://schemas.microsoft.com/office/drawing/2014/main" id="{4EF70526-707E-9607-1EC5-9F7E64B791A6}"/>
              </a:ext>
            </a:extLst>
          </p:cNvPr>
          <p:cNvSpPr>
            <a:spLocks noChangeArrowheads="1"/>
          </p:cNvSpPr>
          <p:nvPr/>
        </p:nvSpPr>
        <p:spPr bwMode="auto">
          <a:xfrm>
            <a:off x="590874" y="1866900"/>
            <a:ext cx="381000" cy="304800"/>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8156" name="AutoShape 29">
            <a:extLst>
              <a:ext uri="{FF2B5EF4-FFF2-40B4-BE49-F238E27FC236}">
                <a16:creationId xmlns:a16="http://schemas.microsoft.com/office/drawing/2014/main" id="{16CDCDDD-89C4-DDC4-EF68-0A9AA9A5EF7D}"/>
              </a:ext>
            </a:extLst>
          </p:cNvPr>
          <p:cNvSpPr>
            <a:spLocks noChangeArrowheads="1"/>
          </p:cNvSpPr>
          <p:nvPr/>
        </p:nvSpPr>
        <p:spPr bwMode="auto">
          <a:xfrm>
            <a:off x="1657674" y="2705100"/>
            <a:ext cx="381000" cy="304800"/>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57" name="AutoShape 30">
            <a:extLst>
              <a:ext uri="{FF2B5EF4-FFF2-40B4-BE49-F238E27FC236}">
                <a16:creationId xmlns:a16="http://schemas.microsoft.com/office/drawing/2014/main" id="{C07CD122-AB2D-8DA0-6D97-F6C54A73E3BA}"/>
              </a:ext>
            </a:extLst>
          </p:cNvPr>
          <p:cNvSpPr>
            <a:spLocks noChangeArrowheads="1"/>
          </p:cNvSpPr>
          <p:nvPr/>
        </p:nvSpPr>
        <p:spPr bwMode="auto">
          <a:xfrm>
            <a:off x="1429074" y="1866900"/>
            <a:ext cx="381000" cy="304800"/>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58" name="AutoShape 31">
            <a:extLst>
              <a:ext uri="{FF2B5EF4-FFF2-40B4-BE49-F238E27FC236}">
                <a16:creationId xmlns:a16="http://schemas.microsoft.com/office/drawing/2014/main" id="{93792DAA-AD86-DB87-50F2-79A960DABC33}"/>
              </a:ext>
            </a:extLst>
          </p:cNvPr>
          <p:cNvSpPr>
            <a:spLocks noChangeArrowheads="1"/>
          </p:cNvSpPr>
          <p:nvPr/>
        </p:nvSpPr>
        <p:spPr bwMode="auto">
          <a:xfrm>
            <a:off x="971874" y="2552700"/>
            <a:ext cx="381000" cy="304800"/>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8159" name="Rectangle 32">
            <a:extLst>
              <a:ext uri="{FF2B5EF4-FFF2-40B4-BE49-F238E27FC236}">
                <a16:creationId xmlns:a16="http://schemas.microsoft.com/office/drawing/2014/main" id="{CC92D7F7-5800-DDBB-F28C-879C31857301}"/>
              </a:ext>
            </a:extLst>
          </p:cNvPr>
          <p:cNvSpPr>
            <a:spLocks noChangeArrowheads="1"/>
          </p:cNvSpPr>
          <p:nvPr/>
        </p:nvSpPr>
        <p:spPr bwMode="auto">
          <a:xfrm>
            <a:off x="1276674" y="2247900"/>
            <a:ext cx="304800" cy="304800"/>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60" name="Rectangle 33">
            <a:extLst>
              <a:ext uri="{FF2B5EF4-FFF2-40B4-BE49-F238E27FC236}">
                <a16:creationId xmlns:a16="http://schemas.microsoft.com/office/drawing/2014/main" id="{BD9D50B7-A054-0B19-7120-83765B0F1EB8}"/>
              </a:ext>
            </a:extLst>
          </p:cNvPr>
          <p:cNvSpPr>
            <a:spLocks noChangeArrowheads="1"/>
          </p:cNvSpPr>
          <p:nvPr/>
        </p:nvSpPr>
        <p:spPr bwMode="auto">
          <a:xfrm>
            <a:off x="2343474" y="2171700"/>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8161" name="Rectangle 34">
            <a:extLst>
              <a:ext uri="{FF2B5EF4-FFF2-40B4-BE49-F238E27FC236}">
                <a16:creationId xmlns:a16="http://schemas.microsoft.com/office/drawing/2014/main" id="{2C18B87D-BB4E-423E-782F-5F42A2CD60C6}"/>
              </a:ext>
            </a:extLst>
          </p:cNvPr>
          <p:cNvSpPr>
            <a:spLocks noChangeArrowheads="1"/>
          </p:cNvSpPr>
          <p:nvPr/>
        </p:nvSpPr>
        <p:spPr bwMode="auto">
          <a:xfrm>
            <a:off x="667074" y="2400300"/>
            <a:ext cx="304800" cy="304800"/>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8162" name="Rectangle 35">
            <a:extLst>
              <a:ext uri="{FF2B5EF4-FFF2-40B4-BE49-F238E27FC236}">
                <a16:creationId xmlns:a16="http://schemas.microsoft.com/office/drawing/2014/main" id="{6D65A8C8-EFDB-8FEE-93FA-BC5B077EC0F5}"/>
              </a:ext>
            </a:extLst>
          </p:cNvPr>
          <p:cNvSpPr>
            <a:spLocks noChangeArrowheads="1"/>
          </p:cNvSpPr>
          <p:nvPr/>
        </p:nvSpPr>
        <p:spPr bwMode="auto">
          <a:xfrm>
            <a:off x="819474" y="30099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63" name="Rectangle 36">
            <a:extLst>
              <a:ext uri="{FF2B5EF4-FFF2-40B4-BE49-F238E27FC236}">
                <a16:creationId xmlns:a16="http://schemas.microsoft.com/office/drawing/2014/main" id="{C3A586FE-B09E-4409-DCF3-027FB4639F95}"/>
              </a:ext>
            </a:extLst>
          </p:cNvPr>
          <p:cNvSpPr>
            <a:spLocks noChangeArrowheads="1"/>
          </p:cNvSpPr>
          <p:nvPr/>
        </p:nvSpPr>
        <p:spPr bwMode="auto">
          <a:xfrm>
            <a:off x="1886274" y="1866900"/>
            <a:ext cx="304800" cy="304800"/>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8164" name="Rectangle 37">
            <a:extLst>
              <a:ext uri="{FF2B5EF4-FFF2-40B4-BE49-F238E27FC236}">
                <a16:creationId xmlns:a16="http://schemas.microsoft.com/office/drawing/2014/main" id="{7D6A500F-6DB9-6481-758E-5E047800C339}"/>
              </a:ext>
            </a:extLst>
          </p:cNvPr>
          <p:cNvSpPr>
            <a:spLocks noChangeArrowheads="1"/>
          </p:cNvSpPr>
          <p:nvPr/>
        </p:nvSpPr>
        <p:spPr bwMode="auto">
          <a:xfrm>
            <a:off x="1352874" y="3086100"/>
            <a:ext cx="304800" cy="304800"/>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65" name="Rectangle 38">
            <a:extLst>
              <a:ext uri="{FF2B5EF4-FFF2-40B4-BE49-F238E27FC236}">
                <a16:creationId xmlns:a16="http://schemas.microsoft.com/office/drawing/2014/main" id="{F92889AF-FC04-D95B-4947-601020C0B8EC}"/>
              </a:ext>
            </a:extLst>
          </p:cNvPr>
          <p:cNvSpPr>
            <a:spLocks noChangeArrowheads="1"/>
          </p:cNvSpPr>
          <p:nvPr/>
        </p:nvSpPr>
        <p:spPr bwMode="auto">
          <a:xfrm>
            <a:off x="2114874" y="2628900"/>
            <a:ext cx="304800" cy="304800"/>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8166" name="Rectangle 39">
            <a:extLst>
              <a:ext uri="{FF2B5EF4-FFF2-40B4-BE49-F238E27FC236}">
                <a16:creationId xmlns:a16="http://schemas.microsoft.com/office/drawing/2014/main" id="{027FA3BC-9EE1-FEE2-A3E6-F0D3C4568C0C}"/>
              </a:ext>
            </a:extLst>
          </p:cNvPr>
          <p:cNvSpPr>
            <a:spLocks noChangeArrowheads="1"/>
          </p:cNvSpPr>
          <p:nvPr/>
        </p:nvSpPr>
        <p:spPr bwMode="auto">
          <a:xfrm>
            <a:off x="1962474" y="30861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67" name="Oval 40">
            <a:extLst>
              <a:ext uri="{FF2B5EF4-FFF2-40B4-BE49-F238E27FC236}">
                <a16:creationId xmlns:a16="http://schemas.microsoft.com/office/drawing/2014/main" id="{44873126-9268-91DF-F401-33942DD6850A}"/>
              </a:ext>
            </a:extLst>
          </p:cNvPr>
          <p:cNvSpPr>
            <a:spLocks noChangeArrowheads="1"/>
          </p:cNvSpPr>
          <p:nvPr/>
        </p:nvSpPr>
        <p:spPr bwMode="auto">
          <a:xfrm>
            <a:off x="209874" y="1562100"/>
            <a:ext cx="2667000" cy="2057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68" name="AutoShape 41">
            <a:extLst>
              <a:ext uri="{FF2B5EF4-FFF2-40B4-BE49-F238E27FC236}">
                <a16:creationId xmlns:a16="http://schemas.microsoft.com/office/drawing/2014/main" id="{E88CFCC7-9113-9E51-0BA5-E9005247818B}"/>
              </a:ext>
            </a:extLst>
          </p:cNvPr>
          <p:cNvSpPr>
            <a:spLocks noChangeArrowheads="1"/>
          </p:cNvSpPr>
          <p:nvPr/>
        </p:nvSpPr>
        <p:spPr bwMode="auto">
          <a:xfrm rot="2564141">
            <a:off x="2971800" y="3200400"/>
            <a:ext cx="838200" cy="762000"/>
          </a:xfrm>
          <a:prstGeom prst="rightArrow">
            <a:avLst>
              <a:gd name="adj1" fmla="val 50000"/>
              <a:gd name="adj2" fmla="val 27500"/>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8169" name="Slayt Numarası Yer Tutucusu 1">
            <a:extLst>
              <a:ext uri="{FF2B5EF4-FFF2-40B4-BE49-F238E27FC236}">
                <a16:creationId xmlns:a16="http://schemas.microsoft.com/office/drawing/2014/main" id="{9EE7159D-3084-7E2F-9FF3-0466ED1201BE}"/>
              </a:ext>
            </a:extLst>
          </p:cNvPr>
          <p:cNvSpPr>
            <a:spLocks noGrp="1"/>
          </p:cNvSpPr>
          <p:nvPr>
            <p:ph type="sldNum" sz="quarter" idx="12"/>
          </p:nvPr>
        </p:nvSpPr>
        <p:spPr>
          <a:noFill/>
        </p:spPr>
        <p:txBody>
          <a:bodyPr>
            <a:normAutofit fontScale="85000" lnSpcReduction="20000"/>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DC1D6C8-A0EE-7442-8B17-53158A8EC3F6}" type="slidenum">
              <a:rPr lang="en-US" altLang="en-US" sz="1400"/>
              <a:pPr>
                <a:spcBef>
                  <a:spcPct val="0"/>
                </a:spcBef>
                <a:buClrTx/>
                <a:buSzTx/>
                <a:buFontTx/>
                <a:buNone/>
              </a:pPr>
              <a:t>30</a:t>
            </a:fld>
            <a:endParaRPr lang="en-US" altLang="en-US" sz="1400"/>
          </a:p>
        </p:txBody>
      </p:sp>
      <p:sp>
        <p:nvSpPr>
          <p:cNvPr id="2" name="Date Placeholder 1">
            <a:extLst>
              <a:ext uri="{FF2B5EF4-FFF2-40B4-BE49-F238E27FC236}">
                <a16:creationId xmlns:a16="http://schemas.microsoft.com/office/drawing/2014/main" id="{66DA754C-0824-32FA-8E80-A882864A1579}"/>
              </a:ext>
            </a:extLst>
          </p:cNvPr>
          <p:cNvSpPr>
            <a:spLocks noGrp="1"/>
          </p:cNvSpPr>
          <p:nvPr>
            <p:ph type="dt" sz="half" idx="10"/>
          </p:nvPr>
        </p:nvSpPr>
        <p:spPr/>
        <p:txBody>
          <a:bodyPr/>
          <a:lstStyle/>
          <a:p>
            <a:r>
              <a:rPr lang="en-GB"/>
              <a:t>4/26/23</a:t>
            </a:r>
            <a:endParaRPr lang="en-US"/>
          </a:p>
        </p:txBody>
      </p:sp>
    </p:spTree>
    <p:extLst>
      <p:ext uri="{BB962C8B-B14F-4D97-AF65-F5344CB8AC3E}">
        <p14:creationId xmlns:p14="http://schemas.microsoft.com/office/powerpoint/2010/main" val="300527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4B8477-2C39-13FA-E2A7-374AE886294C}"/>
              </a:ext>
            </a:extLst>
          </p:cNvPr>
          <p:cNvSpPr>
            <a:spLocks noGrp="1"/>
          </p:cNvSpPr>
          <p:nvPr>
            <p:ph type="title"/>
          </p:nvPr>
        </p:nvSpPr>
        <p:spPr/>
        <p:txBody>
          <a:bodyPr>
            <a:normAutofit fontScale="90000"/>
          </a:bodyPr>
          <a:lstStyle/>
          <a:p>
            <a:r>
              <a:rPr lang="en-US" dirty="0"/>
              <a:t>Let's investigate that ‘Some Technique’</a:t>
            </a:r>
          </a:p>
        </p:txBody>
      </p:sp>
      <p:sp>
        <p:nvSpPr>
          <p:cNvPr id="3" name="Date Placeholder 2">
            <a:extLst>
              <a:ext uri="{FF2B5EF4-FFF2-40B4-BE49-F238E27FC236}">
                <a16:creationId xmlns:a16="http://schemas.microsoft.com/office/drawing/2014/main" id="{CB8EEB18-3BF9-FB0E-8BA5-367E9159A032}"/>
              </a:ext>
            </a:extLst>
          </p:cNvPr>
          <p:cNvSpPr>
            <a:spLocks noGrp="1"/>
          </p:cNvSpPr>
          <p:nvPr>
            <p:ph type="dt" sz="half" idx="10"/>
          </p:nvPr>
        </p:nvSpPr>
        <p:spPr/>
        <p:txBody>
          <a:bodyPr/>
          <a:lstStyle/>
          <a:p>
            <a:r>
              <a:rPr lang="en-US"/>
              <a:t>March 8, 2023</a:t>
            </a:r>
          </a:p>
        </p:txBody>
      </p:sp>
      <p:sp>
        <p:nvSpPr>
          <p:cNvPr id="4" name="Slide Number Placeholder 3">
            <a:extLst>
              <a:ext uri="{FF2B5EF4-FFF2-40B4-BE49-F238E27FC236}">
                <a16:creationId xmlns:a16="http://schemas.microsoft.com/office/drawing/2014/main" id="{A8760C04-669A-9BD7-AF6E-9700E2380F0B}"/>
              </a:ext>
            </a:extLst>
          </p:cNvPr>
          <p:cNvSpPr>
            <a:spLocks noGrp="1"/>
          </p:cNvSpPr>
          <p:nvPr>
            <p:ph type="sldNum" sz="quarter" idx="12"/>
          </p:nvPr>
        </p:nvSpPr>
        <p:spPr/>
        <p:txBody>
          <a:bodyPr>
            <a:normAutofit fontScale="85000" lnSpcReduction="20000"/>
          </a:bodyPr>
          <a:lstStyle/>
          <a:p>
            <a:fld id="{ABECB838-DBE3-40B1-95B0-072D2E83B5F6}" type="slidenum">
              <a:rPr lang="tr-TR" smtClean="0"/>
              <a:pPr/>
              <a:t>31</a:t>
            </a:fld>
            <a:endParaRPr lang="tr-TR"/>
          </a:p>
        </p:txBody>
      </p:sp>
      <p:sp>
        <p:nvSpPr>
          <p:cNvPr id="6" name="Content Placeholder 5">
            <a:extLst>
              <a:ext uri="{FF2B5EF4-FFF2-40B4-BE49-F238E27FC236}">
                <a16:creationId xmlns:a16="http://schemas.microsoft.com/office/drawing/2014/main" id="{4314D999-4E71-0D1A-83E2-CB8725F9150C}"/>
              </a:ext>
            </a:extLst>
          </p:cNvPr>
          <p:cNvSpPr>
            <a:spLocks noGrp="1"/>
          </p:cNvSpPr>
          <p:nvPr>
            <p:ph sz="quarter" idx="1"/>
          </p:nvPr>
        </p:nvSpPr>
        <p:spPr/>
        <p:txBody>
          <a:bodyPr/>
          <a:lstStyle/>
          <a:p>
            <a:r>
              <a:rPr lang="en-US" dirty="0"/>
              <a:t>How to decide which node should be the root node?</a:t>
            </a:r>
          </a:p>
          <a:p>
            <a:r>
              <a:rPr lang="en-US" dirty="0"/>
              <a:t>How to decide which node can be internal?</a:t>
            </a:r>
          </a:p>
          <a:p>
            <a:r>
              <a:rPr lang="en-US" dirty="0"/>
              <a:t>How to decide which node can be a leaf node?</a:t>
            </a:r>
          </a:p>
          <a:p>
            <a:endParaRPr lang="en-US" dirty="0"/>
          </a:p>
          <a:p>
            <a:r>
              <a:rPr lang="en-US" dirty="0"/>
              <a:t>Answer:</a:t>
            </a:r>
          </a:p>
          <a:p>
            <a:pPr lvl="1"/>
            <a:r>
              <a:rPr lang="en-US" dirty="0"/>
              <a:t>Entropy and Information Gain</a:t>
            </a:r>
          </a:p>
        </p:txBody>
      </p:sp>
    </p:spTree>
    <p:extLst>
      <p:ext uri="{BB962C8B-B14F-4D97-AF65-F5344CB8AC3E}">
        <p14:creationId xmlns:p14="http://schemas.microsoft.com/office/powerpoint/2010/main" val="183669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Başlık 1">
            <a:extLst>
              <a:ext uri="{FF2B5EF4-FFF2-40B4-BE49-F238E27FC236}">
                <a16:creationId xmlns:a16="http://schemas.microsoft.com/office/drawing/2014/main" id="{EF7EDB92-8FDA-F5F4-A7D4-CA5C85AEF49F}"/>
              </a:ext>
            </a:extLst>
          </p:cNvPr>
          <p:cNvSpPr>
            <a:spLocks noGrp="1"/>
          </p:cNvSpPr>
          <p:nvPr>
            <p:ph type="title"/>
          </p:nvPr>
        </p:nvSpPr>
        <p:spPr>
          <a:xfrm>
            <a:off x="1350963" y="115888"/>
            <a:ext cx="7793037" cy="1143000"/>
          </a:xfrm>
        </p:spPr>
        <p:txBody>
          <a:bodyPr/>
          <a:lstStyle/>
          <a:p>
            <a:r>
              <a:rPr lang="en-US" altLang="en-US" dirty="0">
                <a:cs typeface="Times New Roman" panose="02020603050405020304" pitchFamily="18" charset="0"/>
              </a:rPr>
              <a:t>Entropy &amp; Gain</a:t>
            </a:r>
            <a:endParaRPr lang="tr-TR" altLang="en-US" dirty="0">
              <a:cs typeface="Times New Roman" panose="02020603050405020304" pitchFamily="18" charset="0"/>
            </a:endParaRPr>
          </a:p>
        </p:txBody>
      </p:sp>
      <p:sp>
        <p:nvSpPr>
          <p:cNvPr id="37891" name="Rectangle 3">
            <a:extLst>
              <a:ext uri="{FF2B5EF4-FFF2-40B4-BE49-F238E27FC236}">
                <a16:creationId xmlns:a16="http://schemas.microsoft.com/office/drawing/2014/main" id="{94E81DB6-5B45-E909-1CC7-FCBD79CBB848}"/>
              </a:ext>
            </a:extLst>
          </p:cNvPr>
          <p:cNvSpPr txBox="1">
            <a:spLocks noChangeArrowheads="1"/>
          </p:cNvSpPr>
          <p:nvPr/>
        </p:nvSpPr>
        <p:spPr bwMode="auto">
          <a:xfrm>
            <a:off x="533400" y="1480366"/>
            <a:ext cx="8496944" cy="526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lgn="just">
              <a:spcBef>
                <a:spcPts val="600"/>
              </a:spcBef>
              <a:spcAft>
                <a:spcPts val="600"/>
              </a:spcAft>
            </a:pPr>
            <a:r>
              <a:rPr lang="en-US" altLang="en-US" sz="2400" dirty="0">
                <a:cs typeface="Times New Roman" panose="02020603050405020304" pitchFamily="18" charset="0"/>
              </a:rPr>
              <a:t>Entropy (E) is the minimum number of bits needed in order to classify an arbitrary example as yes or no</a:t>
            </a:r>
          </a:p>
          <a:p>
            <a:pPr algn="just">
              <a:spcBef>
                <a:spcPts val="600"/>
              </a:spcBef>
              <a:spcAft>
                <a:spcPts val="600"/>
              </a:spcAft>
            </a:pPr>
            <a:r>
              <a:rPr lang="en-US" altLang="en-US" sz="2400" dirty="0">
                <a:cs typeface="Times New Roman" panose="02020603050405020304" pitchFamily="18" charset="0"/>
              </a:rPr>
              <a:t>E(S) = </a:t>
            </a:r>
            <a:r>
              <a:rPr lang="en-US" altLang="en-US" sz="2400" dirty="0">
                <a:cs typeface="Times New Roman" panose="02020603050405020304" pitchFamily="18" charset="0"/>
                <a:sym typeface="Symbol" pitchFamily="2" charset="2"/>
              </a:rPr>
              <a:t></a:t>
            </a:r>
            <a:r>
              <a:rPr lang="en-US" altLang="en-US" sz="2400" baseline="30000" dirty="0">
                <a:cs typeface="Times New Roman" panose="02020603050405020304" pitchFamily="18" charset="0"/>
              </a:rPr>
              <a:t>c</a:t>
            </a:r>
            <a:r>
              <a:rPr lang="en-US" altLang="en-US" sz="2400" baseline="-30000" dirty="0">
                <a:cs typeface="Times New Roman" panose="02020603050405020304" pitchFamily="18" charset="0"/>
              </a:rPr>
              <a:t>i=1</a:t>
            </a:r>
            <a:r>
              <a:rPr lang="en-US" altLang="en-US" sz="2400" dirty="0">
                <a:cs typeface="Times New Roman" panose="02020603050405020304" pitchFamily="18" charset="0"/>
              </a:rPr>
              <a:t> –p</a:t>
            </a:r>
            <a:r>
              <a:rPr lang="en-US" altLang="en-US" sz="2400" baseline="-30000" dirty="0">
                <a:cs typeface="Times New Roman" panose="02020603050405020304" pitchFamily="18" charset="0"/>
              </a:rPr>
              <a:t>i</a:t>
            </a:r>
            <a:r>
              <a:rPr lang="en-US" altLang="en-US" sz="2400" dirty="0">
                <a:cs typeface="Times New Roman" panose="02020603050405020304" pitchFamily="18" charset="0"/>
              </a:rPr>
              <a:t> log</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p</a:t>
            </a:r>
            <a:r>
              <a:rPr lang="en-US" altLang="en-US" sz="2400" baseline="-30000" dirty="0">
                <a:cs typeface="Times New Roman" panose="02020603050405020304" pitchFamily="18" charset="0"/>
              </a:rPr>
              <a:t>i </a:t>
            </a:r>
            <a:endParaRPr lang="tr-TR" altLang="en-US" sz="2400" baseline="-30000" dirty="0">
              <a:cs typeface="Times New Roman" panose="02020603050405020304" pitchFamily="18" charset="0"/>
            </a:endParaRPr>
          </a:p>
          <a:p>
            <a:pPr lvl="1" algn="just">
              <a:spcBef>
                <a:spcPts val="600"/>
              </a:spcBef>
              <a:spcAft>
                <a:spcPts val="600"/>
              </a:spcAft>
              <a:buClr>
                <a:schemeClr val="folHlink"/>
              </a:buClr>
              <a:buSzPct val="60000"/>
              <a:buFont typeface="Wingdings" pitchFamily="2" charset="2"/>
              <a:buChar char="Ø"/>
            </a:pPr>
            <a:r>
              <a:rPr lang="en-US" altLang="en-US" sz="1800" b="1" dirty="0">
                <a:cs typeface="Times New Roman" panose="02020603050405020304" pitchFamily="18" charset="0"/>
              </a:rPr>
              <a:t>E(S)</a:t>
            </a:r>
            <a:r>
              <a:rPr lang="tr-TR" altLang="en-US" sz="1800" b="1" dirty="0">
                <a:cs typeface="Times New Roman" panose="02020603050405020304" pitchFamily="18" charset="0"/>
              </a:rPr>
              <a:t>=0   , </a:t>
            </a:r>
            <a:r>
              <a:rPr lang="tr-TR" altLang="en-US" sz="1800" dirty="0" err="1">
                <a:cs typeface="Times New Roman" panose="02020603050405020304" pitchFamily="18" charset="0"/>
              </a:rPr>
              <a:t>if</a:t>
            </a:r>
            <a:r>
              <a:rPr lang="tr-TR" altLang="en-US" sz="1800" dirty="0">
                <a:cs typeface="Times New Roman" panose="02020603050405020304" pitchFamily="18" charset="0"/>
              </a:rPr>
              <a:t> </a:t>
            </a:r>
            <a:r>
              <a:rPr lang="tr-TR" altLang="en-US" sz="1800" dirty="0" err="1">
                <a:cs typeface="Times New Roman" panose="02020603050405020304" pitchFamily="18" charset="0"/>
              </a:rPr>
              <a:t>all</a:t>
            </a:r>
            <a:r>
              <a:rPr lang="tr-TR" altLang="en-US" sz="1800" dirty="0">
                <a:cs typeface="Times New Roman" panose="02020603050405020304" pitchFamily="18" charset="0"/>
              </a:rPr>
              <a:t> </a:t>
            </a:r>
            <a:r>
              <a:rPr lang="tr-TR" altLang="en-US" sz="1800" dirty="0" err="1">
                <a:cs typeface="Times New Roman" panose="02020603050405020304" pitchFamily="18" charset="0"/>
              </a:rPr>
              <a:t>variables</a:t>
            </a:r>
            <a:r>
              <a:rPr lang="tr-TR" altLang="en-US" sz="1800" dirty="0">
                <a:cs typeface="Times New Roman" panose="02020603050405020304" pitchFamily="18" charset="0"/>
              </a:rPr>
              <a:t> </a:t>
            </a:r>
            <a:r>
              <a:rPr lang="tr-TR" altLang="en-US" sz="1800" dirty="0" err="1">
                <a:cs typeface="Times New Roman" panose="02020603050405020304" pitchFamily="18" charset="0"/>
              </a:rPr>
              <a:t>are</a:t>
            </a:r>
            <a:r>
              <a:rPr lang="tr-TR" altLang="en-US" sz="1800" dirty="0">
                <a:cs typeface="Times New Roman" panose="02020603050405020304" pitchFamily="18" charset="0"/>
              </a:rPr>
              <a:t> </a:t>
            </a:r>
            <a:r>
              <a:rPr lang="tr-TR" altLang="en-US" sz="1800" dirty="0" err="1">
                <a:cs typeface="Times New Roman" panose="02020603050405020304" pitchFamily="18" charset="0"/>
              </a:rPr>
              <a:t>the</a:t>
            </a:r>
            <a:r>
              <a:rPr lang="tr-TR" altLang="en-US" sz="1800" dirty="0">
                <a:cs typeface="Times New Roman" panose="02020603050405020304" pitchFamily="18" charset="0"/>
              </a:rPr>
              <a:t> </a:t>
            </a:r>
            <a:r>
              <a:rPr lang="tr-TR" altLang="en-US" sz="1800" b="1" dirty="0" err="1">
                <a:cs typeface="Times New Roman" panose="02020603050405020304" pitchFamily="18" charset="0"/>
              </a:rPr>
              <a:t>same</a:t>
            </a:r>
            <a:r>
              <a:rPr lang="tr-TR" altLang="en-US" sz="1800" b="1" dirty="0">
                <a:cs typeface="Times New Roman" panose="02020603050405020304" pitchFamily="18" charset="0"/>
              </a:rPr>
              <a:t> </a:t>
            </a:r>
          </a:p>
          <a:p>
            <a:pPr lvl="1" algn="just">
              <a:spcBef>
                <a:spcPts val="600"/>
              </a:spcBef>
              <a:spcAft>
                <a:spcPts val="600"/>
              </a:spcAft>
              <a:buClr>
                <a:schemeClr val="folHlink"/>
              </a:buClr>
              <a:buSzPct val="60000"/>
              <a:buFont typeface="Wingdings" pitchFamily="2" charset="2"/>
              <a:buChar char="Ø"/>
            </a:pPr>
            <a:r>
              <a:rPr lang="en-US" altLang="en-US" sz="1800" b="1" dirty="0">
                <a:cs typeface="Times New Roman" panose="02020603050405020304" pitchFamily="18" charset="0"/>
              </a:rPr>
              <a:t>E(S)</a:t>
            </a:r>
            <a:r>
              <a:rPr lang="tr-TR" altLang="en-US" sz="1800" b="1" dirty="0">
                <a:cs typeface="Times New Roman" panose="02020603050405020304" pitchFamily="18" charset="0"/>
              </a:rPr>
              <a:t>=1   , </a:t>
            </a:r>
            <a:r>
              <a:rPr lang="tr-TR" altLang="en-US" sz="1800" dirty="0" err="1">
                <a:cs typeface="Times New Roman" panose="02020603050405020304" pitchFamily="18" charset="0"/>
              </a:rPr>
              <a:t>if</a:t>
            </a:r>
            <a:r>
              <a:rPr lang="tr-TR" altLang="en-US" sz="1800" dirty="0">
                <a:cs typeface="Times New Roman" panose="02020603050405020304" pitchFamily="18" charset="0"/>
              </a:rPr>
              <a:t> </a:t>
            </a:r>
            <a:r>
              <a:rPr lang="tr-TR" altLang="en-US" sz="1800" dirty="0" err="1">
                <a:cs typeface="Times New Roman" panose="02020603050405020304" pitchFamily="18" charset="0"/>
              </a:rPr>
              <a:t>variables</a:t>
            </a:r>
            <a:r>
              <a:rPr lang="tr-TR" altLang="en-US" sz="1800" dirty="0">
                <a:cs typeface="Times New Roman" panose="02020603050405020304" pitchFamily="18" charset="0"/>
              </a:rPr>
              <a:t> </a:t>
            </a:r>
            <a:r>
              <a:rPr lang="tr-TR" altLang="en-US" sz="1800" dirty="0" err="1">
                <a:cs typeface="Times New Roman" panose="02020603050405020304" pitchFamily="18" charset="0"/>
              </a:rPr>
              <a:t>are</a:t>
            </a:r>
            <a:r>
              <a:rPr lang="tr-TR" altLang="en-US" sz="1800" dirty="0">
                <a:cs typeface="Times New Roman" panose="02020603050405020304" pitchFamily="18" charset="0"/>
              </a:rPr>
              <a:t> </a:t>
            </a:r>
            <a:r>
              <a:rPr lang="tr-TR" altLang="en-US" sz="1800" dirty="0" err="1">
                <a:cs typeface="Times New Roman" panose="02020603050405020304" pitchFamily="18" charset="0"/>
              </a:rPr>
              <a:t>distributed</a:t>
            </a:r>
            <a:r>
              <a:rPr lang="tr-TR" altLang="en-US" sz="1800" dirty="0">
                <a:cs typeface="Times New Roman" panose="02020603050405020304" pitchFamily="18" charset="0"/>
              </a:rPr>
              <a:t> </a:t>
            </a:r>
            <a:r>
              <a:rPr lang="tr-TR" altLang="en-US" sz="1800" b="1" dirty="0" err="1">
                <a:cs typeface="Times New Roman" panose="02020603050405020304" pitchFamily="18" charset="0"/>
              </a:rPr>
              <a:t>equally</a:t>
            </a:r>
            <a:r>
              <a:rPr lang="tr-TR" altLang="en-US" sz="1800" dirty="0">
                <a:cs typeface="Times New Roman" panose="02020603050405020304" pitchFamily="18" charset="0"/>
              </a:rPr>
              <a:t>.</a:t>
            </a:r>
          </a:p>
          <a:p>
            <a:pPr lvl="1" algn="just">
              <a:spcBef>
                <a:spcPts val="600"/>
              </a:spcBef>
              <a:spcAft>
                <a:spcPts val="600"/>
              </a:spcAft>
              <a:buClr>
                <a:schemeClr val="folHlink"/>
              </a:buClr>
              <a:buSzPct val="60000"/>
              <a:buFont typeface="Wingdings" pitchFamily="2" charset="2"/>
              <a:buChar char="Ø"/>
            </a:pPr>
            <a:r>
              <a:rPr lang="tr-TR" altLang="en-US" sz="1800" b="1" dirty="0">
                <a:cs typeface="Times New Roman" panose="02020603050405020304" pitchFamily="18" charset="0"/>
              </a:rPr>
              <a:t>0&lt;</a:t>
            </a:r>
            <a:r>
              <a:rPr lang="en-US" altLang="en-US" sz="1800" b="1" dirty="0">
                <a:cs typeface="Times New Roman" panose="02020603050405020304" pitchFamily="18" charset="0"/>
              </a:rPr>
              <a:t>E(S)</a:t>
            </a:r>
            <a:r>
              <a:rPr lang="tr-TR" altLang="en-US" sz="1800" b="1" dirty="0">
                <a:cs typeface="Times New Roman" panose="02020603050405020304" pitchFamily="18" charset="0"/>
              </a:rPr>
              <a:t>&lt;1  </a:t>
            </a:r>
            <a:r>
              <a:rPr lang="tr-TR" altLang="en-US" sz="1800" dirty="0">
                <a:cs typeface="Times New Roman" panose="02020603050405020304" pitchFamily="18" charset="0"/>
              </a:rPr>
              <a:t>, </a:t>
            </a:r>
            <a:r>
              <a:rPr lang="tr-TR" altLang="en-US" sz="1800" dirty="0" err="1">
                <a:cs typeface="Times New Roman" panose="02020603050405020304" pitchFamily="18" charset="0"/>
              </a:rPr>
              <a:t>if</a:t>
            </a:r>
            <a:r>
              <a:rPr lang="tr-TR" altLang="en-US" sz="1800" dirty="0">
                <a:cs typeface="Times New Roman" panose="02020603050405020304" pitchFamily="18" charset="0"/>
              </a:rPr>
              <a:t> </a:t>
            </a:r>
            <a:r>
              <a:rPr lang="tr-TR" altLang="en-US" sz="1800" dirty="0" err="1">
                <a:cs typeface="Times New Roman" panose="02020603050405020304" pitchFamily="18" charset="0"/>
              </a:rPr>
              <a:t>variables</a:t>
            </a:r>
            <a:r>
              <a:rPr lang="tr-TR" altLang="en-US" sz="1800" dirty="0">
                <a:cs typeface="Times New Roman" panose="02020603050405020304" pitchFamily="18" charset="0"/>
              </a:rPr>
              <a:t> </a:t>
            </a:r>
            <a:r>
              <a:rPr lang="tr-TR" altLang="en-US" sz="1800" dirty="0" err="1">
                <a:cs typeface="Times New Roman" panose="02020603050405020304" pitchFamily="18" charset="0"/>
              </a:rPr>
              <a:t>are</a:t>
            </a:r>
            <a:r>
              <a:rPr lang="tr-TR" altLang="en-US" sz="1800" dirty="0">
                <a:cs typeface="Times New Roman" panose="02020603050405020304" pitchFamily="18" charset="0"/>
              </a:rPr>
              <a:t> </a:t>
            </a:r>
            <a:r>
              <a:rPr lang="tr-TR" altLang="en-US" sz="1800" dirty="0" err="1">
                <a:cs typeface="Times New Roman" panose="02020603050405020304" pitchFamily="18" charset="0"/>
              </a:rPr>
              <a:t>distributed</a:t>
            </a:r>
            <a:r>
              <a:rPr lang="tr-TR" altLang="en-US" sz="1800" dirty="0">
                <a:cs typeface="Times New Roman" panose="02020603050405020304" pitchFamily="18" charset="0"/>
              </a:rPr>
              <a:t> </a:t>
            </a:r>
            <a:r>
              <a:rPr lang="tr-TR" altLang="en-US" sz="1800" b="1" dirty="0" err="1">
                <a:cs typeface="Times New Roman" panose="02020603050405020304" pitchFamily="18" charset="0"/>
              </a:rPr>
              <a:t>randomly</a:t>
            </a:r>
            <a:r>
              <a:rPr lang="tr-TR" altLang="en-US" sz="1800" dirty="0">
                <a:cs typeface="Times New Roman" panose="02020603050405020304" pitchFamily="18" charset="0"/>
              </a:rPr>
              <a:t>.</a:t>
            </a:r>
          </a:p>
          <a:p>
            <a:pPr algn="just">
              <a:spcBef>
                <a:spcPts val="600"/>
              </a:spcBef>
              <a:spcAft>
                <a:spcPts val="600"/>
              </a:spcAft>
            </a:pPr>
            <a:r>
              <a:rPr lang="en-US" altLang="en-US" sz="2400" dirty="0">
                <a:cs typeface="Times New Roman" panose="02020603050405020304" pitchFamily="18" charset="0"/>
              </a:rPr>
              <a:t>S means the the training dataset</a:t>
            </a:r>
          </a:p>
          <a:p>
            <a:pPr algn="just">
              <a:spcBef>
                <a:spcPts val="600"/>
              </a:spcBef>
              <a:spcAft>
                <a:spcPts val="600"/>
              </a:spcAft>
            </a:pPr>
            <a:endParaRPr lang="en-US" altLang="en-US" sz="2400" dirty="0">
              <a:cs typeface="Times New Roman" panose="02020603050405020304" pitchFamily="18" charset="0"/>
            </a:endParaRPr>
          </a:p>
          <a:p>
            <a:pPr algn="just">
              <a:spcBef>
                <a:spcPts val="600"/>
              </a:spcBef>
              <a:spcAft>
                <a:spcPts val="600"/>
              </a:spcAft>
            </a:pPr>
            <a:r>
              <a:rPr lang="en-US" altLang="en-US" sz="2400" dirty="0">
                <a:cs typeface="Times New Roman" panose="02020603050405020304" pitchFamily="18" charset="0"/>
              </a:rPr>
              <a:t>The information gain G(S,A) where A is an attribute</a:t>
            </a:r>
          </a:p>
          <a:p>
            <a:pPr algn="just">
              <a:spcBef>
                <a:spcPts val="600"/>
              </a:spcBef>
              <a:spcAft>
                <a:spcPts val="600"/>
              </a:spcAft>
            </a:pPr>
            <a:r>
              <a:rPr lang="en-US" altLang="en-US" sz="2400" dirty="0">
                <a:cs typeface="Times New Roman" panose="02020603050405020304" pitchFamily="18" charset="0"/>
              </a:rPr>
              <a:t>G(S,A) = E(S) – E(S/A)</a:t>
            </a:r>
          </a:p>
        </p:txBody>
      </p:sp>
      <p:sp>
        <p:nvSpPr>
          <p:cNvPr id="2" name="Date Placeholder 1">
            <a:extLst>
              <a:ext uri="{FF2B5EF4-FFF2-40B4-BE49-F238E27FC236}">
                <a16:creationId xmlns:a16="http://schemas.microsoft.com/office/drawing/2014/main" id="{A2DE53BC-66E3-708A-9BF0-94FC2BF85881}"/>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AF2102F7-7213-4E0D-A4E9-04BC6354A644}"/>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32</a:t>
            </a:fld>
            <a:endParaRPr lang="tr-T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1502946-BB67-D228-90C8-6415E084A856}"/>
              </a:ext>
            </a:extLst>
          </p:cNvPr>
          <p:cNvSpPr>
            <a:spLocks noGrp="1" noChangeArrowheads="1"/>
          </p:cNvSpPr>
          <p:nvPr>
            <p:ph type="title"/>
          </p:nvPr>
        </p:nvSpPr>
        <p:spPr>
          <a:xfrm>
            <a:off x="1403350" y="115888"/>
            <a:ext cx="2808288" cy="1095375"/>
          </a:xfrm>
        </p:spPr>
        <p:txBody>
          <a:bodyPr/>
          <a:lstStyle/>
          <a:p>
            <a:pPr eaLnBrk="1" hangingPunct="1"/>
            <a:r>
              <a:rPr lang="en-US" altLang="en-US">
                <a:cs typeface="Times New Roman" panose="02020603050405020304" pitchFamily="18" charset="0"/>
              </a:rPr>
              <a:t>Entropy</a:t>
            </a:r>
            <a:r>
              <a:rPr lang="en-US" altLang="en-US">
                <a:solidFill>
                  <a:srgbClr val="000099"/>
                </a:solidFill>
              </a:rPr>
              <a:t> </a:t>
            </a:r>
          </a:p>
        </p:txBody>
      </p:sp>
      <p:sp>
        <p:nvSpPr>
          <p:cNvPr id="33795" name="Rectangle 3">
            <a:extLst>
              <a:ext uri="{FF2B5EF4-FFF2-40B4-BE49-F238E27FC236}">
                <a16:creationId xmlns:a16="http://schemas.microsoft.com/office/drawing/2014/main" id="{870E8126-62C1-F216-8099-5964E0CAF51C}"/>
              </a:ext>
            </a:extLst>
          </p:cNvPr>
          <p:cNvSpPr>
            <a:spLocks noGrp="1" noChangeArrowheads="1"/>
          </p:cNvSpPr>
          <p:nvPr>
            <p:ph type="body" idx="1"/>
          </p:nvPr>
        </p:nvSpPr>
        <p:spPr>
          <a:xfrm>
            <a:off x="0" y="1488977"/>
            <a:ext cx="9077325" cy="5329336"/>
          </a:xfrm>
        </p:spPr>
        <p:txBody>
          <a:bodyPr>
            <a:normAutofit/>
          </a:bodyPr>
          <a:lstStyle/>
          <a:p>
            <a:pPr eaLnBrk="1" hangingPunct="1">
              <a:defRPr/>
            </a:pPr>
            <a:r>
              <a:rPr lang="tr-TR" sz="2800" kern="1200" dirty="0" err="1">
                <a:ea typeface="Tahoma" pitchFamily="34" charset="0"/>
                <a:cs typeface="Tahoma" pitchFamily="34" charset="0"/>
              </a:rPr>
              <a:t>Written</a:t>
            </a:r>
            <a:r>
              <a:rPr lang="tr-TR" sz="2800" kern="1200" dirty="0">
                <a:ea typeface="Tahoma" pitchFamily="34" charset="0"/>
                <a:cs typeface="Tahoma" pitchFamily="34" charset="0"/>
              </a:rPr>
              <a:t> as</a:t>
            </a:r>
            <a:r>
              <a:rPr lang="en-US" sz="2800" kern="1200" dirty="0">
                <a:ea typeface="Tahoma" pitchFamily="34" charset="0"/>
                <a:cs typeface="Tahoma" pitchFamily="34" charset="0"/>
              </a:rPr>
              <a:t>:</a:t>
            </a:r>
            <a:r>
              <a:rPr lang="tr-TR" sz="2800" kern="1200" dirty="0">
                <a:ea typeface="Tahoma" pitchFamily="34" charset="0"/>
                <a:cs typeface="Tahoma" pitchFamily="34" charset="0"/>
              </a:rPr>
              <a:t>  </a:t>
            </a:r>
            <a:r>
              <a:rPr lang="en-US" sz="2800" b="1" dirty="0"/>
              <a:t>E(S) = -(p+)*log</a:t>
            </a:r>
            <a:r>
              <a:rPr lang="en-US" sz="2800" b="1" baseline="-25000" dirty="0"/>
              <a:t>2</a:t>
            </a:r>
            <a:r>
              <a:rPr lang="en-US" sz="2800" b="1" dirty="0"/>
              <a:t>(p+ ) - (p_ )*log</a:t>
            </a:r>
            <a:r>
              <a:rPr lang="en-US" sz="2800" b="1" baseline="-25000" dirty="0"/>
              <a:t>2</a:t>
            </a:r>
            <a:r>
              <a:rPr lang="en-US" sz="2800" b="1" dirty="0"/>
              <a:t>(p_ )</a:t>
            </a:r>
            <a:endParaRPr lang="tr-TR" sz="3600" b="1" dirty="0"/>
          </a:p>
          <a:p>
            <a:pPr lvl="2">
              <a:defRPr/>
            </a:pPr>
            <a:r>
              <a:rPr lang="en-US" sz="1600" kern="1200" dirty="0">
                <a:ea typeface="Tahoma" pitchFamily="34" charset="0"/>
                <a:cs typeface="Tahoma" pitchFamily="34" charset="0"/>
              </a:rPr>
              <a:t>Where p+ is the positive samples</a:t>
            </a:r>
          </a:p>
          <a:p>
            <a:pPr lvl="2">
              <a:defRPr/>
            </a:pPr>
            <a:r>
              <a:rPr lang="en-US" sz="1600" kern="1200" dirty="0">
                <a:ea typeface="Tahoma" pitchFamily="34" charset="0"/>
                <a:cs typeface="Tahoma" pitchFamily="34" charset="0"/>
              </a:rPr>
              <a:t>Where p_ is the negative samples</a:t>
            </a:r>
          </a:p>
          <a:p>
            <a:pPr lvl="2">
              <a:defRPr/>
            </a:pPr>
            <a:r>
              <a:rPr lang="en-US" sz="1600" kern="1200" dirty="0">
                <a:ea typeface="Tahoma" pitchFamily="34" charset="0"/>
                <a:cs typeface="Tahoma" pitchFamily="34" charset="0"/>
              </a:rPr>
              <a:t>Where S is the sample of attributions</a:t>
            </a:r>
            <a:endParaRPr lang="tr-TR" sz="1600" kern="1200" dirty="0">
              <a:ea typeface="Tahoma" pitchFamily="34" charset="0"/>
              <a:cs typeface="Tahoma" pitchFamily="34" charset="0"/>
            </a:endParaRPr>
          </a:p>
          <a:p>
            <a:pPr eaLnBrk="1" hangingPunct="1">
              <a:defRPr/>
            </a:pPr>
            <a:r>
              <a:rPr lang="en-US" sz="2800" kern="1200" dirty="0">
                <a:ea typeface="Tahoma" pitchFamily="34" charset="0"/>
                <a:cs typeface="Tahoma" pitchFamily="34" charset="0"/>
              </a:rPr>
              <a:t>For a two-class problem</a:t>
            </a:r>
            <a:r>
              <a:rPr lang="en-US" sz="3600" dirty="0"/>
              <a:t>:</a:t>
            </a:r>
          </a:p>
          <a:p>
            <a:pPr eaLnBrk="1" hangingPunct="1">
              <a:defRPr/>
            </a:pPr>
            <a:endParaRPr lang="en-US" sz="2800" dirty="0">
              <a:ea typeface="Tahoma" pitchFamily="34" charset="0"/>
              <a:cs typeface="Tahoma" pitchFamily="34" charset="0"/>
            </a:endParaRPr>
          </a:p>
          <a:p>
            <a:pPr eaLnBrk="1" hangingPunct="1">
              <a:defRPr/>
            </a:pPr>
            <a:endParaRPr lang="en-US" sz="2800" dirty="0">
              <a:ea typeface="Tahoma" pitchFamily="34" charset="0"/>
              <a:cs typeface="Tahoma" pitchFamily="34" charset="0"/>
            </a:endParaRPr>
          </a:p>
          <a:p>
            <a:pPr eaLnBrk="1" hangingPunct="1">
              <a:defRPr/>
            </a:pPr>
            <a:endParaRPr lang="en-US" sz="2800" dirty="0">
              <a:ea typeface="Tahoma" pitchFamily="34" charset="0"/>
              <a:cs typeface="Tahoma" pitchFamily="34" charset="0"/>
            </a:endParaRPr>
          </a:p>
          <a:p>
            <a:pPr eaLnBrk="1" hangingPunct="1">
              <a:defRPr/>
            </a:pPr>
            <a:endParaRPr lang="en-US" sz="2800" dirty="0">
              <a:ea typeface="Tahoma" pitchFamily="34" charset="0"/>
              <a:cs typeface="Tahoma" pitchFamily="34" charset="0"/>
            </a:endParaRPr>
          </a:p>
          <a:p>
            <a:pPr eaLnBrk="1" hangingPunct="1">
              <a:defRPr/>
            </a:pPr>
            <a:endParaRPr lang="en-US" sz="2800" dirty="0">
              <a:ea typeface="Tahoma" pitchFamily="34" charset="0"/>
              <a:cs typeface="Tahoma" pitchFamily="34" charset="0"/>
            </a:endParaRPr>
          </a:p>
          <a:p>
            <a:pPr eaLnBrk="1" hangingPunct="1">
              <a:defRPr/>
            </a:pPr>
            <a:r>
              <a:rPr lang="en-US" sz="2800" dirty="0">
                <a:ea typeface="Tahoma" pitchFamily="34" charset="0"/>
                <a:cs typeface="Tahoma" pitchFamily="34" charset="0"/>
              </a:rPr>
              <a:t>For more than 2-classes, E can be greater </a:t>
            </a:r>
            <a:r>
              <a:rPr lang="en-US" sz="2400" dirty="0">
                <a:ea typeface="Tahoma" pitchFamily="34" charset="0"/>
                <a:cs typeface="Tahoma" pitchFamily="34" charset="0"/>
              </a:rPr>
              <a:t>than 1</a:t>
            </a:r>
          </a:p>
        </p:txBody>
      </p:sp>
      <p:pic>
        <p:nvPicPr>
          <p:cNvPr id="38916" name="Picture 2053" descr="D:\uisp\scripts\mico_1.png">
            <a:extLst>
              <a:ext uri="{FF2B5EF4-FFF2-40B4-BE49-F238E27FC236}">
                <a16:creationId xmlns:a16="http://schemas.microsoft.com/office/drawing/2014/main" id="{3EA6A352-D542-A2ED-5A0E-A735414DD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242" y="2070608"/>
            <a:ext cx="4902467" cy="34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Dikdörtgen 1">
            <a:extLst>
              <a:ext uri="{FF2B5EF4-FFF2-40B4-BE49-F238E27FC236}">
                <a16:creationId xmlns:a16="http://schemas.microsoft.com/office/drawing/2014/main" id="{EEB4DD35-E738-EF41-8491-2DAD7C482B86}"/>
              </a:ext>
            </a:extLst>
          </p:cNvPr>
          <p:cNvSpPr>
            <a:spLocks noChangeArrowheads="1"/>
          </p:cNvSpPr>
          <p:nvPr/>
        </p:nvSpPr>
        <p:spPr bwMode="auto">
          <a:xfrm>
            <a:off x="6202972" y="5166178"/>
            <a:ext cx="1373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800" dirty="0">
                <a:solidFill>
                  <a:schemeClr val="tx2"/>
                </a:solidFill>
              </a:rPr>
              <a:t>entropy</a:t>
            </a:r>
          </a:p>
        </p:txBody>
      </p:sp>
      <p:sp>
        <p:nvSpPr>
          <p:cNvPr id="38918" name="Text Box 2055">
            <a:extLst>
              <a:ext uri="{FF2B5EF4-FFF2-40B4-BE49-F238E27FC236}">
                <a16:creationId xmlns:a16="http://schemas.microsoft.com/office/drawing/2014/main" id="{9951A3EA-9839-36A1-69A1-5476382C2BDC}"/>
              </a:ext>
            </a:extLst>
          </p:cNvPr>
          <p:cNvSpPr txBox="1">
            <a:spLocks noChangeArrowheads="1"/>
          </p:cNvSpPr>
          <p:nvPr/>
        </p:nvSpPr>
        <p:spPr bwMode="auto">
          <a:xfrm>
            <a:off x="8072839" y="5196194"/>
            <a:ext cx="522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200" dirty="0">
                <a:solidFill>
                  <a:schemeClr val="tx2"/>
                </a:solidFill>
              </a:rPr>
              <a:t>p(c1)</a:t>
            </a:r>
          </a:p>
        </p:txBody>
      </p:sp>
      <p:sp>
        <p:nvSpPr>
          <p:cNvPr id="38919" name="Sağ Ok 3">
            <a:extLst>
              <a:ext uri="{FF2B5EF4-FFF2-40B4-BE49-F238E27FC236}">
                <a16:creationId xmlns:a16="http://schemas.microsoft.com/office/drawing/2014/main" id="{22ACB955-3782-3206-C046-CB24AAF33B33}"/>
              </a:ext>
            </a:extLst>
          </p:cNvPr>
          <p:cNvSpPr>
            <a:spLocks noChangeArrowheads="1"/>
          </p:cNvSpPr>
          <p:nvPr/>
        </p:nvSpPr>
        <p:spPr bwMode="auto">
          <a:xfrm>
            <a:off x="2807494" y="3497163"/>
            <a:ext cx="1129536" cy="306173"/>
          </a:xfrm>
          <a:prstGeom prst="rightArrow">
            <a:avLst>
              <a:gd name="adj1" fmla="val 50000"/>
              <a:gd name="adj2" fmla="val 4988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tr-TR" altLang="en-US" sz="1800">
              <a:latin typeface="Arial" panose="020B0604020202020204" pitchFamily="34" charset="0"/>
            </a:endParaRPr>
          </a:p>
        </p:txBody>
      </p:sp>
      <p:sp>
        <p:nvSpPr>
          <p:cNvPr id="2" name="Date Placeholder 1">
            <a:extLst>
              <a:ext uri="{FF2B5EF4-FFF2-40B4-BE49-F238E27FC236}">
                <a16:creationId xmlns:a16="http://schemas.microsoft.com/office/drawing/2014/main" id="{5215CCEE-F2D3-8FF0-24FE-09A6F5C3BD3B}"/>
              </a:ext>
            </a:extLst>
          </p:cNvPr>
          <p:cNvSpPr>
            <a:spLocks noGrp="1"/>
          </p:cNvSpPr>
          <p:nvPr>
            <p:ph type="dt" sz="half" idx="10"/>
          </p:nvPr>
        </p:nvSpPr>
        <p:spPr>
          <a:xfrm>
            <a:off x="4817031" y="6526569"/>
            <a:ext cx="2667000" cy="365125"/>
          </a:xfrm>
        </p:spPr>
        <p:txBody>
          <a:bodyPr/>
          <a:lstStyle/>
          <a:p>
            <a:r>
              <a:rPr lang="en-US" dirty="0"/>
              <a:t>March 8, 2023</a:t>
            </a:r>
          </a:p>
        </p:txBody>
      </p:sp>
      <p:sp>
        <p:nvSpPr>
          <p:cNvPr id="3" name="Slide Number Placeholder 2">
            <a:extLst>
              <a:ext uri="{FF2B5EF4-FFF2-40B4-BE49-F238E27FC236}">
                <a16:creationId xmlns:a16="http://schemas.microsoft.com/office/drawing/2014/main" id="{514ABABB-F5A0-235C-F443-6EF43FCF2AC6}"/>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6A1CF35-D681-42CD-302B-EECE21148270}"/>
              </a:ext>
            </a:extLst>
          </p:cNvPr>
          <p:cNvSpPr>
            <a:spLocks noGrp="1" noChangeArrowheads="1"/>
          </p:cNvSpPr>
          <p:nvPr>
            <p:ph type="title"/>
          </p:nvPr>
        </p:nvSpPr>
        <p:spPr/>
        <p:txBody>
          <a:bodyPr/>
          <a:lstStyle/>
          <a:p>
            <a:pPr eaLnBrk="1" hangingPunct="1"/>
            <a:r>
              <a:rPr lang="en-US" altLang="en-US" b="1" u="sng">
                <a:solidFill>
                  <a:srgbClr val="000099"/>
                </a:solidFill>
              </a:rPr>
              <a:t>Example</a:t>
            </a:r>
          </a:p>
        </p:txBody>
      </p:sp>
      <p:sp>
        <p:nvSpPr>
          <p:cNvPr id="39939" name="Rectangle 3">
            <a:extLst>
              <a:ext uri="{FF2B5EF4-FFF2-40B4-BE49-F238E27FC236}">
                <a16:creationId xmlns:a16="http://schemas.microsoft.com/office/drawing/2014/main" id="{581E873C-88A8-77BD-D300-FE599BB51B37}"/>
              </a:ext>
            </a:extLst>
          </p:cNvPr>
          <p:cNvSpPr>
            <a:spLocks noGrp="1" noChangeArrowheads="1"/>
          </p:cNvSpPr>
          <p:nvPr>
            <p:ph type="body" idx="1"/>
          </p:nvPr>
        </p:nvSpPr>
        <p:spPr>
          <a:xfrm>
            <a:off x="4164013" y="1480438"/>
            <a:ext cx="6019800" cy="533400"/>
          </a:xfrm>
        </p:spPr>
        <p:txBody>
          <a:bodyPr/>
          <a:lstStyle/>
          <a:p>
            <a:pPr>
              <a:spcBef>
                <a:spcPct val="0"/>
              </a:spcBef>
              <a:buClrTx/>
              <a:buSzTx/>
              <a:buFontTx/>
              <a:buNone/>
            </a:pPr>
            <a:r>
              <a:rPr lang="en-US" altLang="en-US" sz="1900" dirty="0">
                <a:solidFill>
                  <a:srgbClr val="000000"/>
                </a:solidFill>
              </a:rPr>
              <a:t>The Entropy of A</a:t>
            </a:r>
            <a:r>
              <a:rPr lang="en-US" altLang="en-US" sz="1900" baseline="-25000" dirty="0">
                <a:solidFill>
                  <a:srgbClr val="000000"/>
                </a:solidFill>
              </a:rPr>
              <a:t>1</a:t>
            </a:r>
            <a:r>
              <a:rPr lang="en-US" altLang="en-US" sz="1900" dirty="0">
                <a:solidFill>
                  <a:srgbClr val="000000"/>
                </a:solidFill>
              </a:rPr>
              <a:t> is computed as the following:</a:t>
            </a:r>
          </a:p>
          <a:p>
            <a:pPr eaLnBrk="1" hangingPunct="1">
              <a:lnSpc>
                <a:spcPct val="90000"/>
              </a:lnSpc>
              <a:buFont typeface="Wingdings" pitchFamily="2" charset="2"/>
              <a:buNone/>
            </a:pPr>
            <a:endParaRPr lang="en-US" altLang="en-US" sz="1900" dirty="0"/>
          </a:p>
        </p:txBody>
      </p:sp>
      <p:grpSp>
        <p:nvGrpSpPr>
          <p:cNvPr id="39940" name="Group 15">
            <a:extLst>
              <a:ext uri="{FF2B5EF4-FFF2-40B4-BE49-F238E27FC236}">
                <a16:creationId xmlns:a16="http://schemas.microsoft.com/office/drawing/2014/main" id="{C463910A-08EF-6E94-2779-F6F0E34FD40B}"/>
              </a:ext>
            </a:extLst>
          </p:cNvPr>
          <p:cNvGrpSpPr>
            <a:grpSpLocks noChangeAspect="1"/>
          </p:cNvGrpSpPr>
          <p:nvPr/>
        </p:nvGrpSpPr>
        <p:grpSpPr bwMode="auto">
          <a:xfrm>
            <a:off x="49213" y="1541463"/>
            <a:ext cx="4114800" cy="3221037"/>
            <a:chOff x="2527" y="1792"/>
            <a:chExt cx="5261" cy="4236"/>
          </a:xfrm>
        </p:grpSpPr>
        <p:sp>
          <p:nvSpPr>
            <p:cNvPr id="39945" name="AutoShape 16">
              <a:extLst>
                <a:ext uri="{FF2B5EF4-FFF2-40B4-BE49-F238E27FC236}">
                  <a16:creationId xmlns:a16="http://schemas.microsoft.com/office/drawing/2014/main" id="{43FCBCAF-9B87-263D-9CC6-5D854B5F07E5}"/>
                </a:ext>
              </a:extLst>
            </p:cNvPr>
            <p:cNvSpPr>
              <a:spLocks noChangeAspect="1" noChangeArrowheads="1"/>
            </p:cNvSpPr>
            <p:nvPr/>
          </p:nvSpPr>
          <p:spPr bwMode="auto">
            <a:xfrm>
              <a:off x="2527" y="1792"/>
              <a:ext cx="5261" cy="4236"/>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nvGrpSpPr>
            <p:cNvPr id="39946" name="Group 17">
              <a:extLst>
                <a:ext uri="{FF2B5EF4-FFF2-40B4-BE49-F238E27FC236}">
                  <a16:creationId xmlns:a16="http://schemas.microsoft.com/office/drawing/2014/main" id="{6CED5BA3-5012-663E-FC76-D501A6C54709}"/>
                </a:ext>
              </a:extLst>
            </p:cNvPr>
            <p:cNvGrpSpPr>
              <a:grpSpLocks/>
            </p:cNvGrpSpPr>
            <p:nvPr/>
          </p:nvGrpSpPr>
          <p:grpSpPr bwMode="auto">
            <a:xfrm>
              <a:off x="2527" y="1792"/>
              <a:ext cx="5261" cy="4236"/>
              <a:chOff x="2527" y="1792"/>
              <a:chExt cx="5261" cy="4236"/>
            </a:xfrm>
          </p:grpSpPr>
          <p:sp>
            <p:nvSpPr>
              <p:cNvPr id="39947" name="Line 18">
                <a:extLst>
                  <a:ext uri="{FF2B5EF4-FFF2-40B4-BE49-F238E27FC236}">
                    <a16:creationId xmlns:a16="http://schemas.microsoft.com/office/drawing/2014/main" id="{FE49481C-98E4-9B12-E439-A41FFA6CAA93}"/>
                  </a:ext>
                </a:extLst>
              </p:cNvPr>
              <p:cNvSpPr>
                <a:spLocks noChangeShapeType="1"/>
              </p:cNvSpPr>
              <p:nvPr/>
            </p:nvSpPr>
            <p:spPr bwMode="auto">
              <a:xfrm flipH="1">
                <a:off x="3956" y="2649"/>
                <a:ext cx="990" cy="2709"/>
              </a:xfrm>
              <a:prstGeom prst="line">
                <a:avLst/>
              </a:prstGeom>
              <a:noFill/>
              <a:ln w="38100">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en-US"/>
              </a:p>
            </p:txBody>
          </p:sp>
          <p:sp>
            <p:nvSpPr>
              <p:cNvPr id="39948" name="Line 19">
                <a:extLst>
                  <a:ext uri="{FF2B5EF4-FFF2-40B4-BE49-F238E27FC236}">
                    <a16:creationId xmlns:a16="http://schemas.microsoft.com/office/drawing/2014/main" id="{F54170A8-2D65-1A6D-2EC4-E13DAD1B9D82}"/>
                  </a:ext>
                </a:extLst>
              </p:cNvPr>
              <p:cNvSpPr>
                <a:spLocks noChangeShapeType="1"/>
              </p:cNvSpPr>
              <p:nvPr/>
            </p:nvSpPr>
            <p:spPr bwMode="auto">
              <a:xfrm>
                <a:off x="5275" y="2649"/>
                <a:ext cx="906" cy="2709"/>
              </a:xfrm>
              <a:prstGeom prst="line">
                <a:avLst/>
              </a:prstGeom>
              <a:noFill/>
              <a:ln w="38100">
                <a:solidFill>
                  <a:srgbClr val="00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p>
                <a:endParaRPr lang="en-US"/>
              </a:p>
            </p:txBody>
          </p:sp>
          <p:sp>
            <p:nvSpPr>
              <p:cNvPr id="39949" name="Text Box 20">
                <a:extLst>
                  <a:ext uri="{FF2B5EF4-FFF2-40B4-BE49-F238E27FC236}">
                    <a16:creationId xmlns:a16="http://schemas.microsoft.com/office/drawing/2014/main" id="{B4393EB6-4974-DD07-1761-F02DF38F93B3}"/>
                  </a:ext>
                </a:extLst>
              </p:cNvPr>
              <p:cNvSpPr txBox="1">
                <a:spLocks noChangeArrowheads="1"/>
              </p:cNvSpPr>
              <p:nvPr/>
            </p:nvSpPr>
            <p:spPr bwMode="auto">
              <a:xfrm>
                <a:off x="4617" y="1792"/>
                <a:ext cx="1158" cy="670"/>
              </a:xfrm>
              <a:prstGeom prst="rect">
                <a:avLst/>
              </a:prstGeom>
              <a:solidFill>
                <a:srgbClr val="FFFFCC"/>
              </a:solidFill>
              <a:ln w="38100">
                <a:solidFill>
                  <a:srgbClr val="0033CC"/>
                </a:solidFill>
                <a:prstDash val="lgDash"/>
                <a:miter lim="800000"/>
                <a:headEnd/>
                <a:tailEnd/>
              </a:ln>
              <a:effectLst/>
              <a:extLs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000000"/>
                    </a:solidFill>
                  </a:rPr>
                  <a:t>A</a:t>
                </a:r>
                <a:r>
                  <a:rPr lang="en-US" altLang="en-US" sz="2400" baseline="-25000">
                    <a:solidFill>
                      <a:srgbClr val="000000"/>
                    </a:solidFill>
                  </a:rPr>
                  <a:t>1</a:t>
                </a:r>
                <a:r>
                  <a:rPr lang="en-US" altLang="en-US" sz="2400">
                    <a:solidFill>
                      <a:srgbClr val="000000"/>
                    </a:solidFill>
                  </a:rPr>
                  <a:t>=?</a:t>
                </a:r>
                <a:endParaRPr lang="en-US" altLang="en-US" sz="2400">
                  <a:solidFill>
                    <a:schemeClr val="tx2"/>
                  </a:solidFill>
                </a:endParaRPr>
              </a:p>
            </p:txBody>
          </p:sp>
          <p:sp>
            <p:nvSpPr>
              <p:cNvPr id="39950" name="Text Box 21">
                <a:extLst>
                  <a:ext uri="{FF2B5EF4-FFF2-40B4-BE49-F238E27FC236}">
                    <a16:creationId xmlns:a16="http://schemas.microsoft.com/office/drawing/2014/main" id="{14BA2113-AD36-D8A2-64A4-584AB631608C}"/>
                  </a:ext>
                </a:extLst>
              </p:cNvPr>
              <p:cNvSpPr txBox="1">
                <a:spLocks noChangeArrowheads="1"/>
              </p:cNvSpPr>
              <p:nvPr/>
            </p:nvSpPr>
            <p:spPr bwMode="auto">
              <a:xfrm>
                <a:off x="3792" y="3790"/>
                <a:ext cx="1102" cy="670"/>
              </a:xfrm>
              <a:prstGeom prst="rect">
                <a:avLst/>
              </a:prstGeom>
              <a:solidFill>
                <a:srgbClr val="FFFFCC"/>
              </a:solidFill>
              <a:ln w="38100">
                <a:solidFill>
                  <a:srgbClr val="808000"/>
                </a:solidFill>
                <a:prstDash val="lgDash"/>
                <a:miter lim="800000"/>
                <a:headEnd/>
                <a:tailEnd/>
              </a:ln>
              <a:effectLst/>
              <a:extLs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000000"/>
                    </a:solidFill>
                  </a:rPr>
                  <a:t>True</a:t>
                </a:r>
                <a:endParaRPr lang="en-US" altLang="en-US" sz="2400">
                  <a:solidFill>
                    <a:schemeClr val="tx2"/>
                  </a:solidFill>
                </a:endParaRPr>
              </a:p>
            </p:txBody>
          </p:sp>
          <p:sp>
            <p:nvSpPr>
              <p:cNvPr id="39951" name="Text Box 22">
                <a:extLst>
                  <a:ext uri="{FF2B5EF4-FFF2-40B4-BE49-F238E27FC236}">
                    <a16:creationId xmlns:a16="http://schemas.microsoft.com/office/drawing/2014/main" id="{24BA50B6-D124-CB0F-67D6-6EA26E19328B}"/>
                  </a:ext>
                </a:extLst>
              </p:cNvPr>
              <p:cNvSpPr txBox="1">
                <a:spLocks noChangeArrowheads="1"/>
              </p:cNvSpPr>
              <p:nvPr/>
            </p:nvSpPr>
            <p:spPr bwMode="auto">
              <a:xfrm>
                <a:off x="5440" y="3790"/>
                <a:ext cx="1191" cy="670"/>
              </a:xfrm>
              <a:prstGeom prst="rect">
                <a:avLst/>
              </a:prstGeom>
              <a:solidFill>
                <a:srgbClr val="FFFFCC"/>
              </a:solidFill>
              <a:ln w="38100">
                <a:solidFill>
                  <a:srgbClr val="808000"/>
                </a:solidFill>
                <a:prstDash val="lgDash"/>
                <a:miter lim="800000"/>
                <a:headEnd/>
                <a:tailEnd/>
              </a:ln>
              <a:effectLst/>
              <a:extLs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000000"/>
                    </a:solidFill>
                  </a:rPr>
                  <a:t>False</a:t>
                </a:r>
                <a:endParaRPr lang="en-US" altLang="en-US" sz="2400">
                  <a:solidFill>
                    <a:schemeClr val="tx2"/>
                  </a:solidFill>
                </a:endParaRPr>
              </a:p>
            </p:txBody>
          </p:sp>
          <p:sp>
            <p:nvSpPr>
              <p:cNvPr id="39952" name="Text Box 23">
                <a:extLst>
                  <a:ext uri="{FF2B5EF4-FFF2-40B4-BE49-F238E27FC236}">
                    <a16:creationId xmlns:a16="http://schemas.microsoft.com/office/drawing/2014/main" id="{ED85B64F-B29F-41B4-0326-92EF630DDD65}"/>
                  </a:ext>
                </a:extLst>
              </p:cNvPr>
              <p:cNvSpPr txBox="1">
                <a:spLocks noChangeArrowheads="1"/>
              </p:cNvSpPr>
              <p:nvPr/>
            </p:nvSpPr>
            <p:spPr bwMode="auto">
              <a:xfrm>
                <a:off x="3127" y="5358"/>
                <a:ext cx="1940" cy="670"/>
              </a:xfrm>
              <a:prstGeom prst="rect">
                <a:avLst/>
              </a:prstGeom>
              <a:solidFill>
                <a:srgbClr val="FFFFCC"/>
              </a:solidFill>
              <a:ln w="38100">
                <a:solidFill>
                  <a:srgbClr val="800000"/>
                </a:solidFill>
                <a:prstDash val="lgDash"/>
                <a:miter lim="800000"/>
                <a:headEnd/>
                <a:tailEnd/>
              </a:ln>
              <a:effectLst/>
              <a:extLs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000000"/>
                    </a:solidFill>
                  </a:rPr>
                  <a:t>[21+, 5-]</a:t>
                </a:r>
                <a:endParaRPr lang="en-US" altLang="en-US" sz="2400">
                  <a:solidFill>
                    <a:schemeClr val="tx2"/>
                  </a:solidFill>
                </a:endParaRPr>
              </a:p>
            </p:txBody>
          </p:sp>
          <p:sp>
            <p:nvSpPr>
              <p:cNvPr id="39953" name="Text Box 24">
                <a:extLst>
                  <a:ext uri="{FF2B5EF4-FFF2-40B4-BE49-F238E27FC236}">
                    <a16:creationId xmlns:a16="http://schemas.microsoft.com/office/drawing/2014/main" id="{E3BE07D5-0ADF-EA13-69E4-A06F2454A8B6}"/>
                  </a:ext>
                </a:extLst>
              </p:cNvPr>
              <p:cNvSpPr txBox="1">
                <a:spLocks noChangeArrowheads="1"/>
              </p:cNvSpPr>
              <p:nvPr/>
            </p:nvSpPr>
            <p:spPr bwMode="auto">
              <a:xfrm>
                <a:off x="5848" y="5358"/>
                <a:ext cx="1940" cy="670"/>
              </a:xfrm>
              <a:prstGeom prst="rect">
                <a:avLst/>
              </a:prstGeom>
              <a:solidFill>
                <a:srgbClr val="FFFFCC"/>
              </a:solidFill>
              <a:ln w="38100">
                <a:solidFill>
                  <a:srgbClr val="800000"/>
                </a:solidFill>
                <a:prstDash val="lgDash"/>
                <a:miter lim="800000"/>
                <a:headEnd/>
                <a:tailEnd/>
              </a:ln>
              <a:effectLst/>
              <a:extLs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000000"/>
                    </a:solidFill>
                  </a:rPr>
                  <a:t>[8+, 30-]</a:t>
                </a:r>
                <a:endParaRPr lang="en-US" altLang="en-US" sz="2400">
                  <a:solidFill>
                    <a:schemeClr val="tx2"/>
                  </a:solidFill>
                </a:endParaRPr>
              </a:p>
            </p:txBody>
          </p:sp>
          <p:sp>
            <p:nvSpPr>
              <p:cNvPr id="39954" name="Text Box 25">
                <a:extLst>
                  <a:ext uri="{FF2B5EF4-FFF2-40B4-BE49-F238E27FC236}">
                    <a16:creationId xmlns:a16="http://schemas.microsoft.com/office/drawing/2014/main" id="{03600F4E-F947-0BB8-7C65-FD1F5510CA0F}"/>
                  </a:ext>
                </a:extLst>
              </p:cNvPr>
              <p:cNvSpPr txBox="1">
                <a:spLocks noChangeArrowheads="1"/>
              </p:cNvSpPr>
              <p:nvPr/>
            </p:nvSpPr>
            <p:spPr bwMode="auto">
              <a:xfrm>
                <a:off x="2527" y="1792"/>
                <a:ext cx="1983" cy="617"/>
              </a:xfrm>
              <a:prstGeom prst="rect">
                <a:avLst/>
              </a:prstGeom>
              <a:noFill/>
              <a:ln w="9525">
                <a:solidFill>
                  <a:srgbClr val="000000"/>
                </a:solidFill>
                <a:prstDash val="lgDash"/>
                <a:miter lim="800000"/>
                <a:headEnd/>
                <a:tailEnd/>
              </a:ln>
              <a:effectLst/>
              <a:extLst>
                <a:ext uri="{909E8E84-426E-40DD-AFC4-6F175D3DCCD1}">
                  <a14:hiddenFill xmlns:a14="http://schemas.microsoft.com/office/drawing/2010/main">
                    <a:solidFill>
                      <a:srgbClr val="339933"/>
                    </a:solidFill>
                  </a14:hiddenFill>
                </a:ext>
                <a:ext uri="{AF507438-7753-43E0-B8FC-AC1667EBCBE1}">
                  <a14:hiddenEffects xmlns:a14="http://schemas.microsoft.com/office/drawing/2010/main">
                    <a:effectLst>
                      <a:outerShdw dist="35921" dir="2700000" algn="ctr" rotWithShape="0">
                        <a:srgbClr val="666633"/>
                      </a:outerShdw>
                    </a:effectLst>
                  </a14:hiddenEffects>
                </a:ext>
              </a:extLst>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rgbClr val="000000"/>
                    </a:solidFill>
                  </a:rPr>
                  <a:t>[29+,35-]</a:t>
                </a:r>
                <a:endParaRPr lang="en-US" altLang="en-US" sz="2400">
                  <a:solidFill>
                    <a:schemeClr val="tx2"/>
                  </a:solidFill>
                </a:endParaRPr>
              </a:p>
            </p:txBody>
          </p:sp>
        </p:grpSp>
      </p:grpSp>
      <p:sp>
        <p:nvSpPr>
          <p:cNvPr id="39941" name="Text Box 26">
            <a:extLst>
              <a:ext uri="{FF2B5EF4-FFF2-40B4-BE49-F238E27FC236}">
                <a16:creationId xmlns:a16="http://schemas.microsoft.com/office/drawing/2014/main" id="{A45F7333-96B2-5047-E4F7-4952D0150403}"/>
              </a:ext>
            </a:extLst>
          </p:cNvPr>
          <p:cNvSpPr txBox="1">
            <a:spLocks noChangeArrowheads="1"/>
          </p:cNvSpPr>
          <p:nvPr/>
        </p:nvSpPr>
        <p:spPr bwMode="auto">
          <a:xfrm>
            <a:off x="4419600" y="1845979"/>
            <a:ext cx="4533900" cy="4801314"/>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dirty="0">
                <a:solidFill>
                  <a:srgbClr val="000000"/>
                </a:solidFill>
              </a:rPr>
              <a:t>E</a:t>
            </a:r>
            <a:r>
              <a:rPr lang="en-US" altLang="en-US" sz="1800" b="1" dirty="0">
                <a:solidFill>
                  <a:srgbClr val="000000"/>
                </a:solidFill>
              </a:rPr>
              <a:t>(A)</a:t>
            </a:r>
            <a:r>
              <a:rPr lang="en-US" altLang="en-US" sz="1800" dirty="0">
                <a:solidFill>
                  <a:srgbClr val="000000"/>
                </a:solidFill>
              </a:rPr>
              <a:t> = -29/(29+35)*log</a:t>
            </a:r>
            <a:r>
              <a:rPr lang="en-US" altLang="en-US" sz="1800" baseline="-25000" dirty="0">
                <a:solidFill>
                  <a:srgbClr val="000000"/>
                </a:solidFill>
              </a:rPr>
              <a:t>2</a:t>
            </a:r>
            <a:r>
              <a:rPr lang="en-US" altLang="en-US" sz="1800" dirty="0">
                <a:solidFill>
                  <a:srgbClr val="000000"/>
                </a:solidFill>
              </a:rPr>
              <a:t>(29/(29+35)) – </a:t>
            </a:r>
          </a:p>
          <a:p>
            <a:pPr eaLnBrk="1" hangingPunct="1">
              <a:spcBef>
                <a:spcPct val="50000"/>
              </a:spcBef>
              <a:buClrTx/>
              <a:buSzTx/>
              <a:buFontTx/>
              <a:buNone/>
            </a:pPr>
            <a:r>
              <a:rPr lang="en-US" altLang="en-US" sz="1800" dirty="0">
                <a:solidFill>
                  <a:srgbClr val="000000"/>
                </a:solidFill>
              </a:rPr>
              <a:t>              35/(35+29)log</a:t>
            </a:r>
            <a:r>
              <a:rPr lang="en-US" altLang="en-US" sz="1800" baseline="-25000" dirty="0">
                <a:solidFill>
                  <a:srgbClr val="000000"/>
                </a:solidFill>
              </a:rPr>
              <a:t>2</a:t>
            </a:r>
            <a:r>
              <a:rPr lang="en-US" altLang="en-US" sz="1800" dirty="0">
                <a:solidFill>
                  <a:srgbClr val="000000"/>
                </a:solidFill>
              </a:rPr>
              <a:t>(35/(35+29))</a:t>
            </a:r>
          </a:p>
          <a:p>
            <a:pPr eaLnBrk="1" hangingPunct="1">
              <a:spcBef>
                <a:spcPct val="50000"/>
              </a:spcBef>
              <a:buClrTx/>
              <a:buSzTx/>
              <a:buFontTx/>
              <a:buNone/>
            </a:pPr>
            <a:r>
              <a:rPr lang="en-US" altLang="en-US" sz="1800" dirty="0">
                <a:solidFill>
                  <a:srgbClr val="000000"/>
                </a:solidFill>
              </a:rPr>
              <a:t>            = 0.9937</a:t>
            </a:r>
          </a:p>
          <a:p>
            <a:pPr eaLnBrk="1" hangingPunct="1">
              <a:spcBef>
                <a:spcPct val="50000"/>
              </a:spcBef>
              <a:buClrTx/>
              <a:buSzTx/>
              <a:buFontTx/>
              <a:buNone/>
            </a:pPr>
            <a:endParaRPr lang="tr-TR" altLang="en-US" sz="2400" dirty="0">
              <a:solidFill>
                <a:srgbClr val="000000"/>
              </a:solidFill>
            </a:endParaRPr>
          </a:p>
          <a:p>
            <a:pPr eaLnBrk="1" hangingPunct="1">
              <a:lnSpc>
                <a:spcPct val="150000"/>
              </a:lnSpc>
              <a:spcBef>
                <a:spcPct val="50000"/>
              </a:spcBef>
              <a:buClrTx/>
              <a:buSzTx/>
              <a:buFontTx/>
              <a:buNone/>
            </a:pPr>
            <a:r>
              <a:rPr lang="en-US" altLang="en-US" sz="2400" dirty="0">
                <a:solidFill>
                  <a:srgbClr val="000000"/>
                </a:solidFill>
              </a:rPr>
              <a:t>E</a:t>
            </a:r>
            <a:r>
              <a:rPr lang="en-US" altLang="en-US" sz="1800" b="1" dirty="0">
                <a:solidFill>
                  <a:srgbClr val="000000"/>
                </a:solidFill>
              </a:rPr>
              <a:t>(TRUE)</a:t>
            </a:r>
            <a:r>
              <a:rPr lang="en-US" altLang="en-US" sz="1800" dirty="0">
                <a:solidFill>
                  <a:srgbClr val="000000"/>
                </a:solidFill>
              </a:rPr>
              <a:t> = -21/(21+5)*log</a:t>
            </a:r>
            <a:r>
              <a:rPr lang="en-US" altLang="en-US" sz="1800" baseline="-25000" dirty="0">
                <a:solidFill>
                  <a:srgbClr val="000000"/>
                </a:solidFill>
              </a:rPr>
              <a:t>2</a:t>
            </a:r>
            <a:r>
              <a:rPr lang="en-US" altLang="en-US" sz="1800" dirty="0">
                <a:solidFill>
                  <a:srgbClr val="000000"/>
                </a:solidFill>
              </a:rPr>
              <a:t>(21/(21+5)) </a:t>
            </a:r>
            <a:r>
              <a:rPr lang="tr-TR" altLang="en-US" sz="1800" dirty="0">
                <a:solidFill>
                  <a:srgbClr val="000000"/>
                </a:solidFill>
              </a:rPr>
              <a:t>      </a:t>
            </a:r>
            <a:r>
              <a:rPr lang="en-US" altLang="en-US" sz="1800" dirty="0">
                <a:solidFill>
                  <a:srgbClr val="000000"/>
                </a:solidFill>
              </a:rPr>
              <a:t>– 5/(5+21)*log</a:t>
            </a:r>
            <a:r>
              <a:rPr lang="en-US" altLang="en-US" sz="1800" baseline="-25000" dirty="0">
                <a:solidFill>
                  <a:srgbClr val="000000"/>
                </a:solidFill>
              </a:rPr>
              <a:t>2</a:t>
            </a:r>
            <a:r>
              <a:rPr lang="en-US" altLang="en-US" sz="1800" dirty="0">
                <a:solidFill>
                  <a:srgbClr val="000000"/>
                </a:solidFill>
              </a:rPr>
              <a:t>(5/(5+21))</a:t>
            </a:r>
            <a:r>
              <a:rPr lang="tr-TR" altLang="en-US" sz="1800" dirty="0">
                <a:solidFill>
                  <a:srgbClr val="000000"/>
                </a:solidFill>
              </a:rPr>
              <a:t>=</a:t>
            </a:r>
            <a:r>
              <a:rPr lang="en-US" altLang="en-US" sz="1800" dirty="0">
                <a:solidFill>
                  <a:srgbClr val="000000"/>
                </a:solidFill>
              </a:rPr>
              <a:t> 0.7960</a:t>
            </a:r>
          </a:p>
          <a:p>
            <a:pPr eaLnBrk="1" hangingPunct="1">
              <a:spcBef>
                <a:spcPct val="50000"/>
              </a:spcBef>
              <a:buClrTx/>
              <a:buSzTx/>
              <a:buFontTx/>
              <a:buNone/>
            </a:pPr>
            <a:endParaRPr lang="en-US" altLang="en-US" sz="1800" dirty="0">
              <a:solidFill>
                <a:srgbClr val="000000"/>
              </a:solidFill>
            </a:endParaRPr>
          </a:p>
          <a:p>
            <a:pPr eaLnBrk="1" hangingPunct="1">
              <a:spcBef>
                <a:spcPct val="50000"/>
              </a:spcBef>
              <a:buClrTx/>
              <a:buSzTx/>
              <a:buFontTx/>
              <a:buNone/>
            </a:pPr>
            <a:r>
              <a:rPr lang="en-US" altLang="en-US" sz="2400" dirty="0">
                <a:solidFill>
                  <a:srgbClr val="000000"/>
                </a:solidFill>
              </a:rPr>
              <a:t>E</a:t>
            </a:r>
            <a:r>
              <a:rPr lang="en-US" altLang="en-US" sz="1800" b="1" dirty="0">
                <a:solidFill>
                  <a:srgbClr val="000000"/>
                </a:solidFill>
              </a:rPr>
              <a:t>(FALSE)</a:t>
            </a:r>
            <a:r>
              <a:rPr lang="en-US" altLang="en-US" sz="1800" dirty="0">
                <a:solidFill>
                  <a:srgbClr val="000000"/>
                </a:solidFill>
              </a:rPr>
              <a:t> = -8/(8+30)*log</a:t>
            </a:r>
            <a:r>
              <a:rPr lang="en-US" altLang="en-US" sz="1800" baseline="-25000" dirty="0">
                <a:solidFill>
                  <a:srgbClr val="000000"/>
                </a:solidFill>
              </a:rPr>
              <a:t>2</a:t>
            </a:r>
            <a:r>
              <a:rPr lang="en-US" altLang="en-US" sz="1800" dirty="0">
                <a:solidFill>
                  <a:srgbClr val="000000"/>
                </a:solidFill>
              </a:rPr>
              <a:t>(8/(8+30)) – </a:t>
            </a:r>
          </a:p>
          <a:p>
            <a:pPr eaLnBrk="1" hangingPunct="1">
              <a:spcBef>
                <a:spcPct val="50000"/>
              </a:spcBef>
              <a:buClrTx/>
              <a:buSzTx/>
              <a:buFontTx/>
              <a:buNone/>
            </a:pPr>
            <a:r>
              <a:rPr lang="en-US" altLang="en-US" sz="1800" dirty="0">
                <a:solidFill>
                  <a:srgbClr val="000000"/>
                </a:solidFill>
              </a:rPr>
              <a:t>	       30/(30+8)*log</a:t>
            </a:r>
            <a:r>
              <a:rPr lang="en-US" altLang="en-US" sz="1800" baseline="-25000" dirty="0">
                <a:solidFill>
                  <a:srgbClr val="000000"/>
                </a:solidFill>
              </a:rPr>
              <a:t>2</a:t>
            </a:r>
            <a:r>
              <a:rPr lang="en-US" altLang="en-US" sz="1800" dirty="0">
                <a:solidFill>
                  <a:srgbClr val="000000"/>
                </a:solidFill>
              </a:rPr>
              <a:t>(30/(30+8))</a:t>
            </a:r>
            <a:endParaRPr lang="tr-TR" altLang="en-US" sz="1800" dirty="0">
              <a:solidFill>
                <a:srgbClr val="000000"/>
              </a:solidFill>
            </a:endParaRPr>
          </a:p>
          <a:p>
            <a:pPr eaLnBrk="1" hangingPunct="1">
              <a:spcBef>
                <a:spcPct val="50000"/>
              </a:spcBef>
              <a:buClrTx/>
              <a:buSzTx/>
              <a:buFontTx/>
              <a:buNone/>
            </a:pPr>
            <a:r>
              <a:rPr lang="en-US" altLang="en-US" sz="1800" dirty="0">
                <a:solidFill>
                  <a:srgbClr val="000000"/>
                </a:solidFill>
              </a:rPr>
              <a:t>  	     = 0.7426</a:t>
            </a:r>
          </a:p>
        </p:txBody>
      </p:sp>
      <p:sp>
        <p:nvSpPr>
          <p:cNvPr id="39942" name="Text Box 27">
            <a:extLst>
              <a:ext uri="{FF2B5EF4-FFF2-40B4-BE49-F238E27FC236}">
                <a16:creationId xmlns:a16="http://schemas.microsoft.com/office/drawing/2014/main" id="{7AD97CA1-2628-E12B-774B-091F13D725BC}"/>
              </a:ext>
            </a:extLst>
          </p:cNvPr>
          <p:cNvSpPr txBox="1">
            <a:spLocks noChangeArrowheads="1"/>
          </p:cNvSpPr>
          <p:nvPr/>
        </p:nvSpPr>
        <p:spPr bwMode="auto">
          <a:xfrm>
            <a:off x="4292283" y="3570199"/>
            <a:ext cx="33226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Char char="•"/>
            </a:pPr>
            <a:r>
              <a:rPr lang="en-US" altLang="en-US" sz="1900" dirty="0">
                <a:solidFill>
                  <a:srgbClr val="000000"/>
                </a:solidFill>
              </a:rPr>
              <a:t> The Entropy of True:</a:t>
            </a:r>
          </a:p>
        </p:txBody>
      </p:sp>
      <p:sp>
        <p:nvSpPr>
          <p:cNvPr id="39943" name="Text Box 28">
            <a:extLst>
              <a:ext uri="{FF2B5EF4-FFF2-40B4-BE49-F238E27FC236}">
                <a16:creationId xmlns:a16="http://schemas.microsoft.com/office/drawing/2014/main" id="{BC416D39-18B9-8970-FBC0-E24BAC9AADD3}"/>
              </a:ext>
            </a:extLst>
          </p:cNvPr>
          <p:cNvSpPr txBox="1">
            <a:spLocks noChangeArrowheads="1"/>
          </p:cNvSpPr>
          <p:nvPr/>
        </p:nvSpPr>
        <p:spPr bwMode="auto">
          <a:xfrm>
            <a:off x="4326697" y="4853312"/>
            <a:ext cx="388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Char char="•"/>
            </a:pPr>
            <a:r>
              <a:rPr lang="en-US" altLang="en-US" sz="1900" dirty="0">
                <a:solidFill>
                  <a:srgbClr val="000000"/>
                </a:solidFill>
              </a:rPr>
              <a:t> The Entropy of False:</a:t>
            </a:r>
          </a:p>
        </p:txBody>
      </p:sp>
      <p:sp>
        <p:nvSpPr>
          <p:cNvPr id="2" name="Date Placeholder 1">
            <a:extLst>
              <a:ext uri="{FF2B5EF4-FFF2-40B4-BE49-F238E27FC236}">
                <a16:creationId xmlns:a16="http://schemas.microsoft.com/office/drawing/2014/main" id="{71A3CE6F-ABCB-7827-9029-2E620F76C781}"/>
              </a:ext>
            </a:extLst>
          </p:cNvPr>
          <p:cNvSpPr>
            <a:spLocks noGrp="1"/>
          </p:cNvSpPr>
          <p:nvPr>
            <p:ph type="dt" sz="half" idx="10"/>
          </p:nvPr>
        </p:nvSpPr>
        <p:spPr>
          <a:xfrm>
            <a:off x="7712903" y="6498352"/>
            <a:ext cx="2667000" cy="365125"/>
          </a:xfrm>
        </p:spPr>
        <p:txBody>
          <a:bodyPr/>
          <a:lstStyle/>
          <a:p>
            <a:r>
              <a:rPr lang="en-US" dirty="0"/>
              <a:t>March 8, 2023</a:t>
            </a:r>
          </a:p>
        </p:txBody>
      </p:sp>
      <p:sp>
        <p:nvSpPr>
          <p:cNvPr id="3" name="Slide Number Placeholder 2">
            <a:extLst>
              <a:ext uri="{FF2B5EF4-FFF2-40B4-BE49-F238E27FC236}">
                <a16:creationId xmlns:a16="http://schemas.microsoft.com/office/drawing/2014/main" id="{0AFB095B-0F84-E609-E172-BF8F2609FACB}"/>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34</a:t>
            </a:fld>
            <a:endParaRPr lang="tr-T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7638" name="Picture 70">
            <a:extLst>
              <a:ext uri="{FF2B5EF4-FFF2-40B4-BE49-F238E27FC236}">
                <a16:creationId xmlns:a16="http://schemas.microsoft.com/office/drawing/2014/main" id="{49882EB2-10B4-85F0-3A5F-A2898EC4F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3" y="3071499"/>
            <a:ext cx="48672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7639" name="Picture 71">
            <a:extLst>
              <a:ext uri="{FF2B5EF4-FFF2-40B4-BE49-F238E27FC236}">
                <a16:creationId xmlns:a16="http://schemas.microsoft.com/office/drawing/2014/main" id="{1D746710-9C74-3D3E-7D15-C176B8FD9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099" y="5546412"/>
            <a:ext cx="47148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a:extLst>
              <a:ext uri="{FF2B5EF4-FFF2-40B4-BE49-F238E27FC236}">
                <a16:creationId xmlns:a16="http://schemas.microsoft.com/office/drawing/2014/main" id="{9A0164AB-56B8-A13C-0EAB-A9695A65EF63}"/>
              </a:ext>
            </a:extLst>
          </p:cNvPr>
          <p:cNvSpPr>
            <a:spLocks noGrp="1"/>
          </p:cNvSpPr>
          <p:nvPr>
            <p:ph type="dt" sz="half" idx="10"/>
          </p:nvPr>
        </p:nvSpPr>
        <p:spPr/>
        <p:txBody>
          <a:bodyPr/>
          <a:lstStyle/>
          <a:p>
            <a:r>
              <a:rPr lang="en-US"/>
              <a:t>March 8, 2023</a:t>
            </a:r>
          </a:p>
        </p:txBody>
      </p:sp>
      <p:sp>
        <p:nvSpPr>
          <p:cNvPr id="5" name="Slide Number Placeholder 4">
            <a:extLst>
              <a:ext uri="{FF2B5EF4-FFF2-40B4-BE49-F238E27FC236}">
                <a16:creationId xmlns:a16="http://schemas.microsoft.com/office/drawing/2014/main" id="{FB1D2F98-536C-F9AD-0C79-CEAFADC86AD7}"/>
              </a:ext>
            </a:extLst>
          </p:cNvPr>
          <p:cNvSpPr>
            <a:spLocks noGrp="1"/>
          </p:cNvSpPr>
          <p:nvPr>
            <p:ph type="sldNum" sz="quarter" idx="12"/>
          </p:nvPr>
        </p:nvSpPr>
        <p:spPr/>
        <p:txBody>
          <a:bodyPr>
            <a:normAutofit/>
          </a:bodyPr>
          <a:lstStyle/>
          <a:p>
            <a:fld id="{ABECB838-DBE3-40B1-95B0-072D2E83B5F6}" type="slidenum">
              <a:rPr lang="tr-TR" smtClean="0"/>
              <a:pPr/>
              <a:t>35</a:t>
            </a:fld>
            <a:endParaRPr lang="tr-TR"/>
          </a:p>
        </p:txBody>
      </p:sp>
      <p:sp>
        <p:nvSpPr>
          <p:cNvPr id="40962" name="Rectangle 2">
            <a:extLst>
              <a:ext uri="{FF2B5EF4-FFF2-40B4-BE49-F238E27FC236}">
                <a16:creationId xmlns:a16="http://schemas.microsoft.com/office/drawing/2014/main" id="{B587E23B-5291-7D49-2534-925D25CF4143}"/>
              </a:ext>
            </a:extLst>
          </p:cNvPr>
          <p:cNvSpPr>
            <a:spLocks noGrp="1" noChangeArrowheads="1"/>
          </p:cNvSpPr>
          <p:nvPr>
            <p:ph type="title" idx="4294967295"/>
          </p:nvPr>
        </p:nvSpPr>
        <p:spPr>
          <a:xfrm>
            <a:off x="0" y="-4763"/>
            <a:ext cx="6837363" cy="633413"/>
          </a:xfrm>
        </p:spPr>
        <p:txBody>
          <a:bodyPr/>
          <a:lstStyle/>
          <a:p>
            <a:r>
              <a:rPr lang="en-US" altLang="en-US" sz="2800" dirty="0"/>
              <a:t>Entropy reduction by data set partitioning</a:t>
            </a:r>
          </a:p>
        </p:txBody>
      </p:sp>
      <p:grpSp>
        <p:nvGrpSpPr>
          <p:cNvPr id="40963" name="Group 3">
            <a:extLst>
              <a:ext uri="{FF2B5EF4-FFF2-40B4-BE49-F238E27FC236}">
                <a16:creationId xmlns:a16="http://schemas.microsoft.com/office/drawing/2014/main" id="{BDB071EF-8E91-828E-4217-7AB43DC217DF}"/>
              </a:ext>
            </a:extLst>
          </p:cNvPr>
          <p:cNvGrpSpPr>
            <a:grpSpLocks/>
          </p:cNvGrpSpPr>
          <p:nvPr/>
        </p:nvGrpSpPr>
        <p:grpSpPr bwMode="auto">
          <a:xfrm>
            <a:off x="1600200" y="1267544"/>
            <a:ext cx="2667000" cy="2057400"/>
            <a:chOff x="1008" y="432"/>
            <a:chExt cx="1680" cy="1296"/>
          </a:xfrm>
        </p:grpSpPr>
        <p:sp>
          <p:nvSpPr>
            <p:cNvPr id="40996" name="AutoShape 4">
              <a:extLst>
                <a:ext uri="{FF2B5EF4-FFF2-40B4-BE49-F238E27FC236}">
                  <a16:creationId xmlns:a16="http://schemas.microsoft.com/office/drawing/2014/main" id="{5490CC8B-09F2-212F-16BF-37B5ECFFBEBD}"/>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97" name="Rectangle 5">
              <a:extLst>
                <a:ext uri="{FF2B5EF4-FFF2-40B4-BE49-F238E27FC236}">
                  <a16:creationId xmlns:a16="http://schemas.microsoft.com/office/drawing/2014/main" id="{D7E12107-9034-90C4-C8EA-0B2825F5F596}"/>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98" name="AutoShape 6">
              <a:extLst>
                <a:ext uri="{FF2B5EF4-FFF2-40B4-BE49-F238E27FC236}">
                  <a16:creationId xmlns:a16="http://schemas.microsoft.com/office/drawing/2014/main" id="{897EB8C5-1435-DBB1-3039-FCF67E7A7CA8}"/>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99" name="AutoShape 7">
              <a:extLst>
                <a:ext uri="{FF2B5EF4-FFF2-40B4-BE49-F238E27FC236}">
                  <a16:creationId xmlns:a16="http://schemas.microsoft.com/office/drawing/2014/main" id="{A9F8204B-D940-A19A-15F2-DEA1D045B78E}"/>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000" name="AutoShape 8">
              <a:extLst>
                <a:ext uri="{FF2B5EF4-FFF2-40B4-BE49-F238E27FC236}">
                  <a16:creationId xmlns:a16="http://schemas.microsoft.com/office/drawing/2014/main" id="{CCBAE0F6-E300-59FB-F16D-0C869E34B4C0}"/>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001" name="AutoShape 9">
              <a:extLst>
                <a:ext uri="{FF2B5EF4-FFF2-40B4-BE49-F238E27FC236}">
                  <a16:creationId xmlns:a16="http://schemas.microsoft.com/office/drawing/2014/main" id="{AA8FB103-7970-F945-C80F-B56031802315}"/>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002" name="Rectangle 10">
              <a:extLst>
                <a:ext uri="{FF2B5EF4-FFF2-40B4-BE49-F238E27FC236}">
                  <a16:creationId xmlns:a16="http://schemas.microsoft.com/office/drawing/2014/main" id="{5A92E714-A740-EDD2-C6FF-1DB33299E797}"/>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003" name="Rectangle 11">
              <a:extLst>
                <a:ext uri="{FF2B5EF4-FFF2-40B4-BE49-F238E27FC236}">
                  <a16:creationId xmlns:a16="http://schemas.microsoft.com/office/drawing/2014/main" id="{FC7CEC8C-D2DB-00A2-1B32-0F4A5EB1BDCE}"/>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1004" name="Rectangle 12">
              <a:extLst>
                <a:ext uri="{FF2B5EF4-FFF2-40B4-BE49-F238E27FC236}">
                  <a16:creationId xmlns:a16="http://schemas.microsoft.com/office/drawing/2014/main" id="{5DA43615-BE3C-A080-C9A2-5621F9E181B9}"/>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005" name="Rectangle 13">
              <a:extLst>
                <a:ext uri="{FF2B5EF4-FFF2-40B4-BE49-F238E27FC236}">
                  <a16:creationId xmlns:a16="http://schemas.microsoft.com/office/drawing/2014/main" id="{D5A0CA9D-3354-04A5-0B3E-F80DDA14F26E}"/>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006" name="Rectangle 14">
              <a:extLst>
                <a:ext uri="{FF2B5EF4-FFF2-40B4-BE49-F238E27FC236}">
                  <a16:creationId xmlns:a16="http://schemas.microsoft.com/office/drawing/2014/main" id="{79274D88-8492-6870-1305-4FA9540AB231}"/>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007" name="Rectangle 15">
              <a:extLst>
                <a:ext uri="{FF2B5EF4-FFF2-40B4-BE49-F238E27FC236}">
                  <a16:creationId xmlns:a16="http://schemas.microsoft.com/office/drawing/2014/main" id="{B41AD1BF-4864-004C-BD6F-A5B8A70FF44B}"/>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008" name="Rectangle 16">
              <a:extLst>
                <a:ext uri="{FF2B5EF4-FFF2-40B4-BE49-F238E27FC236}">
                  <a16:creationId xmlns:a16="http://schemas.microsoft.com/office/drawing/2014/main" id="{43AD1F66-D57C-092A-B7BC-0115FC1385D4}"/>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009" name="Rectangle 17">
              <a:extLst>
                <a:ext uri="{FF2B5EF4-FFF2-40B4-BE49-F238E27FC236}">
                  <a16:creationId xmlns:a16="http://schemas.microsoft.com/office/drawing/2014/main" id="{B7671D49-B602-6A62-7E0C-5DBD0DEC9E9F}"/>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010" name="Oval 18">
              <a:extLst>
                <a:ext uri="{FF2B5EF4-FFF2-40B4-BE49-F238E27FC236}">
                  <a16:creationId xmlns:a16="http://schemas.microsoft.com/office/drawing/2014/main" id="{FF33EAAE-C64B-3D1F-9D0C-D5659ECDFDCD}"/>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877587" name="Group 19">
            <a:extLst>
              <a:ext uri="{FF2B5EF4-FFF2-40B4-BE49-F238E27FC236}">
                <a16:creationId xmlns:a16="http://schemas.microsoft.com/office/drawing/2014/main" id="{6B9EDE9F-4466-EDAA-FE1F-F4AD0E2FE574}"/>
              </a:ext>
            </a:extLst>
          </p:cNvPr>
          <p:cNvGrpSpPr>
            <a:grpSpLocks/>
          </p:cNvGrpSpPr>
          <p:nvPr/>
        </p:nvGrpSpPr>
        <p:grpSpPr bwMode="auto">
          <a:xfrm>
            <a:off x="5791200" y="1496144"/>
            <a:ext cx="1905000" cy="1295400"/>
            <a:chOff x="3648" y="576"/>
            <a:chExt cx="1200" cy="816"/>
          </a:xfrm>
        </p:grpSpPr>
        <p:sp>
          <p:nvSpPr>
            <p:cNvPr id="40990" name="AutoShape 20">
              <a:extLst>
                <a:ext uri="{FF2B5EF4-FFF2-40B4-BE49-F238E27FC236}">
                  <a16:creationId xmlns:a16="http://schemas.microsoft.com/office/drawing/2014/main" id="{C2CF6EB5-D65E-97B1-7552-0C164D24C571}"/>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91" name="AutoShape 21">
              <a:extLst>
                <a:ext uri="{FF2B5EF4-FFF2-40B4-BE49-F238E27FC236}">
                  <a16:creationId xmlns:a16="http://schemas.microsoft.com/office/drawing/2014/main" id="{3BDA0035-F71A-A84A-34F1-A48DAC4FDD49}"/>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92" name="Rectangle 22">
              <a:extLst>
                <a:ext uri="{FF2B5EF4-FFF2-40B4-BE49-F238E27FC236}">
                  <a16:creationId xmlns:a16="http://schemas.microsoft.com/office/drawing/2014/main" id="{6FB916B6-F469-AAD3-FBFD-D041BF1CB753}"/>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93" name="Rectangle 23">
              <a:extLst>
                <a:ext uri="{FF2B5EF4-FFF2-40B4-BE49-F238E27FC236}">
                  <a16:creationId xmlns:a16="http://schemas.microsoft.com/office/drawing/2014/main" id="{C8B0914A-4622-5D32-34B6-7695DB5A465B}"/>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94" name="Rectangle 24">
              <a:extLst>
                <a:ext uri="{FF2B5EF4-FFF2-40B4-BE49-F238E27FC236}">
                  <a16:creationId xmlns:a16="http://schemas.microsoft.com/office/drawing/2014/main" id="{2BB3B809-EC23-348A-A152-1BE40F821CC1}"/>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95" name="Oval 25">
              <a:extLst>
                <a:ext uri="{FF2B5EF4-FFF2-40B4-BE49-F238E27FC236}">
                  <a16:creationId xmlns:a16="http://schemas.microsoft.com/office/drawing/2014/main" id="{4059A4AA-92B1-1C24-007D-3739175C049B}"/>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877594" name="Group 26">
            <a:extLst>
              <a:ext uri="{FF2B5EF4-FFF2-40B4-BE49-F238E27FC236}">
                <a16:creationId xmlns:a16="http://schemas.microsoft.com/office/drawing/2014/main" id="{2512F2D8-3A8B-1DA3-896D-D158DB3116AE}"/>
              </a:ext>
            </a:extLst>
          </p:cNvPr>
          <p:cNvGrpSpPr>
            <a:grpSpLocks/>
          </p:cNvGrpSpPr>
          <p:nvPr/>
        </p:nvGrpSpPr>
        <p:grpSpPr bwMode="auto">
          <a:xfrm>
            <a:off x="6019800" y="3858344"/>
            <a:ext cx="1676400" cy="1600200"/>
            <a:chOff x="3792" y="2304"/>
            <a:chExt cx="1056" cy="1008"/>
          </a:xfrm>
        </p:grpSpPr>
        <p:sp>
          <p:nvSpPr>
            <p:cNvPr id="40984" name="AutoShape 27">
              <a:extLst>
                <a:ext uri="{FF2B5EF4-FFF2-40B4-BE49-F238E27FC236}">
                  <a16:creationId xmlns:a16="http://schemas.microsoft.com/office/drawing/2014/main" id="{B0430296-7610-64AB-16AC-C481363BE9A8}"/>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85" name="AutoShape 28">
              <a:extLst>
                <a:ext uri="{FF2B5EF4-FFF2-40B4-BE49-F238E27FC236}">
                  <a16:creationId xmlns:a16="http://schemas.microsoft.com/office/drawing/2014/main" id="{4529DAA1-6CC4-33BA-E5CF-F9F3EB167E07}"/>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86" name="AutoShape 29">
              <a:extLst>
                <a:ext uri="{FF2B5EF4-FFF2-40B4-BE49-F238E27FC236}">
                  <a16:creationId xmlns:a16="http://schemas.microsoft.com/office/drawing/2014/main" id="{56DC076D-8355-DB39-C718-039CA1E3A53C}"/>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87" name="Rectangle 30">
              <a:extLst>
                <a:ext uri="{FF2B5EF4-FFF2-40B4-BE49-F238E27FC236}">
                  <a16:creationId xmlns:a16="http://schemas.microsoft.com/office/drawing/2014/main" id="{04E3F156-D2ED-5CF6-60CF-3108CCDCFCD1}"/>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88" name="Rectangle 31">
              <a:extLst>
                <a:ext uri="{FF2B5EF4-FFF2-40B4-BE49-F238E27FC236}">
                  <a16:creationId xmlns:a16="http://schemas.microsoft.com/office/drawing/2014/main" id="{5450B715-0C9E-25C0-A520-CEB5F84CCE05}"/>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89" name="Oval 32">
              <a:extLst>
                <a:ext uri="{FF2B5EF4-FFF2-40B4-BE49-F238E27FC236}">
                  <a16:creationId xmlns:a16="http://schemas.microsoft.com/office/drawing/2014/main" id="{2CE124F9-9FFF-5E97-18DB-111335EF8B6B}"/>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877601" name="Group 33">
            <a:extLst>
              <a:ext uri="{FF2B5EF4-FFF2-40B4-BE49-F238E27FC236}">
                <a16:creationId xmlns:a16="http://schemas.microsoft.com/office/drawing/2014/main" id="{E96DA45C-E5E9-491B-9DCC-5C68F316811A}"/>
              </a:ext>
            </a:extLst>
          </p:cNvPr>
          <p:cNvGrpSpPr>
            <a:grpSpLocks/>
          </p:cNvGrpSpPr>
          <p:nvPr/>
        </p:nvGrpSpPr>
        <p:grpSpPr bwMode="auto">
          <a:xfrm>
            <a:off x="2743200" y="5229944"/>
            <a:ext cx="1447800" cy="1295400"/>
            <a:chOff x="2208" y="2928"/>
            <a:chExt cx="912" cy="816"/>
          </a:xfrm>
        </p:grpSpPr>
        <p:sp>
          <p:nvSpPr>
            <p:cNvPr id="40979" name="Rectangle 34">
              <a:extLst>
                <a:ext uri="{FF2B5EF4-FFF2-40B4-BE49-F238E27FC236}">
                  <a16:creationId xmlns:a16="http://schemas.microsoft.com/office/drawing/2014/main" id="{41D4DF02-371C-37D9-2F6D-3786DCC8CD48}"/>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0980" name="Rectangle 35">
              <a:extLst>
                <a:ext uri="{FF2B5EF4-FFF2-40B4-BE49-F238E27FC236}">
                  <a16:creationId xmlns:a16="http://schemas.microsoft.com/office/drawing/2014/main" id="{79B984F8-2C85-AB18-BDEE-E1D6A4468DA5}"/>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0981" name="Rectangle 36">
              <a:extLst>
                <a:ext uri="{FF2B5EF4-FFF2-40B4-BE49-F238E27FC236}">
                  <a16:creationId xmlns:a16="http://schemas.microsoft.com/office/drawing/2014/main" id="{B2F4ED4B-E343-8D88-9593-31E0B13583A5}"/>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82" name="Rectangle 37">
              <a:extLst>
                <a:ext uri="{FF2B5EF4-FFF2-40B4-BE49-F238E27FC236}">
                  <a16:creationId xmlns:a16="http://schemas.microsoft.com/office/drawing/2014/main" id="{4EF41451-6892-4A13-DE5B-3364D034447E}"/>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0983" name="Oval 38">
              <a:extLst>
                <a:ext uri="{FF2B5EF4-FFF2-40B4-BE49-F238E27FC236}">
                  <a16:creationId xmlns:a16="http://schemas.microsoft.com/office/drawing/2014/main" id="{281B3A78-14B3-DE7A-B66B-0ED57161A1F3}"/>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877610" name="Text Box 42">
            <a:extLst>
              <a:ext uri="{FF2B5EF4-FFF2-40B4-BE49-F238E27FC236}">
                <a16:creationId xmlns:a16="http://schemas.microsoft.com/office/drawing/2014/main" id="{1DEB99F0-DAD1-597B-8419-307556BCD064}"/>
              </a:ext>
            </a:extLst>
          </p:cNvPr>
          <p:cNvSpPr txBox="1">
            <a:spLocks noChangeArrowheads="1"/>
          </p:cNvSpPr>
          <p:nvPr/>
        </p:nvSpPr>
        <p:spPr bwMode="auto">
          <a:xfrm>
            <a:off x="2895600" y="3401144"/>
            <a:ext cx="92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grpSp>
        <p:nvGrpSpPr>
          <p:cNvPr id="877611" name="Group 43">
            <a:extLst>
              <a:ext uri="{FF2B5EF4-FFF2-40B4-BE49-F238E27FC236}">
                <a16:creationId xmlns:a16="http://schemas.microsoft.com/office/drawing/2014/main" id="{029A267C-2DA2-DB89-0A2B-BF06CA46611A}"/>
              </a:ext>
            </a:extLst>
          </p:cNvPr>
          <p:cNvGrpSpPr>
            <a:grpSpLocks/>
          </p:cNvGrpSpPr>
          <p:nvPr/>
        </p:nvGrpSpPr>
        <p:grpSpPr bwMode="auto">
          <a:xfrm>
            <a:off x="3733800" y="2486744"/>
            <a:ext cx="2209800" cy="2667000"/>
            <a:chOff x="2352" y="1200"/>
            <a:chExt cx="1392" cy="1680"/>
          </a:xfrm>
        </p:grpSpPr>
        <p:sp>
          <p:nvSpPr>
            <p:cNvPr id="40973" name="Line 44">
              <a:extLst>
                <a:ext uri="{FF2B5EF4-FFF2-40B4-BE49-F238E27FC236}">
                  <a16:creationId xmlns:a16="http://schemas.microsoft.com/office/drawing/2014/main" id="{815B4F69-F58F-F4A6-2748-661BBDB0E100}"/>
                </a:ext>
              </a:extLst>
            </p:cNvPr>
            <p:cNvSpPr>
              <a:spLocks noChangeShapeType="1"/>
            </p:cNvSpPr>
            <p:nvPr/>
          </p:nvSpPr>
          <p:spPr bwMode="auto">
            <a:xfrm flipH="1">
              <a:off x="2352" y="1776"/>
              <a:ext cx="144" cy="110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Line 45">
              <a:extLst>
                <a:ext uri="{FF2B5EF4-FFF2-40B4-BE49-F238E27FC236}">
                  <a16:creationId xmlns:a16="http://schemas.microsoft.com/office/drawing/2014/main" id="{3E5B1F2F-971E-1C1D-60F8-993DD35B73B1}"/>
                </a:ext>
              </a:extLst>
            </p:cNvPr>
            <p:cNvSpPr>
              <a:spLocks noChangeShapeType="1"/>
            </p:cNvSpPr>
            <p:nvPr/>
          </p:nvSpPr>
          <p:spPr bwMode="auto">
            <a:xfrm>
              <a:off x="2496" y="1776"/>
              <a:ext cx="1248" cy="528"/>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5" name="Line 46">
              <a:extLst>
                <a:ext uri="{FF2B5EF4-FFF2-40B4-BE49-F238E27FC236}">
                  <a16:creationId xmlns:a16="http://schemas.microsoft.com/office/drawing/2014/main" id="{DF30DE15-7670-B511-5B40-450E285CEB09}"/>
                </a:ext>
              </a:extLst>
            </p:cNvPr>
            <p:cNvSpPr>
              <a:spLocks noChangeShapeType="1"/>
            </p:cNvSpPr>
            <p:nvPr/>
          </p:nvSpPr>
          <p:spPr bwMode="auto">
            <a:xfrm flipV="1">
              <a:off x="2496" y="1200"/>
              <a:ext cx="1152" cy="576"/>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Text Box 47">
              <a:extLst>
                <a:ext uri="{FF2B5EF4-FFF2-40B4-BE49-F238E27FC236}">
                  <a16:creationId xmlns:a16="http://schemas.microsoft.com/office/drawing/2014/main" id="{66813801-B9DB-B857-6B9D-0386B7220572}"/>
                </a:ext>
              </a:extLst>
            </p:cNvPr>
            <p:cNvSpPr txBox="1">
              <a:spLocks noChangeArrowheads="1"/>
            </p:cNvSpPr>
            <p:nvPr/>
          </p:nvSpPr>
          <p:spPr bwMode="auto">
            <a:xfrm>
              <a:off x="2784" y="1248"/>
              <a:ext cx="3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red</a:t>
              </a:r>
            </a:p>
          </p:txBody>
        </p:sp>
        <p:sp>
          <p:nvSpPr>
            <p:cNvPr id="40977" name="Text Box 48">
              <a:extLst>
                <a:ext uri="{FF2B5EF4-FFF2-40B4-BE49-F238E27FC236}">
                  <a16:creationId xmlns:a16="http://schemas.microsoft.com/office/drawing/2014/main" id="{E10EBD9B-5564-B6D3-7BF5-F2BE25E621D9}"/>
                </a:ext>
              </a:extLst>
            </p:cNvPr>
            <p:cNvSpPr txBox="1">
              <a:spLocks noChangeArrowheads="1"/>
            </p:cNvSpPr>
            <p:nvPr/>
          </p:nvSpPr>
          <p:spPr bwMode="auto">
            <a:xfrm>
              <a:off x="2448" y="2400"/>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yellow</a:t>
              </a:r>
            </a:p>
          </p:txBody>
        </p:sp>
        <p:sp>
          <p:nvSpPr>
            <p:cNvPr id="40978" name="Text Box 49">
              <a:extLst>
                <a:ext uri="{FF2B5EF4-FFF2-40B4-BE49-F238E27FC236}">
                  <a16:creationId xmlns:a16="http://schemas.microsoft.com/office/drawing/2014/main" id="{87AD0591-2D4E-09B9-31CA-526A48B8A76A}"/>
                </a:ext>
              </a:extLst>
            </p:cNvPr>
            <p:cNvSpPr txBox="1">
              <a:spLocks noChangeArrowheads="1"/>
            </p:cNvSpPr>
            <p:nvPr/>
          </p:nvSpPr>
          <p:spPr bwMode="auto">
            <a:xfrm>
              <a:off x="3072" y="1824"/>
              <a:ext cx="45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green</a:t>
              </a:r>
            </a:p>
          </p:txBody>
        </p:sp>
      </p:grpSp>
      <p:pic>
        <p:nvPicPr>
          <p:cNvPr id="877637" name="Picture 69">
            <a:extLst>
              <a:ext uri="{FF2B5EF4-FFF2-40B4-BE49-F238E27FC236}">
                <a16:creationId xmlns:a16="http://schemas.microsoft.com/office/drawing/2014/main" id="{39828B98-A5D9-9626-DD9C-1A815F2EB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98" y="665326"/>
            <a:ext cx="46386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10EA7DD-EEA0-DC58-67E7-001EB784F283}"/>
              </a:ext>
            </a:extLst>
          </p:cNvPr>
          <p:cNvSpPr txBox="1"/>
          <p:nvPr/>
        </p:nvSpPr>
        <p:spPr>
          <a:xfrm>
            <a:off x="-20695" y="6488668"/>
            <a:ext cx="3256020" cy="369332"/>
          </a:xfrm>
          <a:prstGeom prst="rect">
            <a:avLst/>
          </a:prstGeom>
          <a:noFill/>
        </p:spPr>
        <p:txBody>
          <a:bodyPr wrap="none" rtlCol="0">
            <a:spAutoFit/>
          </a:bodyPr>
          <a:lstStyle/>
          <a:p>
            <a:r>
              <a:rPr lang="en-GB" sz="1800" dirty="0">
                <a:solidFill>
                  <a:srgbClr val="FF0000"/>
                </a:solidFill>
              </a:rPr>
              <a:t>*I means Information Entropy</a:t>
            </a:r>
          </a:p>
        </p:txBody>
      </p:sp>
      <p:pic>
        <p:nvPicPr>
          <p:cNvPr id="3" name="Picture 80">
            <a:extLst>
              <a:ext uri="{FF2B5EF4-FFF2-40B4-BE49-F238E27FC236}">
                <a16:creationId xmlns:a16="http://schemas.microsoft.com/office/drawing/2014/main" id="{CBF767B7-774A-5E06-85C3-45EE52FA3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38300"/>
            <a:ext cx="1181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8680" name="Group 88">
            <a:extLst>
              <a:ext uri="{FF2B5EF4-FFF2-40B4-BE49-F238E27FC236}">
                <a16:creationId xmlns:a16="http://schemas.microsoft.com/office/drawing/2014/main" id="{79678BD4-81E3-33C7-9863-5F6C7FBC1481}"/>
              </a:ext>
            </a:extLst>
          </p:cNvPr>
          <p:cNvGrpSpPr>
            <a:grpSpLocks/>
          </p:cNvGrpSpPr>
          <p:nvPr/>
        </p:nvGrpSpPr>
        <p:grpSpPr bwMode="auto">
          <a:xfrm>
            <a:off x="2307744" y="1525900"/>
            <a:ext cx="3667125" cy="1770063"/>
            <a:chOff x="1440" y="1152"/>
            <a:chExt cx="2310" cy="1115"/>
          </a:xfrm>
        </p:grpSpPr>
        <p:pic>
          <p:nvPicPr>
            <p:cNvPr id="42018" name="Picture 84">
              <a:extLst>
                <a:ext uri="{FF2B5EF4-FFF2-40B4-BE49-F238E27FC236}">
                  <a16:creationId xmlns:a16="http://schemas.microsoft.com/office/drawing/2014/main" id="{37BB0E95-4F2A-D5F4-E27C-7847C41D4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 y="1152"/>
              <a:ext cx="715"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9" name="Picture 85">
              <a:extLst>
                <a:ext uri="{FF2B5EF4-FFF2-40B4-BE49-F238E27FC236}">
                  <a16:creationId xmlns:a16="http://schemas.microsoft.com/office/drawing/2014/main" id="{E0C6AAC1-31A1-352D-CF1E-B085CE5B2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 y="1728"/>
              <a:ext cx="79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20" name="Picture 86">
              <a:extLst>
                <a:ext uri="{FF2B5EF4-FFF2-40B4-BE49-F238E27FC236}">
                  <a16:creationId xmlns:a16="http://schemas.microsoft.com/office/drawing/2014/main" id="{37C68FD3-BEEB-D476-66E0-F63E02AF5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968"/>
              <a:ext cx="840"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1986" name="AutoShape 3">
            <a:extLst>
              <a:ext uri="{FF2B5EF4-FFF2-40B4-BE49-F238E27FC236}">
                <a16:creationId xmlns:a16="http://schemas.microsoft.com/office/drawing/2014/main" id="{619D2F44-5C16-86F0-8987-DB3F4811212B}"/>
              </a:ext>
            </a:extLst>
          </p:cNvPr>
          <p:cNvSpPr>
            <a:spLocks noChangeArrowheads="1"/>
          </p:cNvSpPr>
          <p:nvPr/>
        </p:nvSpPr>
        <p:spPr bwMode="auto">
          <a:xfrm>
            <a:off x="3267075" y="772146"/>
            <a:ext cx="306388" cy="244475"/>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987" name="Rectangle 4">
            <a:extLst>
              <a:ext uri="{FF2B5EF4-FFF2-40B4-BE49-F238E27FC236}">
                <a16:creationId xmlns:a16="http://schemas.microsoft.com/office/drawing/2014/main" id="{E713B0DC-A21A-6C72-DD88-97983B98D821}"/>
              </a:ext>
            </a:extLst>
          </p:cNvPr>
          <p:cNvSpPr>
            <a:spLocks noChangeArrowheads="1"/>
          </p:cNvSpPr>
          <p:nvPr/>
        </p:nvSpPr>
        <p:spPr bwMode="auto">
          <a:xfrm>
            <a:off x="2655888" y="405433"/>
            <a:ext cx="244475" cy="244475"/>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988" name="AutoShape 5">
            <a:extLst>
              <a:ext uri="{FF2B5EF4-FFF2-40B4-BE49-F238E27FC236}">
                <a16:creationId xmlns:a16="http://schemas.microsoft.com/office/drawing/2014/main" id="{15582C58-A5A6-A6A5-426A-827D9941A6E7}"/>
              </a:ext>
            </a:extLst>
          </p:cNvPr>
          <p:cNvSpPr>
            <a:spLocks noChangeArrowheads="1"/>
          </p:cNvSpPr>
          <p:nvPr/>
        </p:nvSpPr>
        <p:spPr bwMode="auto">
          <a:xfrm>
            <a:off x="2289175" y="465758"/>
            <a:ext cx="304800" cy="244475"/>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989" name="AutoShape 6">
            <a:extLst>
              <a:ext uri="{FF2B5EF4-FFF2-40B4-BE49-F238E27FC236}">
                <a16:creationId xmlns:a16="http://schemas.microsoft.com/office/drawing/2014/main" id="{8E420629-CB66-C074-2852-B2AD381A98D9}"/>
              </a:ext>
            </a:extLst>
          </p:cNvPr>
          <p:cNvSpPr>
            <a:spLocks noChangeArrowheads="1"/>
          </p:cNvSpPr>
          <p:nvPr/>
        </p:nvSpPr>
        <p:spPr bwMode="auto">
          <a:xfrm>
            <a:off x="3144838" y="1138858"/>
            <a:ext cx="306387" cy="244475"/>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990" name="AutoShape 7">
            <a:extLst>
              <a:ext uri="{FF2B5EF4-FFF2-40B4-BE49-F238E27FC236}">
                <a16:creationId xmlns:a16="http://schemas.microsoft.com/office/drawing/2014/main" id="{952FFFA1-1582-9733-36A1-9EA9356422BA}"/>
              </a:ext>
            </a:extLst>
          </p:cNvPr>
          <p:cNvSpPr>
            <a:spLocks noChangeArrowheads="1"/>
          </p:cNvSpPr>
          <p:nvPr/>
        </p:nvSpPr>
        <p:spPr bwMode="auto">
          <a:xfrm>
            <a:off x="2962275" y="465758"/>
            <a:ext cx="304800" cy="244475"/>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991" name="AutoShape 8">
            <a:extLst>
              <a:ext uri="{FF2B5EF4-FFF2-40B4-BE49-F238E27FC236}">
                <a16:creationId xmlns:a16="http://schemas.microsoft.com/office/drawing/2014/main" id="{22229D49-0D72-1592-88E6-743D14C1F346}"/>
              </a:ext>
            </a:extLst>
          </p:cNvPr>
          <p:cNvSpPr>
            <a:spLocks noChangeArrowheads="1"/>
          </p:cNvSpPr>
          <p:nvPr/>
        </p:nvSpPr>
        <p:spPr bwMode="auto">
          <a:xfrm>
            <a:off x="2593975" y="1016621"/>
            <a:ext cx="306388" cy="244475"/>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992" name="Rectangle 9">
            <a:extLst>
              <a:ext uri="{FF2B5EF4-FFF2-40B4-BE49-F238E27FC236}">
                <a16:creationId xmlns:a16="http://schemas.microsoft.com/office/drawing/2014/main" id="{6A6DABE2-FE3F-7078-4AD9-0817C1D03916}"/>
              </a:ext>
            </a:extLst>
          </p:cNvPr>
          <p:cNvSpPr>
            <a:spLocks noChangeArrowheads="1"/>
          </p:cNvSpPr>
          <p:nvPr/>
        </p:nvSpPr>
        <p:spPr bwMode="auto">
          <a:xfrm>
            <a:off x="2840038" y="772146"/>
            <a:ext cx="244475" cy="244475"/>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993" name="Rectangle 10">
            <a:extLst>
              <a:ext uri="{FF2B5EF4-FFF2-40B4-BE49-F238E27FC236}">
                <a16:creationId xmlns:a16="http://schemas.microsoft.com/office/drawing/2014/main" id="{F3B5E4D7-3D4C-3F3D-630F-7F375E478AE3}"/>
              </a:ext>
            </a:extLst>
          </p:cNvPr>
          <p:cNvSpPr>
            <a:spLocks noChangeArrowheads="1"/>
          </p:cNvSpPr>
          <p:nvPr/>
        </p:nvSpPr>
        <p:spPr bwMode="auto">
          <a:xfrm>
            <a:off x="3695700" y="710233"/>
            <a:ext cx="244475" cy="244475"/>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1994" name="Rectangle 11">
            <a:extLst>
              <a:ext uri="{FF2B5EF4-FFF2-40B4-BE49-F238E27FC236}">
                <a16:creationId xmlns:a16="http://schemas.microsoft.com/office/drawing/2014/main" id="{B7B16CDE-462C-C84C-9CCF-7EB21A06E481}"/>
              </a:ext>
            </a:extLst>
          </p:cNvPr>
          <p:cNvSpPr>
            <a:spLocks noChangeArrowheads="1"/>
          </p:cNvSpPr>
          <p:nvPr/>
        </p:nvSpPr>
        <p:spPr bwMode="auto">
          <a:xfrm>
            <a:off x="2349500" y="894383"/>
            <a:ext cx="244475" cy="244475"/>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995" name="Rectangle 12">
            <a:extLst>
              <a:ext uri="{FF2B5EF4-FFF2-40B4-BE49-F238E27FC236}">
                <a16:creationId xmlns:a16="http://schemas.microsoft.com/office/drawing/2014/main" id="{15F7CB2A-E4C8-92D6-6752-BDF9E104B6F9}"/>
              </a:ext>
            </a:extLst>
          </p:cNvPr>
          <p:cNvSpPr>
            <a:spLocks noChangeArrowheads="1"/>
          </p:cNvSpPr>
          <p:nvPr/>
        </p:nvSpPr>
        <p:spPr bwMode="auto">
          <a:xfrm>
            <a:off x="2471738" y="1383333"/>
            <a:ext cx="246062" cy="244475"/>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996" name="Rectangle 13">
            <a:extLst>
              <a:ext uri="{FF2B5EF4-FFF2-40B4-BE49-F238E27FC236}">
                <a16:creationId xmlns:a16="http://schemas.microsoft.com/office/drawing/2014/main" id="{156629D0-5352-9ADA-21A1-87FA55D72369}"/>
              </a:ext>
            </a:extLst>
          </p:cNvPr>
          <p:cNvSpPr>
            <a:spLocks noChangeArrowheads="1"/>
          </p:cNvSpPr>
          <p:nvPr/>
        </p:nvSpPr>
        <p:spPr bwMode="auto">
          <a:xfrm>
            <a:off x="3328988" y="465758"/>
            <a:ext cx="244475" cy="244475"/>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997" name="Rectangle 14">
            <a:extLst>
              <a:ext uri="{FF2B5EF4-FFF2-40B4-BE49-F238E27FC236}">
                <a16:creationId xmlns:a16="http://schemas.microsoft.com/office/drawing/2014/main" id="{4616ABF8-0982-3126-6434-06DA11CBE645}"/>
              </a:ext>
            </a:extLst>
          </p:cNvPr>
          <p:cNvSpPr>
            <a:spLocks noChangeArrowheads="1"/>
          </p:cNvSpPr>
          <p:nvPr/>
        </p:nvSpPr>
        <p:spPr bwMode="auto">
          <a:xfrm>
            <a:off x="2900363" y="1445246"/>
            <a:ext cx="244475" cy="244475"/>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1998" name="Rectangle 15">
            <a:extLst>
              <a:ext uri="{FF2B5EF4-FFF2-40B4-BE49-F238E27FC236}">
                <a16:creationId xmlns:a16="http://schemas.microsoft.com/office/drawing/2014/main" id="{317B2CFA-A8E4-3621-AE1D-2D0999F8C977}"/>
              </a:ext>
            </a:extLst>
          </p:cNvPr>
          <p:cNvSpPr>
            <a:spLocks noChangeArrowheads="1"/>
          </p:cNvSpPr>
          <p:nvPr/>
        </p:nvSpPr>
        <p:spPr bwMode="auto">
          <a:xfrm>
            <a:off x="3511550" y="1076946"/>
            <a:ext cx="244475" cy="24606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1999" name="Rectangle 16">
            <a:extLst>
              <a:ext uri="{FF2B5EF4-FFF2-40B4-BE49-F238E27FC236}">
                <a16:creationId xmlns:a16="http://schemas.microsoft.com/office/drawing/2014/main" id="{E08C8621-BFCD-A504-9F3E-7C4C5E7308F2}"/>
              </a:ext>
            </a:extLst>
          </p:cNvPr>
          <p:cNvSpPr>
            <a:spLocks noChangeArrowheads="1"/>
          </p:cNvSpPr>
          <p:nvPr/>
        </p:nvSpPr>
        <p:spPr bwMode="auto">
          <a:xfrm>
            <a:off x="3389313" y="1445246"/>
            <a:ext cx="244475" cy="244475"/>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00" name="Oval 17">
            <a:extLst>
              <a:ext uri="{FF2B5EF4-FFF2-40B4-BE49-F238E27FC236}">
                <a16:creationId xmlns:a16="http://schemas.microsoft.com/office/drawing/2014/main" id="{54EE3B21-DDD5-0B18-7900-08D5E5B761AA}"/>
              </a:ext>
            </a:extLst>
          </p:cNvPr>
          <p:cNvSpPr>
            <a:spLocks noChangeArrowheads="1"/>
          </p:cNvSpPr>
          <p:nvPr/>
        </p:nvSpPr>
        <p:spPr bwMode="auto">
          <a:xfrm>
            <a:off x="1982788" y="221283"/>
            <a:ext cx="2141537" cy="16510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nvGrpSpPr>
          <p:cNvPr id="42001" name="Group 18">
            <a:extLst>
              <a:ext uri="{FF2B5EF4-FFF2-40B4-BE49-F238E27FC236}">
                <a16:creationId xmlns:a16="http://schemas.microsoft.com/office/drawing/2014/main" id="{FA682CB6-63E2-BEBB-D68C-6D29A4AAC5AC}"/>
              </a:ext>
            </a:extLst>
          </p:cNvPr>
          <p:cNvGrpSpPr>
            <a:grpSpLocks/>
          </p:cNvGrpSpPr>
          <p:nvPr/>
        </p:nvGrpSpPr>
        <p:grpSpPr bwMode="auto">
          <a:xfrm>
            <a:off x="5346700" y="405433"/>
            <a:ext cx="1528763" cy="1039813"/>
            <a:chOff x="3648" y="576"/>
            <a:chExt cx="1200" cy="816"/>
          </a:xfrm>
        </p:grpSpPr>
        <p:sp>
          <p:nvSpPr>
            <p:cNvPr id="42032" name="AutoShape 19">
              <a:extLst>
                <a:ext uri="{FF2B5EF4-FFF2-40B4-BE49-F238E27FC236}">
                  <a16:creationId xmlns:a16="http://schemas.microsoft.com/office/drawing/2014/main" id="{380EF179-2243-36DA-4C0F-CC846B1A5FA0}"/>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2033" name="AutoShape 20">
              <a:extLst>
                <a:ext uri="{FF2B5EF4-FFF2-40B4-BE49-F238E27FC236}">
                  <a16:creationId xmlns:a16="http://schemas.microsoft.com/office/drawing/2014/main" id="{C6DC753F-3A33-CA2A-952A-3230D2D0604C}"/>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2034" name="Rectangle 21">
              <a:extLst>
                <a:ext uri="{FF2B5EF4-FFF2-40B4-BE49-F238E27FC236}">
                  <a16:creationId xmlns:a16="http://schemas.microsoft.com/office/drawing/2014/main" id="{5E212576-9BB8-7537-8316-BB9508284B35}"/>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35" name="Rectangle 22">
              <a:extLst>
                <a:ext uri="{FF2B5EF4-FFF2-40B4-BE49-F238E27FC236}">
                  <a16:creationId xmlns:a16="http://schemas.microsoft.com/office/drawing/2014/main" id="{12A3DC50-138C-2E86-C393-51C00654B9C0}"/>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36" name="Rectangle 23">
              <a:extLst>
                <a:ext uri="{FF2B5EF4-FFF2-40B4-BE49-F238E27FC236}">
                  <a16:creationId xmlns:a16="http://schemas.microsoft.com/office/drawing/2014/main" id="{87363F74-5797-CB8C-E981-726272F3F706}"/>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37" name="Oval 24">
              <a:extLst>
                <a:ext uri="{FF2B5EF4-FFF2-40B4-BE49-F238E27FC236}">
                  <a16:creationId xmlns:a16="http://schemas.microsoft.com/office/drawing/2014/main" id="{C6A4F458-217E-9DF9-4BA5-8FC40230D833}"/>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2002" name="Group 25">
            <a:extLst>
              <a:ext uri="{FF2B5EF4-FFF2-40B4-BE49-F238E27FC236}">
                <a16:creationId xmlns:a16="http://schemas.microsoft.com/office/drawing/2014/main" id="{32CEBE80-F71A-28E8-8AF7-03E772A0EFEB}"/>
              </a:ext>
            </a:extLst>
          </p:cNvPr>
          <p:cNvGrpSpPr>
            <a:grpSpLocks/>
          </p:cNvGrpSpPr>
          <p:nvPr/>
        </p:nvGrpSpPr>
        <p:grpSpPr bwMode="auto">
          <a:xfrm>
            <a:off x="5530850" y="2300908"/>
            <a:ext cx="1344613" cy="1284288"/>
            <a:chOff x="3792" y="2304"/>
            <a:chExt cx="1056" cy="1008"/>
          </a:xfrm>
        </p:grpSpPr>
        <p:sp>
          <p:nvSpPr>
            <p:cNvPr id="42026" name="AutoShape 26">
              <a:extLst>
                <a:ext uri="{FF2B5EF4-FFF2-40B4-BE49-F238E27FC236}">
                  <a16:creationId xmlns:a16="http://schemas.microsoft.com/office/drawing/2014/main" id="{CF54D554-ACE6-CE4B-C707-FAE81F3BA7D1}"/>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27" name="AutoShape 27">
              <a:extLst>
                <a:ext uri="{FF2B5EF4-FFF2-40B4-BE49-F238E27FC236}">
                  <a16:creationId xmlns:a16="http://schemas.microsoft.com/office/drawing/2014/main" id="{2A88BFED-A974-8430-A005-BD31F3BC0150}"/>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28" name="AutoShape 28">
              <a:extLst>
                <a:ext uri="{FF2B5EF4-FFF2-40B4-BE49-F238E27FC236}">
                  <a16:creationId xmlns:a16="http://schemas.microsoft.com/office/drawing/2014/main" id="{20B329DB-A6DD-CD34-FABA-5033D7BE28BA}"/>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2029" name="Rectangle 29">
              <a:extLst>
                <a:ext uri="{FF2B5EF4-FFF2-40B4-BE49-F238E27FC236}">
                  <a16:creationId xmlns:a16="http://schemas.microsoft.com/office/drawing/2014/main" id="{FEF0D373-88A7-5E0E-576A-6E9A9A595E43}"/>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30" name="Rectangle 30">
              <a:extLst>
                <a:ext uri="{FF2B5EF4-FFF2-40B4-BE49-F238E27FC236}">
                  <a16:creationId xmlns:a16="http://schemas.microsoft.com/office/drawing/2014/main" id="{B6722F6C-08FE-1D3B-FE2C-A81F3EE6A83A}"/>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2031" name="Oval 31">
              <a:extLst>
                <a:ext uri="{FF2B5EF4-FFF2-40B4-BE49-F238E27FC236}">
                  <a16:creationId xmlns:a16="http://schemas.microsoft.com/office/drawing/2014/main" id="{2028EA26-5B4F-0560-1317-349C635FD375}"/>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2003" name="Group 32">
            <a:extLst>
              <a:ext uri="{FF2B5EF4-FFF2-40B4-BE49-F238E27FC236}">
                <a16:creationId xmlns:a16="http://schemas.microsoft.com/office/drawing/2014/main" id="{D92173A2-D7DF-4006-6440-138061E8CC18}"/>
              </a:ext>
            </a:extLst>
          </p:cNvPr>
          <p:cNvGrpSpPr>
            <a:grpSpLocks/>
          </p:cNvGrpSpPr>
          <p:nvPr/>
        </p:nvGrpSpPr>
        <p:grpSpPr bwMode="auto">
          <a:xfrm>
            <a:off x="2900363" y="3401046"/>
            <a:ext cx="1162050" cy="1039812"/>
            <a:chOff x="2208" y="2928"/>
            <a:chExt cx="912" cy="816"/>
          </a:xfrm>
        </p:grpSpPr>
        <p:sp>
          <p:nvSpPr>
            <p:cNvPr id="42021" name="Rectangle 33">
              <a:extLst>
                <a:ext uri="{FF2B5EF4-FFF2-40B4-BE49-F238E27FC236}">
                  <a16:creationId xmlns:a16="http://schemas.microsoft.com/office/drawing/2014/main" id="{6D6FD272-41ED-9DE0-C5EA-F649CBB9A5C4}"/>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2022" name="Rectangle 34">
              <a:extLst>
                <a:ext uri="{FF2B5EF4-FFF2-40B4-BE49-F238E27FC236}">
                  <a16:creationId xmlns:a16="http://schemas.microsoft.com/office/drawing/2014/main" id="{D2F858E1-B99E-9F63-A441-85DDFF7B1998}"/>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2023" name="Rectangle 35">
              <a:extLst>
                <a:ext uri="{FF2B5EF4-FFF2-40B4-BE49-F238E27FC236}">
                  <a16:creationId xmlns:a16="http://schemas.microsoft.com/office/drawing/2014/main" id="{21B0ECD2-BD94-27E4-D8C6-C5DF9E067716}"/>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2024" name="Rectangle 36">
              <a:extLst>
                <a:ext uri="{FF2B5EF4-FFF2-40B4-BE49-F238E27FC236}">
                  <a16:creationId xmlns:a16="http://schemas.microsoft.com/office/drawing/2014/main" id="{C925A7D6-552C-D361-E136-345B789F86DC}"/>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2025" name="Oval 37">
              <a:extLst>
                <a:ext uri="{FF2B5EF4-FFF2-40B4-BE49-F238E27FC236}">
                  <a16:creationId xmlns:a16="http://schemas.microsoft.com/office/drawing/2014/main" id="{53E901B1-9A1D-D205-5309-4F97378CC694}"/>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2004" name="Line 38">
            <a:extLst>
              <a:ext uri="{FF2B5EF4-FFF2-40B4-BE49-F238E27FC236}">
                <a16:creationId xmlns:a16="http://schemas.microsoft.com/office/drawing/2014/main" id="{A6DDF907-8ED8-8C70-B138-A5B2ECAA8AFF}"/>
              </a:ext>
            </a:extLst>
          </p:cNvPr>
          <p:cNvSpPr>
            <a:spLocks noChangeShapeType="1"/>
          </p:cNvSpPr>
          <p:nvPr/>
        </p:nvSpPr>
        <p:spPr bwMode="auto">
          <a:xfrm flipH="1">
            <a:off x="3695700" y="1934196"/>
            <a:ext cx="182563" cy="1406525"/>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39">
            <a:extLst>
              <a:ext uri="{FF2B5EF4-FFF2-40B4-BE49-F238E27FC236}">
                <a16:creationId xmlns:a16="http://schemas.microsoft.com/office/drawing/2014/main" id="{A1EE57BF-042C-95BA-6F75-1F5704647B07}"/>
              </a:ext>
            </a:extLst>
          </p:cNvPr>
          <p:cNvSpPr>
            <a:spLocks noChangeShapeType="1"/>
          </p:cNvSpPr>
          <p:nvPr/>
        </p:nvSpPr>
        <p:spPr bwMode="auto">
          <a:xfrm>
            <a:off x="3878263" y="1934196"/>
            <a:ext cx="1590675" cy="6731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6" name="Line 40">
            <a:extLst>
              <a:ext uri="{FF2B5EF4-FFF2-40B4-BE49-F238E27FC236}">
                <a16:creationId xmlns:a16="http://schemas.microsoft.com/office/drawing/2014/main" id="{799C7BB1-AC51-B69A-8D18-B165937926A6}"/>
              </a:ext>
            </a:extLst>
          </p:cNvPr>
          <p:cNvSpPr>
            <a:spLocks noChangeShapeType="1"/>
          </p:cNvSpPr>
          <p:nvPr/>
        </p:nvSpPr>
        <p:spPr bwMode="auto">
          <a:xfrm flipV="1">
            <a:off x="3878263" y="1199183"/>
            <a:ext cx="1468437" cy="735013"/>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7" name="Text Box 41">
            <a:extLst>
              <a:ext uri="{FF2B5EF4-FFF2-40B4-BE49-F238E27FC236}">
                <a16:creationId xmlns:a16="http://schemas.microsoft.com/office/drawing/2014/main" id="{515AC06E-4B02-AE7E-81D1-B0182F567B34}"/>
              </a:ext>
            </a:extLst>
          </p:cNvPr>
          <p:cNvSpPr txBox="1">
            <a:spLocks noChangeArrowheads="1"/>
          </p:cNvSpPr>
          <p:nvPr/>
        </p:nvSpPr>
        <p:spPr bwMode="auto">
          <a:xfrm>
            <a:off x="2895600" y="1934196"/>
            <a:ext cx="92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sp>
        <p:nvSpPr>
          <p:cNvPr id="42008" name="Text Box 42">
            <a:extLst>
              <a:ext uri="{FF2B5EF4-FFF2-40B4-BE49-F238E27FC236}">
                <a16:creationId xmlns:a16="http://schemas.microsoft.com/office/drawing/2014/main" id="{8886EA5B-10D7-3B7C-B5A3-A2D62322E520}"/>
              </a:ext>
            </a:extLst>
          </p:cNvPr>
          <p:cNvSpPr txBox="1">
            <a:spLocks noChangeArrowheads="1"/>
          </p:cNvSpPr>
          <p:nvPr/>
        </p:nvSpPr>
        <p:spPr bwMode="auto">
          <a:xfrm>
            <a:off x="4742836" y="891354"/>
            <a:ext cx="512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solidFill>
                  <a:schemeClr val="tx2"/>
                </a:solidFill>
              </a:rPr>
              <a:t>red</a:t>
            </a:r>
          </a:p>
        </p:txBody>
      </p:sp>
      <p:sp>
        <p:nvSpPr>
          <p:cNvPr id="42009" name="Text Box 43">
            <a:extLst>
              <a:ext uri="{FF2B5EF4-FFF2-40B4-BE49-F238E27FC236}">
                <a16:creationId xmlns:a16="http://schemas.microsoft.com/office/drawing/2014/main" id="{54252105-C6D7-BFE8-48C4-1096C639C38C}"/>
              </a:ext>
            </a:extLst>
          </p:cNvPr>
          <p:cNvSpPr txBox="1">
            <a:spLocks noChangeArrowheads="1"/>
          </p:cNvSpPr>
          <p:nvPr/>
        </p:nvSpPr>
        <p:spPr bwMode="auto">
          <a:xfrm>
            <a:off x="2156606" y="2477272"/>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solidFill>
                  <a:schemeClr val="tx2"/>
                </a:solidFill>
              </a:rPr>
              <a:t>yellow</a:t>
            </a:r>
          </a:p>
        </p:txBody>
      </p:sp>
      <p:sp>
        <p:nvSpPr>
          <p:cNvPr id="42010" name="Text Box 44">
            <a:extLst>
              <a:ext uri="{FF2B5EF4-FFF2-40B4-BE49-F238E27FC236}">
                <a16:creationId xmlns:a16="http://schemas.microsoft.com/office/drawing/2014/main" id="{A0F5C457-A7E2-FE54-1F39-71B123DC617C}"/>
              </a:ext>
            </a:extLst>
          </p:cNvPr>
          <p:cNvSpPr txBox="1">
            <a:spLocks noChangeArrowheads="1"/>
          </p:cNvSpPr>
          <p:nvPr/>
        </p:nvSpPr>
        <p:spPr bwMode="auto">
          <a:xfrm>
            <a:off x="5116767" y="2112278"/>
            <a:ext cx="71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solidFill>
                  <a:schemeClr val="tx2"/>
                </a:solidFill>
              </a:rPr>
              <a:t>green</a:t>
            </a:r>
          </a:p>
        </p:txBody>
      </p:sp>
      <p:pic>
        <p:nvPicPr>
          <p:cNvPr id="42011" name="Picture 80">
            <a:extLst>
              <a:ext uri="{FF2B5EF4-FFF2-40B4-BE49-F238E27FC236}">
                <a16:creationId xmlns:a16="http://schemas.microsoft.com/office/drawing/2014/main" id="{D101CD18-4BF6-C5B6-5BE7-BDC41DFCE7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444" y="62587"/>
            <a:ext cx="1181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2" name="Picture 81">
            <a:extLst>
              <a:ext uri="{FF2B5EF4-FFF2-40B4-BE49-F238E27FC236}">
                <a16:creationId xmlns:a16="http://schemas.microsoft.com/office/drawing/2014/main" id="{5D22EA86-791A-0EBB-8F67-2247A5E756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5885" y="4875"/>
            <a:ext cx="2108970" cy="38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3" name="Picture 82">
            <a:extLst>
              <a:ext uri="{FF2B5EF4-FFF2-40B4-BE49-F238E27FC236}">
                <a16:creationId xmlns:a16="http://schemas.microsoft.com/office/drawing/2014/main" id="{5631579A-6B4B-62B4-9FFB-0A706222C1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3091" y="1821143"/>
            <a:ext cx="2343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14" name="Picture 83">
            <a:extLst>
              <a:ext uri="{FF2B5EF4-FFF2-40B4-BE49-F238E27FC236}">
                <a16:creationId xmlns:a16="http://schemas.microsoft.com/office/drawing/2014/main" id="{099E14BB-4698-C8A0-1612-F4DFF77D6A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307" y="3179939"/>
            <a:ext cx="22479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33">
            <a:extLst>
              <a:ext uri="{FF2B5EF4-FFF2-40B4-BE49-F238E27FC236}">
                <a16:creationId xmlns:a16="http://schemas.microsoft.com/office/drawing/2014/main" id="{D9337B22-0A75-5B92-5156-A1FE1EABEB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0" y="6202716"/>
            <a:ext cx="8111726" cy="55800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C8BE24B-F9F5-3CB6-F718-EEE56B21935C}"/>
              </a:ext>
            </a:extLst>
          </p:cNvPr>
          <p:cNvSpPr txBox="1"/>
          <p:nvPr/>
        </p:nvSpPr>
        <p:spPr>
          <a:xfrm>
            <a:off x="0" y="4498909"/>
            <a:ext cx="4235455" cy="461665"/>
          </a:xfrm>
          <a:prstGeom prst="rect">
            <a:avLst/>
          </a:prstGeom>
          <a:noFill/>
        </p:spPr>
        <p:txBody>
          <a:bodyPr wrap="none" rtlCol="0">
            <a:spAutoFit/>
          </a:bodyPr>
          <a:lstStyle/>
          <a:p>
            <a:r>
              <a:rPr lang="en-US" altLang="en-US" sz="2400" dirty="0">
                <a:cs typeface="Times New Roman" panose="02020603050405020304" pitchFamily="18" charset="0"/>
              </a:rPr>
              <a:t>IG(S, Color) = I(S) – I(S/Color)</a:t>
            </a:r>
          </a:p>
        </p:txBody>
      </p:sp>
      <p:pic>
        <p:nvPicPr>
          <p:cNvPr id="7" name="Picture 87">
            <a:extLst>
              <a:ext uri="{FF2B5EF4-FFF2-40B4-BE49-F238E27FC236}">
                <a16:creationId xmlns:a16="http://schemas.microsoft.com/office/drawing/2014/main" id="{7734A49E-E7A1-C2B7-C8B4-6986FA8D39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2862" y="5564294"/>
            <a:ext cx="71913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0A1C3EC1-5F2C-6D5B-2EC1-BB6C02F192CD}"/>
              </a:ext>
            </a:extLst>
          </p:cNvPr>
          <p:cNvSpPr txBox="1"/>
          <p:nvPr/>
        </p:nvSpPr>
        <p:spPr>
          <a:xfrm>
            <a:off x="0" y="5041414"/>
            <a:ext cx="9252520" cy="461665"/>
          </a:xfrm>
          <a:prstGeom prst="rect">
            <a:avLst/>
          </a:prstGeom>
          <a:noFill/>
        </p:spPr>
        <p:txBody>
          <a:bodyPr wrap="square">
            <a:spAutoFit/>
          </a:bodyPr>
          <a:lstStyle/>
          <a:p>
            <a:pPr algn="l" fontAlgn="base"/>
            <a:r>
              <a:rPr lang="en-GB" sz="2400" dirty="0">
                <a:solidFill>
                  <a:srgbClr val="555555"/>
                </a:solidFill>
              </a:rPr>
              <a:t>      </a:t>
            </a:r>
            <a:r>
              <a:rPr lang="en-GB" sz="2400" b="0" i="0" u="none" strike="noStrike" dirty="0">
                <a:solidFill>
                  <a:srgbClr val="555555"/>
                </a:solidFill>
                <a:effectLst/>
              </a:rPr>
              <a:t>= I(S) – [red/total * </a:t>
            </a:r>
            <a:r>
              <a:rPr lang="en-GB" sz="2400" b="0" i="0" u="none" strike="noStrike" dirty="0" err="1">
                <a:solidFill>
                  <a:srgbClr val="555555"/>
                </a:solidFill>
                <a:effectLst/>
              </a:rPr>
              <a:t>I</a:t>
            </a:r>
            <a:r>
              <a:rPr lang="en-GB" sz="2400" b="0" i="0" u="none" strike="noStrike" baseline="-25000" dirty="0" err="1">
                <a:solidFill>
                  <a:srgbClr val="555555"/>
                </a:solidFill>
                <a:effectLst/>
              </a:rPr>
              <a:t>red</a:t>
            </a:r>
            <a:r>
              <a:rPr lang="en-GB" sz="2400" b="0" i="0" u="none" strike="noStrike" baseline="-25000" dirty="0">
                <a:solidFill>
                  <a:srgbClr val="555555"/>
                </a:solidFill>
                <a:effectLst/>
              </a:rPr>
              <a:t> </a:t>
            </a:r>
            <a:r>
              <a:rPr lang="en-GB" sz="2400" b="0" i="0" u="none" strike="noStrike" dirty="0">
                <a:solidFill>
                  <a:srgbClr val="555555"/>
                </a:solidFill>
                <a:effectLst/>
              </a:rPr>
              <a:t>+ green/total * </a:t>
            </a:r>
            <a:r>
              <a:rPr lang="en-GB" sz="2400" b="0" i="0" u="none" strike="noStrike" dirty="0" err="1">
                <a:solidFill>
                  <a:srgbClr val="555555"/>
                </a:solidFill>
                <a:effectLst/>
              </a:rPr>
              <a:t>I</a:t>
            </a:r>
            <a:r>
              <a:rPr lang="en-GB" sz="2400" b="0" i="0" u="none" strike="noStrike" baseline="-25000" dirty="0" err="1">
                <a:solidFill>
                  <a:srgbClr val="555555"/>
                </a:solidFill>
                <a:effectLst/>
              </a:rPr>
              <a:t>green</a:t>
            </a:r>
            <a:r>
              <a:rPr lang="en-GB" sz="2400" b="0" i="0" u="none" strike="noStrike" dirty="0">
                <a:solidFill>
                  <a:srgbClr val="555555"/>
                </a:solidFill>
                <a:effectLst/>
              </a:rPr>
              <a:t> + yellow/total * </a:t>
            </a:r>
            <a:r>
              <a:rPr lang="en-GB" sz="2400" b="0" i="0" u="none" strike="noStrike" dirty="0" err="1">
                <a:solidFill>
                  <a:srgbClr val="555555"/>
                </a:solidFill>
                <a:effectLst/>
              </a:rPr>
              <a:t>I</a:t>
            </a:r>
            <a:r>
              <a:rPr lang="en-GB" sz="2400" b="0" i="0" u="none" strike="noStrike" baseline="-25000" dirty="0" err="1">
                <a:solidFill>
                  <a:srgbClr val="555555"/>
                </a:solidFill>
                <a:effectLst/>
              </a:rPr>
              <a:t>yellow</a:t>
            </a:r>
            <a:r>
              <a:rPr lang="en-GB" sz="2400" dirty="0">
                <a:solidFill>
                  <a:srgbClr val="555555"/>
                </a:solidFill>
              </a:rPr>
              <a:t>]</a:t>
            </a:r>
            <a:endParaRPr lang="en-GB" sz="2400" b="0" i="0" u="none" strike="noStrike" dirty="0">
              <a:solidFill>
                <a:srgbClr val="555555"/>
              </a:solidFill>
              <a:effectLst/>
            </a:endParaRPr>
          </a:p>
        </p:txBody>
      </p:sp>
      <p:sp>
        <p:nvSpPr>
          <p:cNvPr id="3" name="Date Placeholder 2">
            <a:extLst>
              <a:ext uri="{FF2B5EF4-FFF2-40B4-BE49-F238E27FC236}">
                <a16:creationId xmlns:a16="http://schemas.microsoft.com/office/drawing/2014/main" id="{60D6393B-9863-A0EB-FF59-DBED25BD646B}"/>
              </a:ext>
            </a:extLst>
          </p:cNvPr>
          <p:cNvSpPr>
            <a:spLocks noGrp="1"/>
          </p:cNvSpPr>
          <p:nvPr>
            <p:ph type="dt" sz="half" idx="10"/>
          </p:nvPr>
        </p:nvSpPr>
        <p:spPr/>
        <p:txBody>
          <a:bodyPr/>
          <a:lstStyle/>
          <a:p>
            <a:r>
              <a:rPr lang="en-US" dirty="0"/>
              <a:t>March 8, 2023</a:t>
            </a:r>
          </a:p>
        </p:txBody>
      </p:sp>
      <p:sp>
        <p:nvSpPr>
          <p:cNvPr id="4" name="Slide Number Placeholder 3">
            <a:extLst>
              <a:ext uri="{FF2B5EF4-FFF2-40B4-BE49-F238E27FC236}">
                <a16:creationId xmlns:a16="http://schemas.microsoft.com/office/drawing/2014/main" id="{21DA7D5B-108D-DFD8-50D7-FEED103416E8}"/>
              </a:ext>
            </a:extLst>
          </p:cNvPr>
          <p:cNvSpPr>
            <a:spLocks noGrp="1"/>
          </p:cNvSpPr>
          <p:nvPr>
            <p:ph type="sldNum" sz="quarter" idx="12"/>
          </p:nvPr>
        </p:nvSpPr>
        <p:spPr/>
        <p:txBody>
          <a:bodyPr>
            <a:normAutofit/>
          </a:bodyPr>
          <a:lstStyle/>
          <a:p>
            <a:fld id="{ABECB838-DBE3-40B1-95B0-072D2E83B5F6}" type="slidenum">
              <a:rPr lang="tr-TR" smtClean="0"/>
              <a:pPr/>
              <a:t>36</a:t>
            </a:fld>
            <a:endParaRPr lang="tr-T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E3163-C5F4-8B43-3569-D47A88374BFF}"/>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45862124-7F79-F2AC-87AB-D95C4AFEB302}"/>
              </a:ext>
            </a:extLst>
          </p:cNvPr>
          <p:cNvSpPr>
            <a:spLocks noGrp="1"/>
          </p:cNvSpPr>
          <p:nvPr>
            <p:ph type="sldNum" sz="quarter" idx="12"/>
          </p:nvPr>
        </p:nvSpPr>
        <p:spPr/>
        <p:txBody>
          <a:bodyPr>
            <a:normAutofit/>
          </a:bodyPr>
          <a:lstStyle/>
          <a:p>
            <a:fld id="{ABECB838-DBE3-40B1-95B0-072D2E83B5F6}" type="slidenum">
              <a:rPr lang="tr-TR" smtClean="0"/>
              <a:pPr/>
              <a:t>37</a:t>
            </a:fld>
            <a:endParaRPr lang="tr-TR"/>
          </a:p>
        </p:txBody>
      </p:sp>
      <p:sp>
        <p:nvSpPr>
          <p:cNvPr id="43010" name="Rectangle 2">
            <a:extLst>
              <a:ext uri="{FF2B5EF4-FFF2-40B4-BE49-F238E27FC236}">
                <a16:creationId xmlns:a16="http://schemas.microsoft.com/office/drawing/2014/main" id="{6F10F14B-ADA5-F300-92F0-8AF1EDEA6020}"/>
              </a:ext>
            </a:extLst>
          </p:cNvPr>
          <p:cNvSpPr>
            <a:spLocks noGrp="1" noChangeArrowheads="1"/>
          </p:cNvSpPr>
          <p:nvPr>
            <p:ph type="title" idx="4294967295"/>
          </p:nvPr>
        </p:nvSpPr>
        <p:spPr>
          <a:xfrm rot="16200000">
            <a:off x="0" y="2438400"/>
            <a:ext cx="4191000" cy="685800"/>
          </a:xfrm>
        </p:spPr>
        <p:txBody>
          <a:bodyPr/>
          <a:lstStyle/>
          <a:p>
            <a:r>
              <a:rPr lang="en-US" altLang="en-US" sz="3200"/>
              <a:t>Information Gain</a:t>
            </a:r>
          </a:p>
        </p:txBody>
      </p:sp>
      <p:sp>
        <p:nvSpPr>
          <p:cNvPr id="43011" name="AutoShape 60">
            <a:extLst>
              <a:ext uri="{FF2B5EF4-FFF2-40B4-BE49-F238E27FC236}">
                <a16:creationId xmlns:a16="http://schemas.microsoft.com/office/drawing/2014/main" id="{B9CE6507-5B6D-1E97-BB67-6CD131B4AAB7}"/>
              </a:ext>
            </a:extLst>
          </p:cNvPr>
          <p:cNvSpPr>
            <a:spLocks noChangeArrowheads="1"/>
          </p:cNvSpPr>
          <p:nvPr/>
        </p:nvSpPr>
        <p:spPr bwMode="auto">
          <a:xfrm>
            <a:off x="3267075" y="1252538"/>
            <a:ext cx="306388" cy="244475"/>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12" name="Rectangle 61">
            <a:extLst>
              <a:ext uri="{FF2B5EF4-FFF2-40B4-BE49-F238E27FC236}">
                <a16:creationId xmlns:a16="http://schemas.microsoft.com/office/drawing/2014/main" id="{07E6E6F0-530B-5F76-2C33-548EC364D15C}"/>
              </a:ext>
            </a:extLst>
          </p:cNvPr>
          <p:cNvSpPr>
            <a:spLocks noChangeArrowheads="1"/>
          </p:cNvSpPr>
          <p:nvPr/>
        </p:nvSpPr>
        <p:spPr bwMode="auto">
          <a:xfrm>
            <a:off x="2655888" y="885825"/>
            <a:ext cx="244475" cy="244475"/>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13" name="AutoShape 62">
            <a:extLst>
              <a:ext uri="{FF2B5EF4-FFF2-40B4-BE49-F238E27FC236}">
                <a16:creationId xmlns:a16="http://schemas.microsoft.com/office/drawing/2014/main" id="{9858EE47-1774-4485-C296-DCFE1820CC10}"/>
              </a:ext>
            </a:extLst>
          </p:cNvPr>
          <p:cNvSpPr>
            <a:spLocks noChangeArrowheads="1"/>
          </p:cNvSpPr>
          <p:nvPr/>
        </p:nvSpPr>
        <p:spPr bwMode="auto">
          <a:xfrm>
            <a:off x="2289175" y="946150"/>
            <a:ext cx="304800" cy="244475"/>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14" name="AutoShape 63">
            <a:extLst>
              <a:ext uri="{FF2B5EF4-FFF2-40B4-BE49-F238E27FC236}">
                <a16:creationId xmlns:a16="http://schemas.microsoft.com/office/drawing/2014/main" id="{F29346F1-FD9C-A530-073A-F3933C42E190}"/>
              </a:ext>
            </a:extLst>
          </p:cNvPr>
          <p:cNvSpPr>
            <a:spLocks noChangeArrowheads="1"/>
          </p:cNvSpPr>
          <p:nvPr/>
        </p:nvSpPr>
        <p:spPr bwMode="auto">
          <a:xfrm>
            <a:off x="3144838" y="1619250"/>
            <a:ext cx="306387" cy="244475"/>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15" name="AutoShape 64">
            <a:extLst>
              <a:ext uri="{FF2B5EF4-FFF2-40B4-BE49-F238E27FC236}">
                <a16:creationId xmlns:a16="http://schemas.microsoft.com/office/drawing/2014/main" id="{FAE2D3CC-129C-9883-B366-878D8FAF45E6}"/>
              </a:ext>
            </a:extLst>
          </p:cNvPr>
          <p:cNvSpPr>
            <a:spLocks noChangeArrowheads="1"/>
          </p:cNvSpPr>
          <p:nvPr/>
        </p:nvSpPr>
        <p:spPr bwMode="auto">
          <a:xfrm>
            <a:off x="2962275" y="946150"/>
            <a:ext cx="304800" cy="244475"/>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16" name="AutoShape 65">
            <a:extLst>
              <a:ext uri="{FF2B5EF4-FFF2-40B4-BE49-F238E27FC236}">
                <a16:creationId xmlns:a16="http://schemas.microsoft.com/office/drawing/2014/main" id="{80F75F5E-6BCA-AE1A-A2A0-E49524166DE8}"/>
              </a:ext>
            </a:extLst>
          </p:cNvPr>
          <p:cNvSpPr>
            <a:spLocks noChangeArrowheads="1"/>
          </p:cNvSpPr>
          <p:nvPr/>
        </p:nvSpPr>
        <p:spPr bwMode="auto">
          <a:xfrm>
            <a:off x="2593975" y="1497013"/>
            <a:ext cx="306388" cy="244475"/>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17" name="Rectangle 66">
            <a:extLst>
              <a:ext uri="{FF2B5EF4-FFF2-40B4-BE49-F238E27FC236}">
                <a16:creationId xmlns:a16="http://schemas.microsoft.com/office/drawing/2014/main" id="{3E9BE74F-A53D-47D9-E5F5-652B4669A302}"/>
              </a:ext>
            </a:extLst>
          </p:cNvPr>
          <p:cNvSpPr>
            <a:spLocks noChangeArrowheads="1"/>
          </p:cNvSpPr>
          <p:nvPr/>
        </p:nvSpPr>
        <p:spPr bwMode="auto">
          <a:xfrm>
            <a:off x="2840038" y="1252538"/>
            <a:ext cx="244475" cy="244475"/>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18" name="Rectangle 67">
            <a:extLst>
              <a:ext uri="{FF2B5EF4-FFF2-40B4-BE49-F238E27FC236}">
                <a16:creationId xmlns:a16="http://schemas.microsoft.com/office/drawing/2014/main" id="{B58FD539-5325-47FB-9460-FC2793EEF1A3}"/>
              </a:ext>
            </a:extLst>
          </p:cNvPr>
          <p:cNvSpPr>
            <a:spLocks noChangeArrowheads="1"/>
          </p:cNvSpPr>
          <p:nvPr/>
        </p:nvSpPr>
        <p:spPr bwMode="auto">
          <a:xfrm>
            <a:off x="3695700" y="1190625"/>
            <a:ext cx="244475" cy="244475"/>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3019" name="Rectangle 68">
            <a:extLst>
              <a:ext uri="{FF2B5EF4-FFF2-40B4-BE49-F238E27FC236}">
                <a16:creationId xmlns:a16="http://schemas.microsoft.com/office/drawing/2014/main" id="{E9783478-2D46-2EEA-5D57-6E7C506045CC}"/>
              </a:ext>
            </a:extLst>
          </p:cNvPr>
          <p:cNvSpPr>
            <a:spLocks noChangeArrowheads="1"/>
          </p:cNvSpPr>
          <p:nvPr/>
        </p:nvSpPr>
        <p:spPr bwMode="auto">
          <a:xfrm>
            <a:off x="2349500" y="1374775"/>
            <a:ext cx="244475" cy="244475"/>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20" name="Rectangle 69">
            <a:extLst>
              <a:ext uri="{FF2B5EF4-FFF2-40B4-BE49-F238E27FC236}">
                <a16:creationId xmlns:a16="http://schemas.microsoft.com/office/drawing/2014/main" id="{B0B7670F-771E-4950-EBD0-6F5F832D5803}"/>
              </a:ext>
            </a:extLst>
          </p:cNvPr>
          <p:cNvSpPr>
            <a:spLocks noChangeArrowheads="1"/>
          </p:cNvSpPr>
          <p:nvPr/>
        </p:nvSpPr>
        <p:spPr bwMode="auto">
          <a:xfrm>
            <a:off x="2471738" y="1863725"/>
            <a:ext cx="246062" cy="244475"/>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21" name="Rectangle 70">
            <a:extLst>
              <a:ext uri="{FF2B5EF4-FFF2-40B4-BE49-F238E27FC236}">
                <a16:creationId xmlns:a16="http://schemas.microsoft.com/office/drawing/2014/main" id="{B60AA21F-C1AA-945B-9CEE-9D415DDC79BF}"/>
              </a:ext>
            </a:extLst>
          </p:cNvPr>
          <p:cNvSpPr>
            <a:spLocks noChangeArrowheads="1"/>
          </p:cNvSpPr>
          <p:nvPr/>
        </p:nvSpPr>
        <p:spPr bwMode="auto">
          <a:xfrm>
            <a:off x="3328988" y="946150"/>
            <a:ext cx="244475" cy="244475"/>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22" name="Rectangle 71">
            <a:extLst>
              <a:ext uri="{FF2B5EF4-FFF2-40B4-BE49-F238E27FC236}">
                <a16:creationId xmlns:a16="http://schemas.microsoft.com/office/drawing/2014/main" id="{7428307A-2743-FA3C-57C2-EA84405BEB2F}"/>
              </a:ext>
            </a:extLst>
          </p:cNvPr>
          <p:cNvSpPr>
            <a:spLocks noChangeArrowheads="1"/>
          </p:cNvSpPr>
          <p:nvPr/>
        </p:nvSpPr>
        <p:spPr bwMode="auto">
          <a:xfrm>
            <a:off x="2900363" y="1925638"/>
            <a:ext cx="244475" cy="244475"/>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23" name="Rectangle 72">
            <a:extLst>
              <a:ext uri="{FF2B5EF4-FFF2-40B4-BE49-F238E27FC236}">
                <a16:creationId xmlns:a16="http://schemas.microsoft.com/office/drawing/2014/main" id="{6B0621F7-E597-8AC9-E457-800546F20D8A}"/>
              </a:ext>
            </a:extLst>
          </p:cNvPr>
          <p:cNvSpPr>
            <a:spLocks noChangeArrowheads="1"/>
          </p:cNvSpPr>
          <p:nvPr/>
        </p:nvSpPr>
        <p:spPr bwMode="auto">
          <a:xfrm>
            <a:off x="3511550" y="1557338"/>
            <a:ext cx="244475" cy="24606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24" name="Rectangle 73">
            <a:extLst>
              <a:ext uri="{FF2B5EF4-FFF2-40B4-BE49-F238E27FC236}">
                <a16:creationId xmlns:a16="http://schemas.microsoft.com/office/drawing/2014/main" id="{16000CA6-5558-2AD2-AA11-B24657288B52}"/>
              </a:ext>
            </a:extLst>
          </p:cNvPr>
          <p:cNvSpPr>
            <a:spLocks noChangeArrowheads="1"/>
          </p:cNvSpPr>
          <p:nvPr/>
        </p:nvSpPr>
        <p:spPr bwMode="auto">
          <a:xfrm>
            <a:off x="3389313" y="1925638"/>
            <a:ext cx="244475" cy="244475"/>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25" name="Oval 74">
            <a:extLst>
              <a:ext uri="{FF2B5EF4-FFF2-40B4-BE49-F238E27FC236}">
                <a16:creationId xmlns:a16="http://schemas.microsoft.com/office/drawing/2014/main" id="{236007B7-3AE3-F011-DBB6-D68803B90EE7}"/>
              </a:ext>
            </a:extLst>
          </p:cNvPr>
          <p:cNvSpPr>
            <a:spLocks noChangeArrowheads="1"/>
          </p:cNvSpPr>
          <p:nvPr/>
        </p:nvSpPr>
        <p:spPr bwMode="auto">
          <a:xfrm>
            <a:off x="1982788" y="701675"/>
            <a:ext cx="2141537" cy="16510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nvGrpSpPr>
          <p:cNvPr id="43026" name="Group 75">
            <a:extLst>
              <a:ext uri="{FF2B5EF4-FFF2-40B4-BE49-F238E27FC236}">
                <a16:creationId xmlns:a16="http://schemas.microsoft.com/office/drawing/2014/main" id="{E881F5A2-98D5-171E-BAD1-3844DE16799D}"/>
              </a:ext>
            </a:extLst>
          </p:cNvPr>
          <p:cNvGrpSpPr>
            <a:grpSpLocks/>
          </p:cNvGrpSpPr>
          <p:nvPr/>
        </p:nvGrpSpPr>
        <p:grpSpPr bwMode="auto">
          <a:xfrm>
            <a:off x="5346700" y="885825"/>
            <a:ext cx="1528763" cy="1039813"/>
            <a:chOff x="3648" y="576"/>
            <a:chExt cx="1200" cy="816"/>
          </a:xfrm>
        </p:grpSpPr>
        <p:sp>
          <p:nvSpPr>
            <p:cNvPr id="43053" name="AutoShape 76">
              <a:extLst>
                <a:ext uri="{FF2B5EF4-FFF2-40B4-BE49-F238E27FC236}">
                  <a16:creationId xmlns:a16="http://schemas.microsoft.com/office/drawing/2014/main" id="{7C448E9E-DC0A-C283-0BC0-D401F71E5944}"/>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54" name="AutoShape 77">
              <a:extLst>
                <a:ext uri="{FF2B5EF4-FFF2-40B4-BE49-F238E27FC236}">
                  <a16:creationId xmlns:a16="http://schemas.microsoft.com/office/drawing/2014/main" id="{83639BA4-65F9-ABA1-43B6-F166BDC9C231}"/>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55" name="Rectangle 78">
              <a:extLst>
                <a:ext uri="{FF2B5EF4-FFF2-40B4-BE49-F238E27FC236}">
                  <a16:creationId xmlns:a16="http://schemas.microsoft.com/office/drawing/2014/main" id="{546F9043-6C98-DDC3-8C06-3ADBCFF3DB08}"/>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56" name="Rectangle 79">
              <a:extLst>
                <a:ext uri="{FF2B5EF4-FFF2-40B4-BE49-F238E27FC236}">
                  <a16:creationId xmlns:a16="http://schemas.microsoft.com/office/drawing/2014/main" id="{B3D114DC-BA77-B0E0-BEBC-DF0FAF4870D9}"/>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57" name="Rectangle 80">
              <a:extLst>
                <a:ext uri="{FF2B5EF4-FFF2-40B4-BE49-F238E27FC236}">
                  <a16:creationId xmlns:a16="http://schemas.microsoft.com/office/drawing/2014/main" id="{4A58A9C4-CC01-9552-FDE0-1F9265EB5611}"/>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58" name="Oval 81">
              <a:extLst>
                <a:ext uri="{FF2B5EF4-FFF2-40B4-BE49-F238E27FC236}">
                  <a16:creationId xmlns:a16="http://schemas.microsoft.com/office/drawing/2014/main" id="{1F37A1AD-A3B8-D5CF-A02A-27999216E379}"/>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3027" name="Group 82">
            <a:extLst>
              <a:ext uri="{FF2B5EF4-FFF2-40B4-BE49-F238E27FC236}">
                <a16:creationId xmlns:a16="http://schemas.microsoft.com/office/drawing/2014/main" id="{102D9D32-8655-69EB-DCEC-5AB4E6D1C283}"/>
              </a:ext>
            </a:extLst>
          </p:cNvPr>
          <p:cNvGrpSpPr>
            <a:grpSpLocks/>
          </p:cNvGrpSpPr>
          <p:nvPr/>
        </p:nvGrpSpPr>
        <p:grpSpPr bwMode="auto">
          <a:xfrm>
            <a:off x="5530850" y="2781300"/>
            <a:ext cx="1344613" cy="1284288"/>
            <a:chOff x="3792" y="2304"/>
            <a:chExt cx="1056" cy="1008"/>
          </a:xfrm>
        </p:grpSpPr>
        <p:sp>
          <p:nvSpPr>
            <p:cNvPr id="43047" name="AutoShape 83">
              <a:extLst>
                <a:ext uri="{FF2B5EF4-FFF2-40B4-BE49-F238E27FC236}">
                  <a16:creationId xmlns:a16="http://schemas.microsoft.com/office/drawing/2014/main" id="{1D22FAD1-6D73-62FF-DAA9-613FF207970A}"/>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48" name="AutoShape 84">
              <a:extLst>
                <a:ext uri="{FF2B5EF4-FFF2-40B4-BE49-F238E27FC236}">
                  <a16:creationId xmlns:a16="http://schemas.microsoft.com/office/drawing/2014/main" id="{EAABE34F-6693-F714-C1D1-E823F5F6CD35}"/>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49" name="AutoShape 85">
              <a:extLst>
                <a:ext uri="{FF2B5EF4-FFF2-40B4-BE49-F238E27FC236}">
                  <a16:creationId xmlns:a16="http://schemas.microsoft.com/office/drawing/2014/main" id="{099BBEAB-6FCF-827B-6FE6-CC76C54DDFCA}"/>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50" name="Rectangle 86">
              <a:extLst>
                <a:ext uri="{FF2B5EF4-FFF2-40B4-BE49-F238E27FC236}">
                  <a16:creationId xmlns:a16="http://schemas.microsoft.com/office/drawing/2014/main" id="{5C47B638-FA20-FF4F-9624-B35D30F48B9A}"/>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51" name="Rectangle 87">
              <a:extLst>
                <a:ext uri="{FF2B5EF4-FFF2-40B4-BE49-F238E27FC236}">
                  <a16:creationId xmlns:a16="http://schemas.microsoft.com/office/drawing/2014/main" id="{F3D07C4E-7FDF-7DE9-4B1C-D2440043FCA8}"/>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52" name="Oval 88">
              <a:extLst>
                <a:ext uri="{FF2B5EF4-FFF2-40B4-BE49-F238E27FC236}">
                  <a16:creationId xmlns:a16="http://schemas.microsoft.com/office/drawing/2014/main" id="{DFBE4F33-925E-64B1-B5B0-CC928B404A86}"/>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3028" name="Group 89">
            <a:extLst>
              <a:ext uri="{FF2B5EF4-FFF2-40B4-BE49-F238E27FC236}">
                <a16:creationId xmlns:a16="http://schemas.microsoft.com/office/drawing/2014/main" id="{03CD2F63-34DA-1234-54D8-154ACCB7A501}"/>
              </a:ext>
            </a:extLst>
          </p:cNvPr>
          <p:cNvGrpSpPr>
            <a:grpSpLocks/>
          </p:cNvGrpSpPr>
          <p:nvPr/>
        </p:nvGrpSpPr>
        <p:grpSpPr bwMode="auto">
          <a:xfrm>
            <a:off x="2900363" y="3881438"/>
            <a:ext cx="1162050" cy="1039812"/>
            <a:chOff x="2208" y="2928"/>
            <a:chExt cx="912" cy="816"/>
          </a:xfrm>
        </p:grpSpPr>
        <p:sp>
          <p:nvSpPr>
            <p:cNvPr id="43042" name="Rectangle 90">
              <a:extLst>
                <a:ext uri="{FF2B5EF4-FFF2-40B4-BE49-F238E27FC236}">
                  <a16:creationId xmlns:a16="http://schemas.microsoft.com/office/drawing/2014/main" id="{72D89D17-CE17-D4B5-457E-9C91E43C2290}"/>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3043" name="Rectangle 91">
              <a:extLst>
                <a:ext uri="{FF2B5EF4-FFF2-40B4-BE49-F238E27FC236}">
                  <a16:creationId xmlns:a16="http://schemas.microsoft.com/office/drawing/2014/main" id="{0D84003D-76A6-310C-4F76-ED82ED9070F9}"/>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3044" name="Rectangle 92">
              <a:extLst>
                <a:ext uri="{FF2B5EF4-FFF2-40B4-BE49-F238E27FC236}">
                  <a16:creationId xmlns:a16="http://schemas.microsoft.com/office/drawing/2014/main" id="{080FAD7A-2759-EF90-2055-8636AFF7CF6F}"/>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45" name="Rectangle 93">
              <a:extLst>
                <a:ext uri="{FF2B5EF4-FFF2-40B4-BE49-F238E27FC236}">
                  <a16:creationId xmlns:a16="http://schemas.microsoft.com/office/drawing/2014/main" id="{3105E0A8-D912-45F9-A693-B3360C689AFA}"/>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3046" name="Oval 94">
              <a:extLst>
                <a:ext uri="{FF2B5EF4-FFF2-40B4-BE49-F238E27FC236}">
                  <a16:creationId xmlns:a16="http://schemas.microsoft.com/office/drawing/2014/main" id="{EA07A675-758C-FE4A-FBE2-CFFCEFD7D8EB}"/>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3029" name="Line 95">
            <a:extLst>
              <a:ext uri="{FF2B5EF4-FFF2-40B4-BE49-F238E27FC236}">
                <a16:creationId xmlns:a16="http://schemas.microsoft.com/office/drawing/2014/main" id="{A3273BB0-106C-3B65-EFE1-87FBE3088D3A}"/>
              </a:ext>
            </a:extLst>
          </p:cNvPr>
          <p:cNvSpPr>
            <a:spLocks noChangeShapeType="1"/>
          </p:cNvSpPr>
          <p:nvPr/>
        </p:nvSpPr>
        <p:spPr bwMode="auto">
          <a:xfrm flipH="1">
            <a:off x="3695700" y="2414588"/>
            <a:ext cx="182563" cy="1406525"/>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0" name="Line 96">
            <a:extLst>
              <a:ext uri="{FF2B5EF4-FFF2-40B4-BE49-F238E27FC236}">
                <a16:creationId xmlns:a16="http://schemas.microsoft.com/office/drawing/2014/main" id="{1D4CBE06-7FB2-5CEC-287C-8FCAC6A734B7}"/>
              </a:ext>
            </a:extLst>
          </p:cNvPr>
          <p:cNvSpPr>
            <a:spLocks noChangeShapeType="1"/>
          </p:cNvSpPr>
          <p:nvPr/>
        </p:nvSpPr>
        <p:spPr bwMode="auto">
          <a:xfrm>
            <a:off x="3878263" y="2414588"/>
            <a:ext cx="1590675" cy="6731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1" name="Line 97">
            <a:extLst>
              <a:ext uri="{FF2B5EF4-FFF2-40B4-BE49-F238E27FC236}">
                <a16:creationId xmlns:a16="http://schemas.microsoft.com/office/drawing/2014/main" id="{46401367-D540-021B-B64C-9683170E0932}"/>
              </a:ext>
            </a:extLst>
          </p:cNvPr>
          <p:cNvSpPr>
            <a:spLocks noChangeShapeType="1"/>
          </p:cNvSpPr>
          <p:nvPr/>
        </p:nvSpPr>
        <p:spPr bwMode="auto">
          <a:xfrm flipV="1">
            <a:off x="3878263" y="1679575"/>
            <a:ext cx="1468437" cy="735013"/>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2" name="Text Box 98">
            <a:extLst>
              <a:ext uri="{FF2B5EF4-FFF2-40B4-BE49-F238E27FC236}">
                <a16:creationId xmlns:a16="http://schemas.microsoft.com/office/drawing/2014/main" id="{FA0EDA2B-CA8F-69AB-7334-A220D61374E4}"/>
              </a:ext>
            </a:extLst>
          </p:cNvPr>
          <p:cNvSpPr txBox="1">
            <a:spLocks noChangeArrowheads="1"/>
          </p:cNvSpPr>
          <p:nvPr/>
        </p:nvSpPr>
        <p:spPr bwMode="auto">
          <a:xfrm>
            <a:off x="2840038" y="2382838"/>
            <a:ext cx="928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sp>
        <p:nvSpPr>
          <p:cNvPr id="43033" name="Text Box 99">
            <a:extLst>
              <a:ext uri="{FF2B5EF4-FFF2-40B4-BE49-F238E27FC236}">
                <a16:creationId xmlns:a16="http://schemas.microsoft.com/office/drawing/2014/main" id="{4267289F-79CB-E57F-C5DF-53B7EC7FF7CC}"/>
              </a:ext>
            </a:extLst>
          </p:cNvPr>
          <p:cNvSpPr txBox="1">
            <a:spLocks noChangeArrowheads="1"/>
          </p:cNvSpPr>
          <p:nvPr/>
        </p:nvSpPr>
        <p:spPr bwMode="auto">
          <a:xfrm>
            <a:off x="4319588" y="1722438"/>
            <a:ext cx="514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red</a:t>
            </a:r>
          </a:p>
        </p:txBody>
      </p:sp>
      <p:sp>
        <p:nvSpPr>
          <p:cNvPr id="43034" name="Text Box 100">
            <a:extLst>
              <a:ext uri="{FF2B5EF4-FFF2-40B4-BE49-F238E27FC236}">
                <a16:creationId xmlns:a16="http://schemas.microsoft.com/office/drawing/2014/main" id="{966CFD24-2ADE-E8CD-D307-BD95A5A4FFA1}"/>
              </a:ext>
            </a:extLst>
          </p:cNvPr>
          <p:cNvSpPr txBox="1">
            <a:spLocks noChangeArrowheads="1"/>
          </p:cNvSpPr>
          <p:nvPr/>
        </p:nvSpPr>
        <p:spPr bwMode="auto">
          <a:xfrm>
            <a:off x="3768725" y="3209925"/>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yellow</a:t>
            </a:r>
          </a:p>
        </p:txBody>
      </p:sp>
      <p:sp>
        <p:nvSpPr>
          <p:cNvPr id="43035" name="Text Box 101">
            <a:extLst>
              <a:ext uri="{FF2B5EF4-FFF2-40B4-BE49-F238E27FC236}">
                <a16:creationId xmlns:a16="http://schemas.microsoft.com/office/drawing/2014/main" id="{616DF482-57AB-0DE7-5F10-CE1A2491D029}"/>
              </a:ext>
            </a:extLst>
          </p:cNvPr>
          <p:cNvSpPr txBox="1">
            <a:spLocks noChangeArrowheads="1"/>
          </p:cNvSpPr>
          <p:nvPr/>
        </p:nvSpPr>
        <p:spPr bwMode="auto">
          <a:xfrm>
            <a:off x="4613275" y="2474913"/>
            <a:ext cx="71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solidFill>
                  <a:schemeClr val="tx2"/>
                </a:solidFill>
              </a:rPr>
              <a:t>green</a:t>
            </a:r>
          </a:p>
        </p:txBody>
      </p:sp>
      <p:pic>
        <p:nvPicPr>
          <p:cNvPr id="43036" name="Picture 129">
            <a:extLst>
              <a:ext uri="{FF2B5EF4-FFF2-40B4-BE49-F238E27FC236}">
                <a16:creationId xmlns:a16="http://schemas.microsoft.com/office/drawing/2014/main" id="{81840D96-A7A8-6140-EAA8-2E50DE962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81000"/>
            <a:ext cx="1181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37" name="Picture 130">
            <a:extLst>
              <a:ext uri="{FF2B5EF4-FFF2-40B4-BE49-F238E27FC236}">
                <a16:creationId xmlns:a16="http://schemas.microsoft.com/office/drawing/2014/main" id="{1593972E-1842-4300-ECBA-2FCD14CAD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57200"/>
            <a:ext cx="2085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38" name="Picture 131">
            <a:extLst>
              <a:ext uri="{FF2B5EF4-FFF2-40B4-BE49-F238E27FC236}">
                <a16:creationId xmlns:a16="http://schemas.microsoft.com/office/drawing/2014/main" id="{FD9DA5F6-605E-5FB6-CE0D-FD91C451F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738" y="2346854"/>
            <a:ext cx="23431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39" name="Picture 132">
            <a:extLst>
              <a:ext uri="{FF2B5EF4-FFF2-40B4-BE49-F238E27FC236}">
                <a16:creationId xmlns:a16="http://schemas.microsoft.com/office/drawing/2014/main" id="{EC0A50C4-1351-8F70-2094-192359465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052" y="3289103"/>
            <a:ext cx="22479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40" name="Picture 133">
            <a:extLst>
              <a:ext uri="{FF2B5EF4-FFF2-40B4-BE49-F238E27FC236}">
                <a16:creationId xmlns:a16="http://schemas.microsoft.com/office/drawing/2014/main" id="{F808AD8C-E274-0670-967D-ED245A2DAA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87" y="5280893"/>
            <a:ext cx="8111726" cy="55800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4521F635-325C-E198-469A-20EF7218F4B6}"/>
              </a:ext>
            </a:extLst>
          </p:cNvPr>
          <p:cNvSpPr txBox="1"/>
          <p:nvPr/>
        </p:nvSpPr>
        <p:spPr>
          <a:xfrm>
            <a:off x="13007" y="6507759"/>
            <a:ext cx="8353312" cy="338554"/>
          </a:xfrm>
          <a:prstGeom prst="rect">
            <a:avLst/>
          </a:prstGeom>
          <a:noFill/>
        </p:spPr>
        <p:txBody>
          <a:bodyPr wrap="none" rtlCol="0">
            <a:spAutoFit/>
          </a:bodyPr>
          <a:lstStyle/>
          <a:p>
            <a:r>
              <a:rPr lang="en-GB" sz="1600" dirty="0"/>
              <a:t>Tutorial: </a:t>
            </a:r>
            <a:r>
              <a:rPr lang="en-GB" sz="1600" dirty="0">
                <a:hlinkClick r:id="rId7"/>
              </a:rPr>
              <a:t>https://machinelearningmastery.com/information-gain-and-mutual-information/</a:t>
            </a:r>
            <a:r>
              <a:rPr lang="en-GB" sz="16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a:extLst>
              <a:ext uri="{FF2B5EF4-FFF2-40B4-BE49-F238E27FC236}">
                <a16:creationId xmlns:a16="http://schemas.microsoft.com/office/drawing/2014/main" id="{34D20D94-7323-0222-696F-4D2E474CB219}"/>
              </a:ext>
            </a:extLst>
          </p:cNvPr>
          <p:cNvGrpSpPr>
            <a:grpSpLocks/>
          </p:cNvGrpSpPr>
          <p:nvPr/>
        </p:nvGrpSpPr>
        <p:grpSpPr bwMode="auto">
          <a:xfrm>
            <a:off x="152400" y="152400"/>
            <a:ext cx="2667000" cy="2057400"/>
            <a:chOff x="1008" y="432"/>
            <a:chExt cx="1680" cy="1296"/>
          </a:xfrm>
        </p:grpSpPr>
        <p:sp>
          <p:nvSpPr>
            <p:cNvPr id="47161" name="AutoShape 3">
              <a:extLst>
                <a:ext uri="{FF2B5EF4-FFF2-40B4-BE49-F238E27FC236}">
                  <a16:creationId xmlns:a16="http://schemas.microsoft.com/office/drawing/2014/main" id="{543665A7-D5CD-EEEE-3096-025D6E5048E3}"/>
                </a:ext>
              </a:extLst>
            </p:cNvPr>
            <p:cNvSpPr>
              <a:spLocks noChangeArrowheads="1"/>
            </p:cNvSpPr>
            <p:nvPr/>
          </p:nvSpPr>
          <p:spPr bwMode="auto">
            <a:xfrm>
              <a:off x="2016" y="864"/>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62" name="Rectangle 4">
              <a:extLst>
                <a:ext uri="{FF2B5EF4-FFF2-40B4-BE49-F238E27FC236}">
                  <a16:creationId xmlns:a16="http://schemas.microsoft.com/office/drawing/2014/main" id="{86788223-051F-DE30-6F4F-A73C7DBB9023}"/>
                </a:ext>
              </a:extLst>
            </p:cNvPr>
            <p:cNvSpPr>
              <a:spLocks noChangeArrowheads="1"/>
            </p:cNvSpPr>
            <p:nvPr/>
          </p:nvSpPr>
          <p:spPr bwMode="auto">
            <a:xfrm>
              <a:off x="1536" y="576"/>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3" name="AutoShape 5">
              <a:extLst>
                <a:ext uri="{FF2B5EF4-FFF2-40B4-BE49-F238E27FC236}">
                  <a16:creationId xmlns:a16="http://schemas.microsoft.com/office/drawing/2014/main" id="{2BE26CF0-C10F-AFEF-BA73-2F4ED4651D46}"/>
                </a:ext>
              </a:extLst>
            </p:cNvPr>
            <p:cNvSpPr>
              <a:spLocks noChangeArrowheads="1"/>
            </p:cNvSpPr>
            <p:nvPr/>
          </p:nvSpPr>
          <p:spPr bwMode="auto">
            <a:xfrm>
              <a:off x="1248" y="624"/>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64" name="AutoShape 6">
              <a:extLst>
                <a:ext uri="{FF2B5EF4-FFF2-40B4-BE49-F238E27FC236}">
                  <a16:creationId xmlns:a16="http://schemas.microsoft.com/office/drawing/2014/main" id="{A53263A4-72FE-6323-1B21-3F06510F6C47}"/>
                </a:ext>
              </a:extLst>
            </p:cNvPr>
            <p:cNvSpPr>
              <a:spLocks noChangeArrowheads="1"/>
            </p:cNvSpPr>
            <p:nvPr/>
          </p:nvSpPr>
          <p:spPr bwMode="auto">
            <a:xfrm>
              <a:off x="1920" y="11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5" name="AutoShape 7">
              <a:extLst>
                <a:ext uri="{FF2B5EF4-FFF2-40B4-BE49-F238E27FC236}">
                  <a16:creationId xmlns:a16="http://schemas.microsoft.com/office/drawing/2014/main" id="{E1249E8E-8347-4A04-6AEA-C28E702D84CE}"/>
                </a:ext>
              </a:extLst>
            </p:cNvPr>
            <p:cNvSpPr>
              <a:spLocks noChangeArrowheads="1"/>
            </p:cNvSpPr>
            <p:nvPr/>
          </p:nvSpPr>
          <p:spPr bwMode="auto">
            <a:xfrm>
              <a:off x="1776" y="62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6" name="AutoShape 8">
              <a:extLst>
                <a:ext uri="{FF2B5EF4-FFF2-40B4-BE49-F238E27FC236}">
                  <a16:creationId xmlns:a16="http://schemas.microsoft.com/office/drawing/2014/main" id="{32D5D0AB-16BF-8825-CC92-65512613DFE2}"/>
                </a:ext>
              </a:extLst>
            </p:cNvPr>
            <p:cNvSpPr>
              <a:spLocks noChangeArrowheads="1"/>
            </p:cNvSpPr>
            <p:nvPr/>
          </p:nvSpPr>
          <p:spPr bwMode="auto">
            <a:xfrm>
              <a:off x="1488" y="10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67" name="Rectangle 9">
              <a:extLst>
                <a:ext uri="{FF2B5EF4-FFF2-40B4-BE49-F238E27FC236}">
                  <a16:creationId xmlns:a16="http://schemas.microsoft.com/office/drawing/2014/main" id="{7C5F78BC-19EC-D001-54DE-789326B673D9}"/>
                </a:ext>
              </a:extLst>
            </p:cNvPr>
            <p:cNvSpPr>
              <a:spLocks noChangeArrowheads="1"/>
            </p:cNvSpPr>
            <p:nvPr/>
          </p:nvSpPr>
          <p:spPr bwMode="auto">
            <a:xfrm>
              <a:off x="1680"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8" name="Rectangle 10">
              <a:extLst>
                <a:ext uri="{FF2B5EF4-FFF2-40B4-BE49-F238E27FC236}">
                  <a16:creationId xmlns:a16="http://schemas.microsoft.com/office/drawing/2014/main" id="{215F6750-472A-CE33-048C-F5AF3E4E440C}"/>
                </a:ext>
              </a:extLst>
            </p:cNvPr>
            <p:cNvSpPr>
              <a:spLocks noChangeArrowheads="1"/>
            </p:cNvSpPr>
            <p:nvPr/>
          </p:nvSpPr>
          <p:spPr bwMode="auto">
            <a:xfrm>
              <a:off x="2352" y="816"/>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7169" name="Rectangle 11">
              <a:extLst>
                <a:ext uri="{FF2B5EF4-FFF2-40B4-BE49-F238E27FC236}">
                  <a16:creationId xmlns:a16="http://schemas.microsoft.com/office/drawing/2014/main" id="{9286C902-FA9D-D89A-3379-39B6334812C6}"/>
                </a:ext>
              </a:extLst>
            </p:cNvPr>
            <p:cNvSpPr>
              <a:spLocks noChangeArrowheads="1"/>
            </p:cNvSpPr>
            <p:nvPr/>
          </p:nvSpPr>
          <p:spPr bwMode="auto">
            <a:xfrm>
              <a:off x="1296" y="9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70" name="Rectangle 12">
              <a:extLst>
                <a:ext uri="{FF2B5EF4-FFF2-40B4-BE49-F238E27FC236}">
                  <a16:creationId xmlns:a16="http://schemas.microsoft.com/office/drawing/2014/main" id="{5E137E02-767C-861B-2D80-2448506064D3}"/>
                </a:ext>
              </a:extLst>
            </p:cNvPr>
            <p:cNvSpPr>
              <a:spLocks noChangeArrowheads="1"/>
            </p:cNvSpPr>
            <p:nvPr/>
          </p:nvSpPr>
          <p:spPr bwMode="auto">
            <a:xfrm>
              <a:off x="1392" y="1344"/>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71" name="Rectangle 13">
              <a:extLst>
                <a:ext uri="{FF2B5EF4-FFF2-40B4-BE49-F238E27FC236}">
                  <a16:creationId xmlns:a16="http://schemas.microsoft.com/office/drawing/2014/main" id="{914C72EE-898D-694A-EF3F-F0F763D7E706}"/>
                </a:ext>
              </a:extLst>
            </p:cNvPr>
            <p:cNvSpPr>
              <a:spLocks noChangeArrowheads="1"/>
            </p:cNvSpPr>
            <p:nvPr/>
          </p:nvSpPr>
          <p:spPr bwMode="auto">
            <a:xfrm>
              <a:off x="2064" y="624"/>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72" name="Rectangle 14">
              <a:extLst>
                <a:ext uri="{FF2B5EF4-FFF2-40B4-BE49-F238E27FC236}">
                  <a16:creationId xmlns:a16="http://schemas.microsoft.com/office/drawing/2014/main" id="{627A3C81-369C-D893-0FD8-EA02610253A2}"/>
                </a:ext>
              </a:extLst>
            </p:cNvPr>
            <p:cNvSpPr>
              <a:spLocks noChangeArrowheads="1"/>
            </p:cNvSpPr>
            <p:nvPr/>
          </p:nvSpPr>
          <p:spPr bwMode="auto">
            <a:xfrm>
              <a:off x="1728" y="1392"/>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73" name="Rectangle 15">
              <a:extLst>
                <a:ext uri="{FF2B5EF4-FFF2-40B4-BE49-F238E27FC236}">
                  <a16:creationId xmlns:a16="http://schemas.microsoft.com/office/drawing/2014/main" id="{F879F35C-889A-9230-E57A-48BDFED09340}"/>
                </a:ext>
              </a:extLst>
            </p:cNvPr>
            <p:cNvSpPr>
              <a:spLocks noChangeArrowheads="1"/>
            </p:cNvSpPr>
            <p:nvPr/>
          </p:nvSpPr>
          <p:spPr bwMode="auto">
            <a:xfrm>
              <a:off x="2208" y="1104"/>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74" name="Rectangle 16">
              <a:extLst>
                <a:ext uri="{FF2B5EF4-FFF2-40B4-BE49-F238E27FC236}">
                  <a16:creationId xmlns:a16="http://schemas.microsoft.com/office/drawing/2014/main" id="{28EA486C-A992-CD76-FBA9-FB4C32EB4222}"/>
                </a:ext>
              </a:extLst>
            </p:cNvPr>
            <p:cNvSpPr>
              <a:spLocks noChangeArrowheads="1"/>
            </p:cNvSpPr>
            <p:nvPr/>
          </p:nvSpPr>
          <p:spPr bwMode="auto">
            <a:xfrm>
              <a:off x="2112" y="1392"/>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75" name="Oval 17">
              <a:extLst>
                <a:ext uri="{FF2B5EF4-FFF2-40B4-BE49-F238E27FC236}">
                  <a16:creationId xmlns:a16="http://schemas.microsoft.com/office/drawing/2014/main" id="{20F4F8A6-2375-2340-738F-61AA605FC4C9}"/>
                </a:ext>
              </a:extLst>
            </p:cNvPr>
            <p:cNvSpPr>
              <a:spLocks noChangeArrowheads="1"/>
            </p:cNvSpPr>
            <p:nvPr/>
          </p:nvSpPr>
          <p:spPr bwMode="auto">
            <a:xfrm>
              <a:off x="1008" y="432"/>
              <a:ext cx="1680" cy="129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07" name="Group 18">
            <a:extLst>
              <a:ext uri="{FF2B5EF4-FFF2-40B4-BE49-F238E27FC236}">
                <a16:creationId xmlns:a16="http://schemas.microsoft.com/office/drawing/2014/main" id="{B2463101-280F-0A58-84E1-B0576623446E}"/>
              </a:ext>
            </a:extLst>
          </p:cNvPr>
          <p:cNvGrpSpPr>
            <a:grpSpLocks/>
          </p:cNvGrpSpPr>
          <p:nvPr/>
        </p:nvGrpSpPr>
        <p:grpSpPr bwMode="auto">
          <a:xfrm>
            <a:off x="3962400" y="609600"/>
            <a:ext cx="1905000" cy="1295400"/>
            <a:chOff x="3648" y="576"/>
            <a:chExt cx="1200" cy="816"/>
          </a:xfrm>
        </p:grpSpPr>
        <p:sp>
          <p:nvSpPr>
            <p:cNvPr id="47155" name="AutoShape 19">
              <a:extLst>
                <a:ext uri="{FF2B5EF4-FFF2-40B4-BE49-F238E27FC236}">
                  <a16:creationId xmlns:a16="http://schemas.microsoft.com/office/drawing/2014/main" id="{FB8D7133-A836-341D-BBCA-2BDDE0273696}"/>
                </a:ext>
              </a:extLst>
            </p:cNvPr>
            <p:cNvSpPr>
              <a:spLocks noChangeArrowheads="1"/>
            </p:cNvSpPr>
            <p:nvPr/>
          </p:nvSpPr>
          <p:spPr bwMode="auto">
            <a:xfrm>
              <a:off x="4368" y="672"/>
              <a:ext cx="240" cy="192"/>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6" name="AutoShape 20">
              <a:extLst>
                <a:ext uri="{FF2B5EF4-FFF2-40B4-BE49-F238E27FC236}">
                  <a16:creationId xmlns:a16="http://schemas.microsoft.com/office/drawing/2014/main" id="{64043EB7-AB97-6A26-8C7E-1622D29CAD33}"/>
                </a:ext>
              </a:extLst>
            </p:cNvPr>
            <p:cNvSpPr>
              <a:spLocks noChangeArrowheads="1"/>
            </p:cNvSpPr>
            <p:nvPr/>
          </p:nvSpPr>
          <p:spPr bwMode="auto">
            <a:xfrm>
              <a:off x="3792" y="720"/>
              <a:ext cx="240" cy="192"/>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7" name="Rectangle 21">
              <a:extLst>
                <a:ext uri="{FF2B5EF4-FFF2-40B4-BE49-F238E27FC236}">
                  <a16:creationId xmlns:a16="http://schemas.microsoft.com/office/drawing/2014/main" id="{43EA792C-0A1E-CDB0-CC16-D473FF0D846B}"/>
                </a:ext>
              </a:extLst>
            </p:cNvPr>
            <p:cNvSpPr>
              <a:spLocks noChangeArrowheads="1"/>
            </p:cNvSpPr>
            <p:nvPr/>
          </p:nvSpPr>
          <p:spPr bwMode="auto">
            <a:xfrm>
              <a:off x="4128" y="864"/>
              <a:ext cx="192" cy="192"/>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8" name="Rectangle 22">
              <a:extLst>
                <a:ext uri="{FF2B5EF4-FFF2-40B4-BE49-F238E27FC236}">
                  <a16:creationId xmlns:a16="http://schemas.microsoft.com/office/drawing/2014/main" id="{128AC655-894B-7FC1-4F37-C5A21BBF4E78}"/>
                </a:ext>
              </a:extLst>
            </p:cNvPr>
            <p:cNvSpPr>
              <a:spLocks noChangeArrowheads="1"/>
            </p:cNvSpPr>
            <p:nvPr/>
          </p:nvSpPr>
          <p:spPr bwMode="auto">
            <a:xfrm>
              <a:off x="3888"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9" name="Rectangle 23">
              <a:extLst>
                <a:ext uri="{FF2B5EF4-FFF2-40B4-BE49-F238E27FC236}">
                  <a16:creationId xmlns:a16="http://schemas.microsoft.com/office/drawing/2014/main" id="{8ED0BDEA-7A47-2C6D-F9BC-D66E052DC40D}"/>
                </a:ext>
              </a:extLst>
            </p:cNvPr>
            <p:cNvSpPr>
              <a:spLocks noChangeArrowheads="1"/>
            </p:cNvSpPr>
            <p:nvPr/>
          </p:nvSpPr>
          <p:spPr bwMode="auto">
            <a:xfrm>
              <a:off x="4416" y="1056"/>
              <a:ext cx="192" cy="192"/>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60" name="Oval 24">
              <a:extLst>
                <a:ext uri="{FF2B5EF4-FFF2-40B4-BE49-F238E27FC236}">
                  <a16:creationId xmlns:a16="http://schemas.microsoft.com/office/drawing/2014/main" id="{43C29406-4F63-3DB5-5B39-99929A3EBC10}"/>
                </a:ext>
              </a:extLst>
            </p:cNvPr>
            <p:cNvSpPr>
              <a:spLocks noChangeArrowheads="1"/>
            </p:cNvSpPr>
            <p:nvPr/>
          </p:nvSpPr>
          <p:spPr bwMode="auto">
            <a:xfrm>
              <a:off x="3648" y="576"/>
              <a:ext cx="1200"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08" name="Group 25">
            <a:extLst>
              <a:ext uri="{FF2B5EF4-FFF2-40B4-BE49-F238E27FC236}">
                <a16:creationId xmlns:a16="http://schemas.microsoft.com/office/drawing/2014/main" id="{A1D02A50-41AA-3040-1815-4908F9F9086D}"/>
              </a:ext>
            </a:extLst>
          </p:cNvPr>
          <p:cNvGrpSpPr>
            <a:grpSpLocks/>
          </p:cNvGrpSpPr>
          <p:nvPr/>
        </p:nvGrpSpPr>
        <p:grpSpPr bwMode="auto">
          <a:xfrm>
            <a:off x="3352800" y="3200400"/>
            <a:ext cx="1676400" cy="1600200"/>
            <a:chOff x="3792" y="2304"/>
            <a:chExt cx="1056" cy="1008"/>
          </a:xfrm>
        </p:grpSpPr>
        <p:sp>
          <p:nvSpPr>
            <p:cNvPr id="47149" name="AutoShape 26">
              <a:extLst>
                <a:ext uri="{FF2B5EF4-FFF2-40B4-BE49-F238E27FC236}">
                  <a16:creationId xmlns:a16="http://schemas.microsoft.com/office/drawing/2014/main" id="{ACCF8FE0-4120-51A7-C4AB-66CD7F11B095}"/>
                </a:ext>
              </a:extLst>
            </p:cNvPr>
            <p:cNvSpPr>
              <a:spLocks noChangeArrowheads="1"/>
            </p:cNvSpPr>
            <p:nvPr/>
          </p:nvSpPr>
          <p:spPr bwMode="auto">
            <a:xfrm>
              <a:off x="4320" y="273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0" name="AutoShape 27">
              <a:extLst>
                <a:ext uri="{FF2B5EF4-FFF2-40B4-BE49-F238E27FC236}">
                  <a16:creationId xmlns:a16="http://schemas.microsoft.com/office/drawing/2014/main" id="{A24A95AE-C835-46AA-AD79-962C799A2964}"/>
                </a:ext>
              </a:extLst>
            </p:cNvPr>
            <p:cNvSpPr>
              <a:spLocks noChangeArrowheads="1"/>
            </p:cNvSpPr>
            <p:nvPr/>
          </p:nvSpPr>
          <p:spPr bwMode="auto">
            <a:xfrm>
              <a:off x="4128" y="2448"/>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1" name="AutoShape 28">
              <a:extLst>
                <a:ext uri="{FF2B5EF4-FFF2-40B4-BE49-F238E27FC236}">
                  <a16:creationId xmlns:a16="http://schemas.microsoft.com/office/drawing/2014/main" id="{2F55DB12-8E32-59B7-4D00-9223E7C267B5}"/>
                </a:ext>
              </a:extLst>
            </p:cNvPr>
            <p:cNvSpPr>
              <a:spLocks noChangeArrowheads="1"/>
            </p:cNvSpPr>
            <p:nvPr/>
          </p:nvSpPr>
          <p:spPr bwMode="auto">
            <a:xfrm>
              <a:off x="3888" y="2640"/>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2" name="Rectangle 29">
              <a:extLst>
                <a:ext uri="{FF2B5EF4-FFF2-40B4-BE49-F238E27FC236}">
                  <a16:creationId xmlns:a16="http://schemas.microsoft.com/office/drawing/2014/main" id="{78092398-34E0-F68C-3FA6-11F48B65C23F}"/>
                </a:ext>
              </a:extLst>
            </p:cNvPr>
            <p:cNvSpPr>
              <a:spLocks noChangeArrowheads="1"/>
            </p:cNvSpPr>
            <p:nvPr/>
          </p:nvSpPr>
          <p:spPr bwMode="auto">
            <a:xfrm>
              <a:off x="4128" y="297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53" name="Rectangle 30">
              <a:extLst>
                <a:ext uri="{FF2B5EF4-FFF2-40B4-BE49-F238E27FC236}">
                  <a16:creationId xmlns:a16="http://schemas.microsoft.com/office/drawing/2014/main" id="{459B350C-FA29-B232-78EC-4C2618BA639F}"/>
                </a:ext>
              </a:extLst>
            </p:cNvPr>
            <p:cNvSpPr>
              <a:spLocks noChangeArrowheads="1"/>
            </p:cNvSpPr>
            <p:nvPr/>
          </p:nvSpPr>
          <p:spPr bwMode="auto">
            <a:xfrm>
              <a:off x="4416" y="2448"/>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54" name="Oval 31">
              <a:extLst>
                <a:ext uri="{FF2B5EF4-FFF2-40B4-BE49-F238E27FC236}">
                  <a16:creationId xmlns:a16="http://schemas.microsoft.com/office/drawing/2014/main" id="{A0FA06FC-898B-BDB9-45CC-AD2404467DF0}"/>
                </a:ext>
              </a:extLst>
            </p:cNvPr>
            <p:cNvSpPr>
              <a:spLocks noChangeArrowheads="1"/>
            </p:cNvSpPr>
            <p:nvPr/>
          </p:nvSpPr>
          <p:spPr bwMode="auto">
            <a:xfrm>
              <a:off x="3792" y="2304"/>
              <a:ext cx="1056" cy="100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09" name="Group 32">
            <a:extLst>
              <a:ext uri="{FF2B5EF4-FFF2-40B4-BE49-F238E27FC236}">
                <a16:creationId xmlns:a16="http://schemas.microsoft.com/office/drawing/2014/main" id="{3B19A940-6780-7262-BD24-DA98BE7A3F21}"/>
              </a:ext>
            </a:extLst>
          </p:cNvPr>
          <p:cNvGrpSpPr>
            <a:grpSpLocks/>
          </p:cNvGrpSpPr>
          <p:nvPr/>
        </p:nvGrpSpPr>
        <p:grpSpPr bwMode="auto">
          <a:xfrm>
            <a:off x="990600" y="2895600"/>
            <a:ext cx="1447800" cy="1295400"/>
            <a:chOff x="2208" y="2928"/>
            <a:chExt cx="912" cy="816"/>
          </a:xfrm>
        </p:grpSpPr>
        <p:sp>
          <p:nvSpPr>
            <p:cNvPr id="47144" name="Rectangle 33">
              <a:extLst>
                <a:ext uri="{FF2B5EF4-FFF2-40B4-BE49-F238E27FC236}">
                  <a16:creationId xmlns:a16="http://schemas.microsoft.com/office/drawing/2014/main" id="{651E41FC-DD91-5858-61CD-8CF65CF410DC}"/>
                </a:ext>
              </a:extLst>
            </p:cNvPr>
            <p:cNvSpPr>
              <a:spLocks noChangeArrowheads="1"/>
            </p:cNvSpPr>
            <p:nvPr/>
          </p:nvSpPr>
          <p:spPr bwMode="auto">
            <a:xfrm>
              <a:off x="2400" y="3072"/>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45" name="Rectangle 34">
              <a:extLst>
                <a:ext uri="{FF2B5EF4-FFF2-40B4-BE49-F238E27FC236}">
                  <a16:creationId xmlns:a16="http://schemas.microsoft.com/office/drawing/2014/main" id="{FC619C4D-4734-B8C6-FF3B-692D592BD7F7}"/>
                </a:ext>
              </a:extLst>
            </p:cNvPr>
            <p:cNvSpPr>
              <a:spLocks noChangeArrowheads="1"/>
            </p:cNvSpPr>
            <p:nvPr/>
          </p:nvSpPr>
          <p:spPr bwMode="auto">
            <a:xfrm>
              <a:off x="2352" y="3360"/>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sl-SI" altLang="en-US" sz="2400">
                <a:solidFill>
                  <a:schemeClr val="tx2"/>
                </a:solidFill>
              </a:endParaRPr>
            </a:p>
          </p:txBody>
        </p:sp>
        <p:sp>
          <p:nvSpPr>
            <p:cNvPr id="47146" name="Rectangle 35">
              <a:extLst>
                <a:ext uri="{FF2B5EF4-FFF2-40B4-BE49-F238E27FC236}">
                  <a16:creationId xmlns:a16="http://schemas.microsoft.com/office/drawing/2014/main" id="{E7BB1146-CFE2-8EC7-8010-32AB2B4097CC}"/>
                </a:ext>
              </a:extLst>
            </p:cNvPr>
            <p:cNvSpPr>
              <a:spLocks noChangeArrowheads="1"/>
            </p:cNvSpPr>
            <p:nvPr/>
          </p:nvSpPr>
          <p:spPr bwMode="auto">
            <a:xfrm>
              <a:off x="2688" y="3408"/>
              <a:ext cx="192" cy="192"/>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7" name="Rectangle 36">
              <a:extLst>
                <a:ext uri="{FF2B5EF4-FFF2-40B4-BE49-F238E27FC236}">
                  <a16:creationId xmlns:a16="http://schemas.microsoft.com/office/drawing/2014/main" id="{3B83A079-7FDC-B691-3CC8-F30AE490F202}"/>
                </a:ext>
              </a:extLst>
            </p:cNvPr>
            <p:cNvSpPr>
              <a:spLocks noChangeArrowheads="1"/>
            </p:cNvSpPr>
            <p:nvPr/>
          </p:nvSpPr>
          <p:spPr bwMode="auto">
            <a:xfrm>
              <a:off x="2688" y="3120"/>
              <a:ext cx="192" cy="192"/>
            </a:xfrm>
            <a:prstGeom prst="rect">
              <a:avLst/>
            </a:prstGeom>
            <a:solidFill>
              <a:srgbClr val="FFFF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8" name="Oval 37">
              <a:extLst>
                <a:ext uri="{FF2B5EF4-FFF2-40B4-BE49-F238E27FC236}">
                  <a16:creationId xmlns:a16="http://schemas.microsoft.com/office/drawing/2014/main" id="{4859928D-207F-D112-0BDE-EF14617FF19D}"/>
                </a:ext>
              </a:extLst>
            </p:cNvPr>
            <p:cNvSpPr>
              <a:spLocks noChangeArrowheads="1"/>
            </p:cNvSpPr>
            <p:nvPr/>
          </p:nvSpPr>
          <p:spPr bwMode="auto">
            <a:xfrm>
              <a:off x="2208" y="2928"/>
              <a:ext cx="912" cy="816"/>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7110" name="Line 38">
            <a:extLst>
              <a:ext uri="{FF2B5EF4-FFF2-40B4-BE49-F238E27FC236}">
                <a16:creationId xmlns:a16="http://schemas.microsoft.com/office/drawing/2014/main" id="{89476403-BF22-C348-787A-CD95060170C3}"/>
              </a:ext>
            </a:extLst>
          </p:cNvPr>
          <p:cNvSpPr>
            <a:spLocks noChangeShapeType="1"/>
          </p:cNvSpPr>
          <p:nvPr/>
        </p:nvSpPr>
        <p:spPr bwMode="auto">
          <a:xfrm flipH="1">
            <a:off x="2286000" y="2133600"/>
            <a:ext cx="1524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39">
            <a:extLst>
              <a:ext uri="{FF2B5EF4-FFF2-40B4-BE49-F238E27FC236}">
                <a16:creationId xmlns:a16="http://schemas.microsoft.com/office/drawing/2014/main" id="{B20FBD9B-C1B6-637F-A481-0C8C71344D86}"/>
              </a:ext>
            </a:extLst>
          </p:cNvPr>
          <p:cNvSpPr>
            <a:spLocks noChangeShapeType="1"/>
          </p:cNvSpPr>
          <p:nvPr/>
        </p:nvSpPr>
        <p:spPr bwMode="auto">
          <a:xfrm>
            <a:off x="2438400" y="2133600"/>
            <a:ext cx="1219200" cy="11430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Line 40">
            <a:extLst>
              <a:ext uri="{FF2B5EF4-FFF2-40B4-BE49-F238E27FC236}">
                <a16:creationId xmlns:a16="http://schemas.microsoft.com/office/drawing/2014/main" id="{BEA5757D-1EB9-F03B-DC23-7CEA9A114F85}"/>
              </a:ext>
            </a:extLst>
          </p:cNvPr>
          <p:cNvSpPr>
            <a:spLocks noChangeShapeType="1"/>
          </p:cNvSpPr>
          <p:nvPr/>
        </p:nvSpPr>
        <p:spPr bwMode="auto">
          <a:xfrm flipV="1">
            <a:off x="2438400" y="1524000"/>
            <a:ext cx="1447800" cy="6096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Text Box 41">
            <a:extLst>
              <a:ext uri="{FF2B5EF4-FFF2-40B4-BE49-F238E27FC236}">
                <a16:creationId xmlns:a16="http://schemas.microsoft.com/office/drawing/2014/main" id="{745B1CD6-24DF-C720-D96B-EB63031876AA}"/>
              </a:ext>
            </a:extLst>
          </p:cNvPr>
          <p:cNvSpPr txBox="1">
            <a:spLocks noChangeArrowheads="1"/>
          </p:cNvSpPr>
          <p:nvPr/>
        </p:nvSpPr>
        <p:spPr bwMode="auto">
          <a:xfrm>
            <a:off x="1447800" y="2133600"/>
            <a:ext cx="92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Color</a:t>
            </a:r>
            <a:r>
              <a:rPr lang="sl-SI" altLang="en-US" sz="2400">
                <a:solidFill>
                  <a:schemeClr val="tx2"/>
                </a:solidFill>
              </a:rPr>
              <a:t>?</a:t>
            </a:r>
            <a:endParaRPr lang="en-US" altLang="en-US" sz="2400">
              <a:solidFill>
                <a:schemeClr val="tx2"/>
              </a:solidFill>
            </a:endParaRPr>
          </a:p>
        </p:txBody>
      </p:sp>
      <p:sp>
        <p:nvSpPr>
          <p:cNvPr id="47114" name="Text Box 42">
            <a:extLst>
              <a:ext uri="{FF2B5EF4-FFF2-40B4-BE49-F238E27FC236}">
                <a16:creationId xmlns:a16="http://schemas.microsoft.com/office/drawing/2014/main" id="{02F774AE-CEB6-6FC8-D26A-A58E0307C683}"/>
              </a:ext>
            </a:extLst>
          </p:cNvPr>
          <p:cNvSpPr txBox="1">
            <a:spLocks noChangeArrowheads="1"/>
          </p:cNvSpPr>
          <p:nvPr/>
        </p:nvSpPr>
        <p:spPr bwMode="auto">
          <a:xfrm>
            <a:off x="3048000" y="1295400"/>
            <a:ext cx="512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red</a:t>
            </a:r>
            <a:endParaRPr lang="en-US" altLang="en-US" sz="1600">
              <a:solidFill>
                <a:schemeClr val="tx2"/>
              </a:solidFill>
            </a:endParaRPr>
          </a:p>
        </p:txBody>
      </p:sp>
      <p:sp>
        <p:nvSpPr>
          <p:cNvPr id="47115" name="Text Box 43">
            <a:extLst>
              <a:ext uri="{FF2B5EF4-FFF2-40B4-BE49-F238E27FC236}">
                <a16:creationId xmlns:a16="http://schemas.microsoft.com/office/drawing/2014/main" id="{6828E600-A286-D452-047F-E378A9CA4F85}"/>
              </a:ext>
            </a:extLst>
          </p:cNvPr>
          <p:cNvSpPr txBox="1">
            <a:spLocks noChangeArrowheads="1"/>
          </p:cNvSpPr>
          <p:nvPr/>
        </p:nvSpPr>
        <p:spPr bwMode="auto">
          <a:xfrm>
            <a:off x="2362200" y="3124200"/>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yellow</a:t>
            </a:r>
            <a:endParaRPr lang="en-US" altLang="en-US" sz="1600">
              <a:solidFill>
                <a:schemeClr val="tx2"/>
              </a:solidFill>
            </a:endParaRPr>
          </a:p>
        </p:txBody>
      </p:sp>
      <p:sp>
        <p:nvSpPr>
          <p:cNvPr id="47116" name="Text Box 44">
            <a:extLst>
              <a:ext uri="{FF2B5EF4-FFF2-40B4-BE49-F238E27FC236}">
                <a16:creationId xmlns:a16="http://schemas.microsoft.com/office/drawing/2014/main" id="{4AC4CDEB-0A8A-56E2-8922-BE039D61613D}"/>
              </a:ext>
            </a:extLst>
          </p:cNvPr>
          <p:cNvSpPr txBox="1">
            <a:spLocks noChangeArrowheads="1"/>
          </p:cNvSpPr>
          <p:nvPr/>
        </p:nvSpPr>
        <p:spPr bwMode="auto">
          <a:xfrm>
            <a:off x="3352800" y="2743200"/>
            <a:ext cx="719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green</a:t>
            </a:r>
            <a:endParaRPr lang="en-US" altLang="en-US" sz="1600">
              <a:solidFill>
                <a:schemeClr val="tx2"/>
              </a:solidFill>
            </a:endParaRPr>
          </a:p>
        </p:txBody>
      </p:sp>
      <p:grpSp>
        <p:nvGrpSpPr>
          <p:cNvPr id="47117" name="Group 45">
            <a:extLst>
              <a:ext uri="{FF2B5EF4-FFF2-40B4-BE49-F238E27FC236}">
                <a16:creationId xmlns:a16="http://schemas.microsoft.com/office/drawing/2014/main" id="{44676114-3A88-5D78-A977-6A3F6C0D754C}"/>
              </a:ext>
            </a:extLst>
          </p:cNvPr>
          <p:cNvGrpSpPr>
            <a:grpSpLocks/>
          </p:cNvGrpSpPr>
          <p:nvPr/>
        </p:nvGrpSpPr>
        <p:grpSpPr bwMode="auto">
          <a:xfrm>
            <a:off x="6248400" y="4267200"/>
            <a:ext cx="1143000" cy="990600"/>
            <a:chOff x="3696" y="2592"/>
            <a:chExt cx="720" cy="624"/>
          </a:xfrm>
        </p:grpSpPr>
        <p:sp>
          <p:nvSpPr>
            <p:cNvPr id="47141" name="Rectangle 46">
              <a:extLst>
                <a:ext uri="{FF2B5EF4-FFF2-40B4-BE49-F238E27FC236}">
                  <a16:creationId xmlns:a16="http://schemas.microsoft.com/office/drawing/2014/main" id="{DD63B97E-5088-E49E-71B0-99062F2F0936}"/>
                </a:ext>
              </a:extLst>
            </p:cNvPr>
            <p:cNvSpPr>
              <a:spLocks noChangeArrowheads="1"/>
            </p:cNvSpPr>
            <p:nvPr/>
          </p:nvSpPr>
          <p:spPr bwMode="auto">
            <a:xfrm>
              <a:off x="3840" y="2880"/>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42" name="Rectangle 47">
              <a:extLst>
                <a:ext uri="{FF2B5EF4-FFF2-40B4-BE49-F238E27FC236}">
                  <a16:creationId xmlns:a16="http://schemas.microsoft.com/office/drawing/2014/main" id="{9B1B2BD2-A35A-58A1-5E16-C12FEC66629A}"/>
                </a:ext>
              </a:extLst>
            </p:cNvPr>
            <p:cNvSpPr>
              <a:spLocks noChangeArrowheads="1"/>
            </p:cNvSpPr>
            <p:nvPr/>
          </p:nvSpPr>
          <p:spPr bwMode="auto">
            <a:xfrm>
              <a:off x="4080" y="2736"/>
              <a:ext cx="192" cy="192"/>
            </a:xfrm>
            <a:prstGeom prst="rect">
              <a:avLst/>
            </a:prstGeom>
            <a:solidFill>
              <a:srgbClr val="66FF66"/>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3" name="Oval 48">
              <a:extLst>
                <a:ext uri="{FF2B5EF4-FFF2-40B4-BE49-F238E27FC236}">
                  <a16:creationId xmlns:a16="http://schemas.microsoft.com/office/drawing/2014/main" id="{3627D0FF-D24E-F5A5-DB83-DBD453302026}"/>
                </a:ext>
              </a:extLst>
            </p:cNvPr>
            <p:cNvSpPr>
              <a:spLocks noChangeArrowheads="1"/>
            </p:cNvSpPr>
            <p:nvPr/>
          </p:nvSpPr>
          <p:spPr bwMode="auto">
            <a:xfrm>
              <a:off x="3696" y="2592"/>
              <a:ext cx="720" cy="62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grpSp>
        <p:nvGrpSpPr>
          <p:cNvPr id="47118" name="Group 49">
            <a:extLst>
              <a:ext uri="{FF2B5EF4-FFF2-40B4-BE49-F238E27FC236}">
                <a16:creationId xmlns:a16="http://schemas.microsoft.com/office/drawing/2014/main" id="{A54C1691-97F5-4C70-630E-FB810C5E42BD}"/>
              </a:ext>
            </a:extLst>
          </p:cNvPr>
          <p:cNvGrpSpPr>
            <a:grpSpLocks/>
          </p:cNvGrpSpPr>
          <p:nvPr/>
        </p:nvGrpSpPr>
        <p:grpSpPr bwMode="auto">
          <a:xfrm>
            <a:off x="4953000" y="5486400"/>
            <a:ext cx="1447800" cy="1066800"/>
            <a:chOff x="2304" y="3216"/>
            <a:chExt cx="912" cy="672"/>
          </a:xfrm>
        </p:grpSpPr>
        <p:sp>
          <p:nvSpPr>
            <p:cNvPr id="47137" name="AutoShape 50">
              <a:extLst>
                <a:ext uri="{FF2B5EF4-FFF2-40B4-BE49-F238E27FC236}">
                  <a16:creationId xmlns:a16="http://schemas.microsoft.com/office/drawing/2014/main" id="{7E495C1D-05F1-9007-F0C4-20DAD8592222}"/>
                </a:ext>
              </a:extLst>
            </p:cNvPr>
            <p:cNvSpPr>
              <a:spLocks noChangeArrowheads="1"/>
            </p:cNvSpPr>
            <p:nvPr/>
          </p:nvSpPr>
          <p:spPr bwMode="auto">
            <a:xfrm>
              <a:off x="2832" y="3552"/>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8" name="AutoShape 51">
              <a:extLst>
                <a:ext uri="{FF2B5EF4-FFF2-40B4-BE49-F238E27FC236}">
                  <a16:creationId xmlns:a16="http://schemas.microsoft.com/office/drawing/2014/main" id="{5E23DC69-D7F5-AD29-1E61-FFDA321CFDE6}"/>
                </a:ext>
              </a:extLst>
            </p:cNvPr>
            <p:cNvSpPr>
              <a:spLocks noChangeArrowheads="1"/>
            </p:cNvSpPr>
            <p:nvPr/>
          </p:nvSpPr>
          <p:spPr bwMode="auto">
            <a:xfrm>
              <a:off x="2640" y="3264"/>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9" name="AutoShape 52">
              <a:extLst>
                <a:ext uri="{FF2B5EF4-FFF2-40B4-BE49-F238E27FC236}">
                  <a16:creationId xmlns:a16="http://schemas.microsoft.com/office/drawing/2014/main" id="{31EDFE9C-4BE2-393C-B1D1-49617905334D}"/>
                </a:ext>
              </a:extLst>
            </p:cNvPr>
            <p:cNvSpPr>
              <a:spLocks noChangeArrowheads="1"/>
            </p:cNvSpPr>
            <p:nvPr/>
          </p:nvSpPr>
          <p:spPr bwMode="auto">
            <a:xfrm>
              <a:off x="2400" y="3456"/>
              <a:ext cx="240" cy="192"/>
            </a:xfrm>
            <a:prstGeom prst="triangle">
              <a:avLst>
                <a:gd name="adj" fmla="val 50000"/>
              </a:avLst>
            </a:prstGeom>
            <a:solidFill>
              <a:srgbClr val="66FF66"/>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40" name="Oval 53">
              <a:extLst>
                <a:ext uri="{FF2B5EF4-FFF2-40B4-BE49-F238E27FC236}">
                  <a16:creationId xmlns:a16="http://schemas.microsoft.com/office/drawing/2014/main" id="{2D8CE36D-29DF-CEC0-BB7C-72C097B53A79}"/>
                </a:ext>
              </a:extLst>
            </p:cNvPr>
            <p:cNvSpPr>
              <a:spLocks noChangeArrowheads="1"/>
            </p:cNvSpPr>
            <p:nvPr/>
          </p:nvSpPr>
          <p:spPr bwMode="auto">
            <a:xfrm>
              <a:off x="2304" y="3216"/>
              <a:ext cx="912" cy="672"/>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grpSp>
      <p:sp>
        <p:nvSpPr>
          <p:cNvPr id="47119" name="Line 54">
            <a:extLst>
              <a:ext uri="{FF2B5EF4-FFF2-40B4-BE49-F238E27FC236}">
                <a16:creationId xmlns:a16="http://schemas.microsoft.com/office/drawing/2014/main" id="{171118C8-161D-9440-7773-AC0454FC0466}"/>
              </a:ext>
            </a:extLst>
          </p:cNvPr>
          <p:cNvSpPr>
            <a:spLocks noChangeShapeType="1"/>
          </p:cNvSpPr>
          <p:nvPr/>
        </p:nvSpPr>
        <p:spPr bwMode="auto">
          <a:xfrm>
            <a:off x="4876800" y="4648200"/>
            <a:ext cx="3810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Line 55">
            <a:extLst>
              <a:ext uri="{FF2B5EF4-FFF2-40B4-BE49-F238E27FC236}">
                <a16:creationId xmlns:a16="http://schemas.microsoft.com/office/drawing/2014/main" id="{0AED6F79-A10D-4C6E-AB3E-8030EE9F375F}"/>
              </a:ext>
            </a:extLst>
          </p:cNvPr>
          <p:cNvSpPr>
            <a:spLocks noChangeShapeType="1"/>
          </p:cNvSpPr>
          <p:nvPr/>
        </p:nvSpPr>
        <p:spPr bwMode="auto">
          <a:xfrm>
            <a:off x="4876800" y="4648200"/>
            <a:ext cx="12954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Text Box 57">
            <a:extLst>
              <a:ext uri="{FF2B5EF4-FFF2-40B4-BE49-F238E27FC236}">
                <a16:creationId xmlns:a16="http://schemas.microsoft.com/office/drawing/2014/main" id="{DE5A160A-7092-4FB3-18C0-546EB7827E3C}"/>
              </a:ext>
            </a:extLst>
          </p:cNvPr>
          <p:cNvSpPr txBox="1">
            <a:spLocks noChangeArrowheads="1"/>
          </p:cNvSpPr>
          <p:nvPr/>
        </p:nvSpPr>
        <p:spPr bwMode="auto">
          <a:xfrm>
            <a:off x="4267200" y="5410200"/>
            <a:ext cx="854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dashed</a:t>
            </a:r>
            <a:endParaRPr lang="en-US" altLang="en-US" sz="1600">
              <a:solidFill>
                <a:schemeClr val="tx2"/>
              </a:solidFill>
            </a:endParaRPr>
          </a:p>
        </p:txBody>
      </p:sp>
      <p:sp>
        <p:nvSpPr>
          <p:cNvPr id="47122" name="Text Box 58">
            <a:extLst>
              <a:ext uri="{FF2B5EF4-FFF2-40B4-BE49-F238E27FC236}">
                <a16:creationId xmlns:a16="http://schemas.microsoft.com/office/drawing/2014/main" id="{9022399C-D622-2121-4E67-040AEEBA0AF5}"/>
              </a:ext>
            </a:extLst>
          </p:cNvPr>
          <p:cNvSpPr txBox="1">
            <a:spLocks noChangeArrowheads="1"/>
          </p:cNvSpPr>
          <p:nvPr/>
        </p:nvSpPr>
        <p:spPr bwMode="auto">
          <a:xfrm>
            <a:off x="5334000" y="4267200"/>
            <a:ext cx="620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solid</a:t>
            </a:r>
            <a:endParaRPr lang="en-US" altLang="en-US" sz="1600">
              <a:solidFill>
                <a:schemeClr val="tx2"/>
              </a:solidFill>
            </a:endParaRPr>
          </a:p>
        </p:txBody>
      </p:sp>
      <p:sp>
        <p:nvSpPr>
          <p:cNvPr id="47123" name="Line 59">
            <a:extLst>
              <a:ext uri="{FF2B5EF4-FFF2-40B4-BE49-F238E27FC236}">
                <a16:creationId xmlns:a16="http://schemas.microsoft.com/office/drawing/2014/main" id="{1065F365-D5E4-F5A2-BE50-D40BE540E779}"/>
              </a:ext>
            </a:extLst>
          </p:cNvPr>
          <p:cNvSpPr>
            <a:spLocks noChangeShapeType="1"/>
          </p:cNvSpPr>
          <p:nvPr/>
        </p:nvSpPr>
        <p:spPr bwMode="auto">
          <a:xfrm>
            <a:off x="5638800" y="1828800"/>
            <a:ext cx="381000" cy="8382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Line 60">
            <a:extLst>
              <a:ext uri="{FF2B5EF4-FFF2-40B4-BE49-F238E27FC236}">
                <a16:creationId xmlns:a16="http://schemas.microsoft.com/office/drawing/2014/main" id="{6B325C14-2988-7F90-14D7-00EC88CAFEB6}"/>
              </a:ext>
            </a:extLst>
          </p:cNvPr>
          <p:cNvSpPr>
            <a:spLocks noChangeShapeType="1"/>
          </p:cNvSpPr>
          <p:nvPr/>
        </p:nvSpPr>
        <p:spPr bwMode="auto">
          <a:xfrm>
            <a:off x="5638800" y="1828800"/>
            <a:ext cx="12954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Text Box 61">
            <a:extLst>
              <a:ext uri="{FF2B5EF4-FFF2-40B4-BE49-F238E27FC236}">
                <a16:creationId xmlns:a16="http://schemas.microsoft.com/office/drawing/2014/main" id="{8705297A-E59D-76F7-FFE4-B8C70474D377}"/>
              </a:ext>
            </a:extLst>
          </p:cNvPr>
          <p:cNvSpPr txBox="1">
            <a:spLocks noChangeArrowheads="1"/>
          </p:cNvSpPr>
          <p:nvPr/>
        </p:nvSpPr>
        <p:spPr bwMode="auto">
          <a:xfrm>
            <a:off x="4953000" y="1905000"/>
            <a:ext cx="75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Dot?</a:t>
            </a:r>
            <a:endParaRPr lang="en-US" altLang="en-US" sz="2400">
              <a:solidFill>
                <a:schemeClr val="tx2"/>
              </a:solidFill>
            </a:endParaRPr>
          </a:p>
        </p:txBody>
      </p:sp>
      <p:sp>
        <p:nvSpPr>
          <p:cNvPr id="47126" name="Text Box 62">
            <a:extLst>
              <a:ext uri="{FF2B5EF4-FFF2-40B4-BE49-F238E27FC236}">
                <a16:creationId xmlns:a16="http://schemas.microsoft.com/office/drawing/2014/main" id="{70D13D59-7D05-AAD7-4008-EB10FFD6D641}"/>
              </a:ext>
            </a:extLst>
          </p:cNvPr>
          <p:cNvSpPr txBox="1">
            <a:spLocks noChangeArrowheads="1"/>
          </p:cNvSpPr>
          <p:nvPr/>
        </p:nvSpPr>
        <p:spPr bwMode="auto">
          <a:xfrm>
            <a:off x="5410200" y="2438400"/>
            <a:ext cx="396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no</a:t>
            </a:r>
            <a:endParaRPr lang="en-US" altLang="en-US" sz="1600">
              <a:solidFill>
                <a:schemeClr val="tx2"/>
              </a:solidFill>
            </a:endParaRPr>
          </a:p>
        </p:txBody>
      </p:sp>
      <p:sp>
        <p:nvSpPr>
          <p:cNvPr id="47127" name="Text Box 63">
            <a:extLst>
              <a:ext uri="{FF2B5EF4-FFF2-40B4-BE49-F238E27FC236}">
                <a16:creationId xmlns:a16="http://schemas.microsoft.com/office/drawing/2014/main" id="{6A70EA5F-307A-C0A5-059C-3730FC3081D3}"/>
              </a:ext>
            </a:extLst>
          </p:cNvPr>
          <p:cNvSpPr txBox="1">
            <a:spLocks noChangeArrowheads="1"/>
          </p:cNvSpPr>
          <p:nvPr/>
        </p:nvSpPr>
        <p:spPr bwMode="auto">
          <a:xfrm>
            <a:off x="6096000" y="1447800"/>
            <a:ext cx="500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1600">
                <a:solidFill>
                  <a:schemeClr val="tx2"/>
                </a:solidFill>
              </a:rPr>
              <a:t>yes</a:t>
            </a:r>
            <a:endParaRPr lang="en-US" altLang="en-US" sz="1600">
              <a:solidFill>
                <a:schemeClr val="tx2"/>
              </a:solidFill>
            </a:endParaRPr>
          </a:p>
        </p:txBody>
      </p:sp>
      <p:sp>
        <p:nvSpPr>
          <p:cNvPr id="47128" name="AutoShape 64">
            <a:extLst>
              <a:ext uri="{FF2B5EF4-FFF2-40B4-BE49-F238E27FC236}">
                <a16:creationId xmlns:a16="http://schemas.microsoft.com/office/drawing/2014/main" id="{DEC7E269-466C-E630-B0C2-F9DAE54A5FD7}"/>
              </a:ext>
            </a:extLst>
          </p:cNvPr>
          <p:cNvSpPr>
            <a:spLocks noChangeArrowheads="1"/>
          </p:cNvSpPr>
          <p:nvPr/>
        </p:nvSpPr>
        <p:spPr bwMode="auto">
          <a:xfrm>
            <a:off x="7315200" y="1905000"/>
            <a:ext cx="381000" cy="304800"/>
          </a:xfrm>
          <a:prstGeom prst="triangle">
            <a:avLst>
              <a:gd name="adj" fmla="val 50000"/>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29" name="AutoShape 65">
            <a:extLst>
              <a:ext uri="{FF2B5EF4-FFF2-40B4-BE49-F238E27FC236}">
                <a16:creationId xmlns:a16="http://schemas.microsoft.com/office/drawing/2014/main" id="{9E74AC64-3B60-90C0-06D2-2506BA5D6BD7}"/>
              </a:ext>
            </a:extLst>
          </p:cNvPr>
          <p:cNvSpPr>
            <a:spLocks noChangeArrowheads="1"/>
          </p:cNvSpPr>
          <p:nvPr/>
        </p:nvSpPr>
        <p:spPr bwMode="auto">
          <a:xfrm>
            <a:off x="7239000" y="1371600"/>
            <a:ext cx="381000" cy="304800"/>
          </a:xfrm>
          <a:prstGeom prst="triangle">
            <a:avLst>
              <a:gd name="adj" fmla="val 50000"/>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sl-SI" altLang="en-US" sz="2400">
                <a:solidFill>
                  <a:schemeClr val="tx2"/>
                </a:solidFill>
              </a:rPr>
              <a:t>.</a:t>
            </a:r>
            <a:endParaRPr lang="en-US" altLang="en-US" sz="2400">
              <a:solidFill>
                <a:schemeClr val="tx2"/>
              </a:solidFill>
            </a:endParaRPr>
          </a:p>
        </p:txBody>
      </p:sp>
      <p:sp>
        <p:nvSpPr>
          <p:cNvPr id="47130" name="Oval 66">
            <a:extLst>
              <a:ext uri="{FF2B5EF4-FFF2-40B4-BE49-F238E27FC236}">
                <a16:creationId xmlns:a16="http://schemas.microsoft.com/office/drawing/2014/main" id="{82665AC7-C024-32EA-5D3D-0311B8658057}"/>
              </a:ext>
            </a:extLst>
          </p:cNvPr>
          <p:cNvSpPr>
            <a:spLocks noChangeArrowheads="1"/>
          </p:cNvSpPr>
          <p:nvPr/>
        </p:nvSpPr>
        <p:spPr bwMode="auto">
          <a:xfrm>
            <a:off x="7010400" y="1143000"/>
            <a:ext cx="914400" cy="1295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1" name="Rectangle 67">
            <a:extLst>
              <a:ext uri="{FF2B5EF4-FFF2-40B4-BE49-F238E27FC236}">
                <a16:creationId xmlns:a16="http://schemas.microsoft.com/office/drawing/2014/main" id="{FEE4B262-AE3A-4855-3584-F652890E7B9D}"/>
              </a:ext>
            </a:extLst>
          </p:cNvPr>
          <p:cNvSpPr>
            <a:spLocks noChangeArrowheads="1"/>
          </p:cNvSpPr>
          <p:nvPr/>
        </p:nvSpPr>
        <p:spPr bwMode="auto">
          <a:xfrm>
            <a:off x="6400800" y="2667000"/>
            <a:ext cx="304800" cy="304800"/>
          </a:xfrm>
          <a:prstGeom prst="rect">
            <a:avLst/>
          </a:prstGeom>
          <a:solidFill>
            <a:srgbClr val="FF0000"/>
          </a:solidFill>
          <a:ln w="12700" cap="rnd">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2" name="Rectangle 68">
            <a:extLst>
              <a:ext uri="{FF2B5EF4-FFF2-40B4-BE49-F238E27FC236}">
                <a16:creationId xmlns:a16="http://schemas.microsoft.com/office/drawing/2014/main" id="{644348F1-AC0C-A6DB-6F72-84EDC5981E9B}"/>
              </a:ext>
            </a:extLst>
          </p:cNvPr>
          <p:cNvSpPr>
            <a:spLocks noChangeArrowheads="1"/>
          </p:cNvSpPr>
          <p:nvPr/>
        </p:nvSpPr>
        <p:spPr bwMode="auto">
          <a:xfrm>
            <a:off x="6019800" y="29718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3" name="Rectangle 69">
            <a:extLst>
              <a:ext uri="{FF2B5EF4-FFF2-40B4-BE49-F238E27FC236}">
                <a16:creationId xmlns:a16="http://schemas.microsoft.com/office/drawing/2014/main" id="{F89C9737-1096-6C32-960B-DDC50D4F6767}"/>
              </a:ext>
            </a:extLst>
          </p:cNvPr>
          <p:cNvSpPr>
            <a:spLocks noChangeArrowheads="1"/>
          </p:cNvSpPr>
          <p:nvPr/>
        </p:nvSpPr>
        <p:spPr bwMode="auto">
          <a:xfrm>
            <a:off x="6858000" y="2971800"/>
            <a:ext cx="304800" cy="304800"/>
          </a:xfrm>
          <a:prstGeom prst="rect">
            <a:avLst/>
          </a:prstGeom>
          <a:solidFill>
            <a:srgbClr val="FF00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4" name="Oval 70">
            <a:extLst>
              <a:ext uri="{FF2B5EF4-FFF2-40B4-BE49-F238E27FC236}">
                <a16:creationId xmlns:a16="http://schemas.microsoft.com/office/drawing/2014/main" id="{7EC651C6-F885-4C1E-FB23-90AB17690410}"/>
              </a:ext>
            </a:extLst>
          </p:cNvPr>
          <p:cNvSpPr>
            <a:spLocks noChangeArrowheads="1"/>
          </p:cNvSpPr>
          <p:nvPr/>
        </p:nvSpPr>
        <p:spPr bwMode="auto">
          <a:xfrm>
            <a:off x="5867400" y="2514600"/>
            <a:ext cx="1447800" cy="1066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tr-TR" altLang="en-US" sz="2400">
              <a:solidFill>
                <a:schemeClr val="tx2"/>
              </a:solidFill>
            </a:endParaRPr>
          </a:p>
        </p:txBody>
      </p:sp>
      <p:sp>
        <p:nvSpPr>
          <p:cNvPr id="47135" name="Text Box 71">
            <a:extLst>
              <a:ext uri="{FF2B5EF4-FFF2-40B4-BE49-F238E27FC236}">
                <a16:creationId xmlns:a16="http://schemas.microsoft.com/office/drawing/2014/main" id="{F5E86708-D19E-D3BE-0F30-B909AE779F52}"/>
              </a:ext>
            </a:extLst>
          </p:cNvPr>
          <p:cNvSpPr txBox="1">
            <a:spLocks noChangeArrowheads="1"/>
          </p:cNvSpPr>
          <p:nvPr/>
        </p:nvSpPr>
        <p:spPr bwMode="auto">
          <a:xfrm>
            <a:off x="3860800" y="4848225"/>
            <a:ext cx="1185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solidFill>
                  <a:schemeClr val="tx2"/>
                </a:solidFill>
              </a:rPr>
              <a:t>Outline</a:t>
            </a:r>
            <a:r>
              <a:rPr lang="sl-SI" altLang="en-US" sz="2400">
                <a:solidFill>
                  <a:schemeClr val="tx2"/>
                </a:solidFill>
              </a:rPr>
              <a:t>?</a:t>
            </a:r>
            <a:endParaRPr lang="en-US" altLang="en-US" sz="2400">
              <a:solidFill>
                <a:schemeClr val="tx2"/>
              </a:solidFill>
            </a:endParaRPr>
          </a:p>
        </p:txBody>
      </p:sp>
      <p:sp>
        <p:nvSpPr>
          <p:cNvPr id="47136" name="Slayt Numarası Yer Tutucusu 1">
            <a:extLst>
              <a:ext uri="{FF2B5EF4-FFF2-40B4-BE49-F238E27FC236}">
                <a16:creationId xmlns:a16="http://schemas.microsoft.com/office/drawing/2014/main" id="{99A320AD-F298-29C2-2403-A6896836DCCE}"/>
              </a:ext>
            </a:extLst>
          </p:cNvPr>
          <p:cNvSpPr>
            <a:spLocks noGrp="1"/>
          </p:cNvSpPr>
          <p:nvPr>
            <p:ph type="sldNum" sz="quarter" idx="12"/>
          </p:nvPr>
        </p:nvSpPr>
        <p:spPr>
          <a:noFill/>
        </p:spPr>
        <p:txBody>
          <a:bodyPr/>
          <a:lstStyle>
            <a:lvl1pPr>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2AAA9F3-446D-054F-B5C8-1395F5B4E2D4}" type="slidenum">
              <a:rPr lang="en-US" altLang="en-US" sz="1400"/>
              <a:pPr>
                <a:spcBef>
                  <a:spcPct val="0"/>
                </a:spcBef>
                <a:buClrTx/>
                <a:buSzTx/>
                <a:buFontTx/>
                <a:buNone/>
              </a:pPr>
              <a:t>38</a:t>
            </a:fld>
            <a:endParaRPr lang="en-US" altLang="en-US" sz="1400"/>
          </a:p>
        </p:txBody>
      </p:sp>
      <p:sp>
        <p:nvSpPr>
          <p:cNvPr id="2" name="Date Placeholder 1">
            <a:extLst>
              <a:ext uri="{FF2B5EF4-FFF2-40B4-BE49-F238E27FC236}">
                <a16:creationId xmlns:a16="http://schemas.microsoft.com/office/drawing/2014/main" id="{A63A6207-7D29-CD44-7B2F-3D1EAE52444F}"/>
              </a:ext>
            </a:extLst>
          </p:cNvPr>
          <p:cNvSpPr>
            <a:spLocks noGrp="1"/>
          </p:cNvSpPr>
          <p:nvPr>
            <p:ph type="dt" sz="half" idx="10"/>
          </p:nvPr>
        </p:nvSpPr>
        <p:spPr/>
        <p:txBody>
          <a:bodyPr/>
          <a:lstStyle/>
          <a:p>
            <a:r>
              <a:rPr lang="en-GB"/>
              <a:t>4/26/23</a:t>
            </a:r>
            <a:endParaRPr lang="en-US"/>
          </a:p>
        </p:txBody>
      </p:sp>
      <p:sp>
        <p:nvSpPr>
          <p:cNvPr id="3" name="Rectangle 1083">
            <a:extLst>
              <a:ext uri="{FF2B5EF4-FFF2-40B4-BE49-F238E27FC236}">
                <a16:creationId xmlns:a16="http://schemas.microsoft.com/office/drawing/2014/main" id="{6E6A25A5-808D-3CB8-5999-B1C9B735F5C2}"/>
              </a:ext>
            </a:extLst>
          </p:cNvPr>
          <p:cNvSpPr>
            <a:spLocks noChangeArrowheads="1"/>
          </p:cNvSpPr>
          <p:nvPr/>
        </p:nvSpPr>
        <p:spPr bwMode="auto">
          <a:xfrm>
            <a:off x="5539154" y="99646"/>
            <a:ext cx="2857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sl-SI" altLang="en-US" sz="2000" dirty="0"/>
              <a:t>Gain(</a:t>
            </a:r>
            <a:r>
              <a:rPr lang="en-US" altLang="en-US" sz="2000" dirty="0"/>
              <a:t>Outline</a:t>
            </a:r>
            <a:r>
              <a:rPr lang="sl-SI" altLang="en-US" sz="2000" dirty="0"/>
              <a:t>) = 0.020</a:t>
            </a:r>
          </a:p>
          <a:p>
            <a:pPr eaLnBrk="1" hangingPunct="1">
              <a:buClr>
                <a:srgbClr val="FF0000"/>
              </a:buClr>
              <a:buSzTx/>
              <a:buFontTx/>
              <a:buNone/>
            </a:pPr>
            <a:r>
              <a:rPr lang="sl-SI" altLang="en-US" sz="2000" dirty="0"/>
              <a:t>Gain(</a:t>
            </a:r>
            <a:r>
              <a:rPr lang="en-US" altLang="en-US" sz="2000" dirty="0"/>
              <a:t>Dot</a:t>
            </a:r>
            <a:r>
              <a:rPr lang="sl-SI" altLang="en-US" sz="2000" dirty="0"/>
              <a:t>)      = 0.971</a:t>
            </a:r>
            <a:endParaRPr lang="en-US" altLang="en-US" sz="2000" dirty="0"/>
          </a:p>
        </p:txBody>
      </p:sp>
      <p:sp>
        <p:nvSpPr>
          <p:cNvPr id="4" name="Rectangle 45">
            <a:extLst>
              <a:ext uri="{FF2B5EF4-FFF2-40B4-BE49-F238E27FC236}">
                <a16:creationId xmlns:a16="http://schemas.microsoft.com/office/drawing/2014/main" id="{7B6DD904-E207-D18D-19C7-C807FF3A2889}"/>
              </a:ext>
            </a:extLst>
          </p:cNvPr>
          <p:cNvSpPr>
            <a:spLocks noChangeArrowheads="1"/>
          </p:cNvSpPr>
          <p:nvPr/>
        </p:nvSpPr>
        <p:spPr bwMode="auto">
          <a:xfrm>
            <a:off x="6541477" y="5410200"/>
            <a:ext cx="320236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buClr>
                <a:srgbClr val="FF0000"/>
              </a:buClr>
              <a:buSzTx/>
              <a:buFontTx/>
              <a:buNone/>
            </a:pPr>
            <a:r>
              <a:rPr lang="sl-SI" altLang="en-US" sz="2000" dirty="0"/>
              <a:t>Gain(</a:t>
            </a:r>
            <a:r>
              <a:rPr lang="en-US" altLang="en-US" sz="2000" dirty="0"/>
              <a:t>Outline</a:t>
            </a:r>
            <a:r>
              <a:rPr lang="sl-SI" altLang="en-US" sz="2000" dirty="0"/>
              <a:t>) = 0.971</a:t>
            </a:r>
          </a:p>
          <a:p>
            <a:pPr eaLnBrk="1" hangingPunct="1">
              <a:buClr>
                <a:srgbClr val="FF0000"/>
              </a:buClr>
              <a:buSzTx/>
              <a:buFontTx/>
              <a:buNone/>
            </a:pPr>
            <a:r>
              <a:rPr lang="sl-SI" altLang="en-US" sz="2000" dirty="0"/>
              <a:t>Gain(</a:t>
            </a:r>
            <a:r>
              <a:rPr lang="en-US" altLang="en-US" sz="2000" dirty="0"/>
              <a:t>Dot</a:t>
            </a:r>
            <a:r>
              <a:rPr lang="sl-SI" altLang="en-US" sz="2000" dirty="0"/>
              <a:t>)      = 0.020</a:t>
            </a:r>
            <a:endParaRPr lang="en-US" altLang="en-US" sz="2000" dirty="0"/>
          </a:p>
        </p:txBody>
      </p:sp>
      <p:sp>
        <p:nvSpPr>
          <p:cNvPr id="5" name="Rectangle 45">
            <a:extLst>
              <a:ext uri="{FF2B5EF4-FFF2-40B4-BE49-F238E27FC236}">
                <a16:creationId xmlns:a16="http://schemas.microsoft.com/office/drawing/2014/main" id="{679AC8D1-A988-6E37-3967-F310C99DA9EA}"/>
              </a:ext>
            </a:extLst>
          </p:cNvPr>
          <p:cNvSpPr>
            <a:spLocks noChangeArrowheads="1"/>
          </p:cNvSpPr>
          <p:nvPr/>
        </p:nvSpPr>
        <p:spPr bwMode="auto">
          <a:xfrm>
            <a:off x="-413544" y="4284968"/>
            <a:ext cx="3417888" cy="120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folHlink"/>
              </a:buClr>
              <a:buSzPct val="60000"/>
              <a:buFont typeface="Wingdings"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marL="457200" lvl="1" indent="0">
              <a:buNone/>
            </a:pPr>
            <a:r>
              <a:rPr lang="sl-SI" altLang="en-US" sz="2000" dirty="0"/>
              <a:t>Gain(</a:t>
            </a:r>
            <a:r>
              <a:rPr lang="en-US" altLang="en-US" sz="2000" dirty="0"/>
              <a:t>Color</a:t>
            </a:r>
            <a:r>
              <a:rPr lang="sl-SI" altLang="en-US" sz="2000" dirty="0"/>
              <a:t>)    = 0.246</a:t>
            </a:r>
          </a:p>
          <a:p>
            <a:pPr marL="457200" lvl="1" indent="0">
              <a:buNone/>
            </a:pPr>
            <a:r>
              <a:rPr lang="sl-SI" altLang="en-US" sz="2000" dirty="0"/>
              <a:t>Gain(</a:t>
            </a:r>
            <a:r>
              <a:rPr lang="en-US" altLang="en-US" sz="2000" dirty="0"/>
              <a:t>Outline</a:t>
            </a:r>
            <a:r>
              <a:rPr lang="sl-SI" altLang="en-US" sz="2000" dirty="0"/>
              <a:t>) = 0.151</a:t>
            </a:r>
          </a:p>
          <a:p>
            <a:pPr marL="457200" lvl="1" indent="0">
              <a:buNone/>
            </a:pPr>
            <a:r>
              <a:rPr lang="sl-SI" altLang="en-US" sz="2000" dirty="0"/>
              <a:t>Gain(</a:t>
            </a:r>
            <a:r>
              <a:rPr lang="en-US" altLang="en-US" sz="2000" dirty="0"/>
              <a:t>Dot</a:t>
            </a:r>
            <a:r>
              <a:rPr lang="sl-SI" altLang="en-US" sz="2000" dirty="0"/>
              <a:t>)      = 0.048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0143-BFCA-3B45-CE25-96223D3E324C}"/>
              </a:ext>
            </a:extLst>
          </p:cNvPr>
          <p:cNvSpPr>
            <a:spLocks noGrp="1"/>
          </p:cNvSpPr>
          <p:nvPr>
            <p:ph type="title"/>
          </p:nvPr>
        </p:nvSpPr>
        <p:spPr/>
        <p:txBody>
          <a:bodyPr/>
          <a:lstStyle/>
          <a:p>
            <a:r>
              <a:rPr lang="en-US" dirty="0"/>
              <a:t>Summary</a:t>
            </a:r>
          </a:p>
        </p:txBody>
      </p:sp>
      <p:sp>
        <p:nvSpPr>
          <p:cNvPr id="3" name="Date Placeholder 2">
            <a:extLst>
              <a:ext uri="{FF2B5EF4-FFF2-40B4-BE49-F238E27FC236}">
                <a16:creationId xmlns:a16="http://schemas.microsoft.com/office/drawing/2014/main" id="{873B7AE1-F30E-7806-4865-09D8E116341B}"/>
              </a:ext>
            </a:extLst>
          </p:cNvPr>
          <p:cNvSpPr>
            <a:spLocks noGrp="1"/>
          </p:cNvSpPr>
          <p:nvPr>
            <p:ph type="dt" sz="half" idx="10"/>
          </p:nvPr>
        </p:nvSpPr>
        <p:spPr/>
        <p:txBody>
          <a:bodyPr/>
          <a:lstStyle/>
          <a:p>
            <a:pPr eaLnBrk="1" latinLnBrk="0" hangingPunct="1"/>
            <a:r>
              <a:rPr lang="en-US"/>
              <a:t>March 8, 2023</a:t>
            </a:r>
            <a:endParaRPr lang="en-US" dirty="0"/>
          </a:p>
        </p:txBody>
      </p:sp>
      <p:sp>
        <p:nvSpPr>
          <p:cNvPr id="5" name="Content Placeholder 4">
            <a:extLst>
              <a:ext uri="{FF2B5EF4-FFF2-40B4-BE49-F238E27FC236}">
                <a16:creationId xmlns:a16="http://schemas.microsoft.com/office/drawing/2014/main" id="{0B1C96B9-6878-1C20-0637-4D040419311F}"/>
              </a:ext>
            </a:extLst>
          </p:cNvPr>
          <p:cNvSpPr>
            <a:spLocks noGrp="1"/>
          </p:cNvSpPr>
          <p:nvPr>
            <p:ph sz="quarter" idx="1"/>
          </p:nvPr>
        </p:nvSpPr>
        <p:spPr/>
        <p:txBody>
          <a:bodyPr/>
          <a:lstStyle/>
          <a:p>
            <a:r>
              <a:rPr lang="en-US" dirty="0"/>
              <a:t>Basic Concepts of Decision Trees</a:t>
            </a:r>
          </a:p>
          <a:p>
            <a:r>
              <a:rPr lang="en-US" dirty="0"/>
              <a:t>Understanding ID3 Algorithm</a:t>
            </a:r>
          </a:p>
          <a:p>
            <a:r>
              <a:rPr lang="en-US" dirty="0"/>
              <a:t>Building a decision Tree from a sample data</a:t>
            </a:r>
          </a:p>
          <a:p>
            <a:r>
              <a:rPr lang="en-US" dirty="0"/>
              <a:t>Understanding Entropy and Information Gain</a:t>
            </a:r>
          </a:p>
          <a:p>
            <a:r>
              <a:rPr lang="en-US" dirty="0"/>
              <a:t>Calculating Entropy and IG on a sample data</a:t>
            </a:r>
          </a:p>
          <a:p>
            <a:endParaRPr lang="en-US" dirty="0"/>
          </a:p>
        </p:txBody>
      </p:sp>
      <p:sp>
        <p:nvSpPr>
          <p:cNvPr id="4" name="Slide Number Placeholder 3">
            <a:extLst>
              <a:ext uri="{FF2B5EF4-FFF2-40B4-BE49-F238E27FC236}">
                <a16:creationId xmlns:a16="http://schemas.microsoft.com/office/drawing/2014/main" id="{14138607-44E3-BDF1-33FA-254C3ED3D594}"/>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39</a:t>
            </a:fld>
            <a:endParaRPr lang="tr-TR"/>
          </a:p>
        </p:txBody>
      </p:sp>
    </p:spTree>
    <p:extLst>
      <p:ext uri="{BB962C8B-B14F-4D97-AF65-F5344CB8AC3E}">
        <p14:creationId xmlns:p14="http://schemas.microsoft.com/office/powerpoint/2010/main" val="420563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3265-D7B6-0475-DB52-D8A37AE4D065}"/>
              </a:ext>
            </a:extLst>
          </p:cNvPr>
          <p:cNvSpPr>
            <a:spLocks noGrp="1"/>
          </p:cNvSpPr>
          <p:nvPr>
            <p:ph type="title"/>
          </p:nvPr>
        </p:nvSpPr>
        <p:spPr/>
        <p:txBody>
          <a:bodyPr/>
          <a:lstStyle/>
          <a:p>
            <a:r>
              <a:rPr lang="en-US" dirty="0"/>
              <a:t>Objectives of Today’s Class</a:t>
            </a:r>
          </a:p>
        </p:txBody>
      </p:sp>
      <p:sp>
        <p:nvSpPr>
          <p:cNvPr id="3" name="Date Placeholder 2">
            <a:extLst>
              <a:ext uri="{FF2B5EF4-FFF2-40B4-BE49-F238E27FC236}">
                <a16:creationId xmlns:a16="http://schemas.microsoft.com/office/drawing/2014/main" id="{C4D6EE76-60C1-B105-F8D0-67CF72948B87}"/>
              </a:ext>
            </a:extLst>
          </p:cNvPr>
          <p:cNvSpPr>
            <a:spLocks noGrp="1"/>
          </p:cNvSpPr>
          <p:nvPr>
            <p:ph type="dt" sz="half" idx="10"/>
          </p:nvPr>
        </p:nvSpPr>
        <p:spPr/>
        <p:txBody>
          <a:bodyPr/>
          <a:lstStyle/>
          <a:p>
            <a:pPr eaLnBrk="1" latinLnBrk="0" hangingPunct="1"/>
            <a:r>
              <a:rPr lang="en-US"/>
              <a:t>March 8, 2023</a:t>
            </a:r>
            <a:endParaRPr lang="en-US" dirty="0"/>
          </a:p>
        </p:txBody>
      </p:sp>
      <p:sp>
        <p:nvSpPr>
          <p:cNvPr id="5" name="Content Placeholder 4">
            <a:extLst>
              <a:ext uri="{FF2B5EF4-FFF2-40B4-BE49-F238E27FC236}">
                <a16:creationId xmlns:a16="http://schemas.microsoft.com/office/drawing/2014/main" id="{ECB5FB8B-C99E-D381-AEBD-6A39343E71FD}"/>
              </a:ext>
            </a:extLst>
          </p:cNvPr>
          <p:cNvSpPr>
            <a:spLocks noGrp="1"/>
          </p:cNvSpPr>
          <p:nvPr>
            <p:ph sz="quarter" idx="1"/>
          </p:nvPr>
        </p:nvSpPr>
        <p:spPr/>
        <p:txBody>
          <a:bodyPr/>
          <a:lstStyle/>
          <a:p>
            <a:r>
              <a:rPr lang="en-US" dirty="0"/>
              <a:t>To explain the concepts of Decision Trees</a:t>
            </a:r>
            <a:endParaRPr lang="en-GB" dirty="0"/>
          </a:p>
          <a:p>
            <a:pPr lvl="0"/>
            <a:r>
              <a:rPr lang="en-US" dirty="0"/>
              <a:t>To apply the knowledge of Decision Trees to solve problems in ML</a:t>
            </a:r>
            <a:endParaRPr lang="en-GB" dirty="0"/>
          </a:p>
          <a:p>
            <a:r>
              <a:rPr lang="en-US" dirty="0"/>
              <a:t>To evaluate the performance of Decision Trees in solving real-world problems</a:t>
            </a:r>
            <a:r>
              <a:rPr lang="en-GB" dirty="0"/>
              <a:t> </a:t>
            </a:r>
            <a:endParaRPr lang="en-US" dirty="0"/>
          </a:p>
        </p:txBody>
      </p:sp>
      <p:sp>
        <p:nvSpPr>
          <p:cNvPr id="4" name="Slide Number Placeholder 3">
            <a:extLst>
              <a:ext uri="{FF2B5EF4-FFF2-40B4-BE49-F238E27FC236}">
                <a16:creationId xmlns:a16="http://schemas.microsoft.com/office/drawing/2014/main" id="{38F68925-3906-0911-7125-0D1CCE98B1DD}"/>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4</a:t>
            </a:fld>
            <a:endParaRPr lang="tr-TR"/>
          </a:p>
        </p:txBody>
      </p:sp>
    </p:spTree>
    <p:extLst>
      <p:ext uri="{BB962C8B-B14F-4D97-AF65-F5344CB8AC3E}">
        <p14:creationId xmlns:p14="http://schemas.microsoft.com/office/powerpoint/2010/main" val="2900564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D898-087A-2035-D492-35F9A62E7438}"/>
              </a:ext>
            </a:extLst>
          </p:cNvPr>
          <p:cNvSpPr>
            <a:spLocks noGrp="1"/>
          </p:cNvSpPr>
          <p:nvPr>
            <p:ph type="title"/>
          </p:nvPr>
        </p:nvSpPr>
        <p:spPr/>
        <p:txBody>
          <a:bodyPr/>
          <a:lstStyle/>
          <a:p>
            <a:r>
              <a:rPr lang="en-US" dirty="0"/>
              <a:t>In the next lecture …</a:t>
            </a:r>
          </a:p>
        </p:txBody>
      </p:sp>
      <p:sp>
        <p:nvSpPr>
          <p:cNvPr id="3" name="Date Placeholder 2">
            <a:extLst>
              <a:ext uri="{FF2B5EF4-FFF2-40B4-BE49-F238E27FC236}">
                <a16:creationId xmlns:a16="http://schemas.microsoft.com/office/drawing/2014/main" id="{37281563-0A25-D144-7BF4-ACA7BDCCEFB1}"/>
              </a:ext>
            </a:extLst>
          </p:cNvPr>
          <p:cNvSpPr>
            <a:spLocks noGrp="1"/>
          </p:cNvSpPr>
          <p:nvPr>
            <p:ph type="dt" sz="half" idx="10"/>
          </p:nvPr>
        </p:nvSpPr>
        <p:spPr/>
        <p:txBody>
          <a:bodyPr/>
          <a:lstStyle/>
          <a:p>
            <a:r>
              <a:rPr lang="en-US"/>
              <a:t>March 8, 2023</a:t>
            </a:r>
          </a:p>
        </p:txBody>
      </p:sp>
      <p:sp>
        <p:nvSpPr>
          <p:cNvPr id="5" name="Content Placeholder 4">
            <a:extLst>
              <a:ext uri="{FF2B5EF4-FFF2-40B4-BE49-F238E27FC236}">
                <a16:creationId xmlns:a16="http://schemas.microsoft.com/office/drawing/2014/main" id="{47BE2D51-1789-460C-B3A5-84F16A6BE47A}"/>
              </a:ext>
            </a:extLst>
          </p:cNvPr>
          <p:cNvSpPr>
            <a:spLocks noGrp="1"/>
          </p:cNvSpPr>
          <p:nvPr>
            <p:ph sz="quarter" idx="1"/>
          </p:nvPr>
        </p:nvSpPr>
        <p:spPr/>
        <p:txBody>
          <a:bodyPr/>
          <a:lstStyle/>
          <a:p>
            <a:r>
              <a:rPr lang="en-US" dirty="0"/>
              <a:t>Information Gain of an Attribute using </a:t>
            </a:r>
            <a:r>
              <a:rPr lang="en-US" dirty="0" err="1"/>
              <a:t>PlayTennis</a:t>
            </a:r>
            <a:r>
              <a:rPr lang="en-US" dirty="0"/>
              <a:t> data</a:t>
            </a:r>
          </a:p>
          <a:p>
            <a:r>
              <a:rPr lang="en-US" dirty="0"/>
              <a:t>Building a tree based on Information Gain for the </a:t>
            </a:r>
            <a:r>
              <a:rPr lang="en-US" dirty="0" err="1"/>
              <a:t>PlayTennis</a:t>
            </a:r>
            <a:r>
              <a:rPr lang="en-US"/>
              <a:t> data</a:t>
            </a:r>
            <a:endParaRPr lang="en-GB" dirty="0"/>
          </a:p>
          <a:p>
            <a:pPr lvl="0"/>
            <a:r>
              <a:rPr lang="en-US" dirty="0"/>
              <a:t>Converting a Tree to Decision Rules</a:t>
            </a:r>
            <a:endParaRPr lang="en-GB" dirty="0"/>
          </a:p>
          <a:p>
            <a:pPr lvl="0"/>
            <a:r>
              <a:rPr lang="en-US" dirty="0"/>
              <a:t>Advantages and Disadvantages of DT</a:t>
            </a:r>
            <a:endParaRPr lang="en-GB" dirty="0"/>
          </a:p>
          <a:p>
            <a:r>
              <a:rPr lang="en-US" dirty="0"/>
              <a:t>Classification Tree (ID3, CART, C4.5)</a:t>
            </a:r>
            <a:r>
              <a:rPr lang="en-GB" dirty="0"/>
              <a:t> </a:t>
            </a:r>
            <a:endParaRPr lang="en-US" dirty="0"/>
          </a:p>
        </p:txBody>
      </p:sp>
      <p:sp>
        <p:nvSpPr>
          <p:cNvPr id="4" name="Slide Number Placeholder 3">
            <a:extLst>
              <a:ext uri="{FF2B5EF4-FFF2-40B4-BE49-F238E27FC236}">
                <a16:creationId xmlns:a16="http://schemas.microsoft.com/office/drawing/2014/main" id="{A71BC9E2-0ABF-8CC1-D3AD-F55FA5F7267B}"/>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40</a:t>
            </a:fld>
            <a:endParaRPr lang="tr-TR"/>
          </a:p>
        </p:txBody>
      </p:sp>
    </p:spTree>
    <p:extLst>
      <p:ext uri="{BB962C8B-B14F-4D97-AF65-F5344CB8AC3E}">
        <p14:creationId xmlns:p14="http://schemas.microsoft.com/office/powerpoint/2010/main" val="386016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428F4-B004-7BF7-887A-8FF129E839A9}"/>
              </a:ext>
            </a:extLst>
          </p:cNvPr>
          <p:cNvSpPr>
            <a:spLocks noGrp="1"/>
          </p:cNvSpPr>
          <p:nvPr>
            <p:ph type="title"/>
          </p:nvPr>
        </p:nvSpPr>
        <p:spPr/>
        <p:txBody>
          <a:bodyPr/>
          <a:lstStyle/>
          <a:p>
            <a:r>
              <a:rPr lang="en-US" dirty="0"/>
              <a:t>Decision Tree</a:t>
            </a:r>
          </a:p>
        </p:txBody>
      </p:sp>
      <p:sp>
        <p:nvSpPr>
          <p:cNvPr id="4" name="Content Placeholder 3">
            <a:extLst>
              <a:ext uri="{FF2B5EF4-FFF2-40B4-BE49-F238E27FC236}">
                <a16:creationId xmlns:a16="http://schemas.microsoft.com/office/drawing/2014/main" id="{8009C193-8627-7587-792A-2BFC4F493636}"/>
              </a:ext>
            </a:extLst>
          </p:cNvPr>
          <p:cNvSpPr>
            <a:spLocks noGrp="1"/>
          </p:cNvSpPr>
          <p:nvPr>
            <p:ph sz="quarter" idx="1"/>
          </p:nvPr>
        </p:nvSpPr>
        <p:spPr/>
        <p:txBody>
          <a:bodyPr/>
          <a:lstStyle/>
          <a:p>
            <a:r>
              <a:rPr lang="en-GB" dirty="0">
                <a:solidFill>
                  <a:schemeClr val="tx2"/>
                </a:solidFill>
                <a:latin typeface="+mj-lt"/>
              </a:rPr>
              <a:t>A decision tree is a </a:t>
            </a:r>
            <a:r>
              <a:rPr lang="en-GB" dirty="0">
                <a:solidFill>
                  <a:srgbClr val="FF0000"/>
                </a:solidFill>
                <a:latin typeface="+mj-lt"/>
              </a:rPr>
              <a:t>hierarchical model </a:t>
            </a:r>
            <a:r>
              <a:rPr lang="en-GB" dirty="0">
                <a:solidFill>
                  <a:schemeClr val="tx2"/>
                </a:solidFill>
                <a:latin typeface="+mj-lt"/>
              </a:rPr>
              <a:t>for </a:t>
            </a:r>
            <a:r>
              <a:rPr lang="en-GB" dirty="0">
                <a:solidFill>
                  <a:srgbClr val="FF0000"/>
                </a:solidFill>
                <a:latin typeface="+mj-lt"/>
              </a:rPr>
              <a:t>supervised learning </a:t>
            </a:r>
            <a:r>
              <a:rPr lang="en-GB" dirty="0">
                <a:solidFill>
                  <a:schemeClr val="tx2"/>
                </a:solidFill>
                <a:latin typeface="+mj-lt"/>
              </a:rPr>
              <a:t>whereby the local region is identified in a sequence of recursive splits in a smaller number of steps. </a:t>
            </a:r>
          </a:p>
          <a:p>
            <a:r>
              <a:rPr lang="en-GB" dirty="0">
                <a:solidFill>
                  <a:schemeClr val="tx2"/>
                </a:solidFill>
                <a:latin typeface="+mj-lt"/>
              </a:rPr>
              <a:t>A decision tree is composed of internal decision nodes and terminal leaves </a:t>
            </a:r>
          </a:p>
          <a:p>
            <a:endParaRPr lang="en-US" dirty="0"/>
          </a:p>
        </p:txBody>
      </p:sp>
      <p:sp>
        <p:nvSpPr>
          <p:cNvPr id="5" name="Date Placeholder 4">
            <a:extLst>
              <a:ext uri="{FF2B5EF4-FFF2-40B4-BE49-F238E27FC236}">
                <a16:creationId xmlns:a16="http://schemas.microsoft.com/office/drawing/2014/main" id="{1B07D0C2-0C5D-BAAE-E432-7231748CFFA0}"/>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C993410D-728F-909F-D38A-C49D747EF7F1}"/>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5</a:t>
            </a:fld>
            <a:endParaRPr lang="tr-TR"/>
          </a:p>
        </p:txBody>
      </p:sp>
    </p:spTree>
    <p:extLst>
      <p:ext uri="{BB962C8B-B14F-4D97-AF65-F5344CB8AC3E}">
        <p14:creationId xmlns:p14="http://schemas.microsoft.com/office/powerpoint/2010/main" val="182961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tr-TR" dirty="0"/>
              <a:t>Tree Uses Nodes and Leaves</a:t>
            </a:r>
          </a:p>
        </p:txBody>
      </p:sp>
      <p:pic>
        <p:nvPicPr>
          <p:cNvPr id="345093" name="Picture 5"/>
          <p:cNvPicPr>
            <a:picLocks noChangeAspect="1" noChangeArrowheads="1"/>
          </p:cNvPicPr>
          <p:nvPr/>
        </p:nvPicPr>
        <p:blipFill>
          <a:blip r:embed="rId2" cstate="print"/>
          <a:srcRect/>
          <a:stretch>
            <a:fillRect/>
          </a:stretch>
        </p:blipFill>
        <p:spPr bwMode="auto">
          <a:xfrm>
            <a:off x="827088" y="2133600"/>
            <a:ext cx="7191375" cy="4086225"/>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283CE77A-38AE-B0DF-111B-8308A16A073B}"/>
              </a:ext>
            </a:extLst>
          </p:cNvPr>
          <p:cNvSpPr txBox="1"/>
          <p:nvPr/>
        </p:nvSpPr>
        <p:spPr>
          <a:xfrm>
            <a:off x="5041595" y="5733256"/>
            <a:ext cx="410240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But this does not look like a tree </a:t>
            </a:r>
            <a:r>
              <a:rPr lang="en-US" sz="2000" dirty="0">
                <a:latin typeface="Arial" panose="020B0604020202020204" pitchFamily="34" charset="0"/>
                <a:cs typeface="Arial" panose="020B0604020202020204" pitchFamily="34" charset="0"/>
                <a:sym typeface="Wingdings" pitchFamily="2" charset="2"/>
              </a:rPr>
              <a:t></a:t>
            </a:r>
            <a:endParaRPr lang="en-US"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6B30A3CA-6AC8-36B6-202E-4ED021E7138F}"/>
              </a:ext>
            </a:extLst>
          </p:cNvPr>
          <p:cNvSpPr>
            <a:spLocks noGrp="1"/>
          </p:cNvSpPr>
          <p:nvPr>
            <p:ph type="dt" sz="half" idx="10"/>
          </p:nvPr>
        </p:nvSpPr>
        <p:spPr/>
        <p:txBody>
          <a:bodyPr/>
          <a:lstStyle/>
          <a:p>
            <a:r>
              <a:rPr lang="en-US"/>
              <a:t>March 8, 2023</a:t>
            </a:r>
          </a:p>
        </p:txBody>
      </p:sp>
      <p:sp>
        <p:nvSpPr>
          <p:cNvPr id="4" name="Slide Number Placeholder 3">
            <a:extLst>
              <a:ext uri="{FF2B5EF4-FFF2-40B4-BE49-F238E27FC236}">
                <a16:creationId xmlns:a16="http://schemas.microsoft.com/office/drawing/2014/main" id="{5CBA12C8-586F-B429-1F0A-0C010B6DD062}"/>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213D-0297-0535-6E0D-312FA6A84554}"/>
              </a:ext>
            </a:extLst>
          </p:cNvPr>
          <p:cNvSpPr>
            <a:spLocks noGrp="1"/>
          </p:cNvSpPr>
          <p:nvPr>
            <p:ph type="title"/>
          </p:nvPr>
        </p:nvSpPr>
        <p:spPr/>
        <p:txBody>
          <a:bodyPr/>
          <a:lstStyle/>
          <a:p>
            <a:r>
              <a:rPr lang="en-US" dirty="0"/>
              <a:t>This is what a tree look like </a:t>
            </a:r>
            <a:r>
              <a:rPr lang="en-US" dirty="0">
                <a:sym typeface="Wingdings" pitchFamily="2" charset="2"/>
              </a:rPr>
              <a:t></a:t>
            </a:r>
            <a:endParaRPr lang="en-US" dirty="0"/>
          </a:p>
        </p:txBody>
      </p:sp>
      <p:sp>
        <p:nvSpPr>
          <p:cNvPr id="4" name="Content Placeholder 3">
            <a:extLst>
              <a:ext uri="{FF2B5EF4-FFF2-40B4-BE49-F238E27FC236}">
                <a16:creationId xmlns:a16="http://schemas.microsoft.com/office/drawing/2014/main" id="{9C0BB167-3E23-48A9-5A8D-BA20C36782FD}"/>
              </a:ext>
            </a:extLst>
          </p:cNvPr>
          <p:cNvSpPr>
            <a:spLocks noGrp="1"/>
          </p:cNvSpPr>
          <p:nvPr>
            <p:ph sz="quarter" idx="1"/>
          </p:nvPr>
        </p:nvSpPr>
        <p:spPr/>
        <p:txBody>
          <a:bodyPr/>
          <a:lstStyle/>
          <a:p>
            <a:endParaRPr lang="en-US"/>
          </a:p>
        </p:txBody>
      </p:sp>
      <p:pic>
        <p:nvPicPr>
          <p:cNvPr id="5" name="Resim 1">
            <a:extLst>
              <a:ext uri="{FF2B5EF4-FFF2-40B4-BE49-F238E27FC236}">
                <a16:creationId xmlns:a16="http://schemas.microsoft.com/office/drawing/2014/main" id="{82324D18-42A2-3506-1DD3-F9F9BA039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440" y="1516698"/>
            <a:ext cx="4188025" cy="527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Resim 1">
            <a:extLst>
              <a:ext uri="{FF2B5EF4-FFF2-40B4-BE49-F238E27FC236}">
                <a16:creationId xmlns:a16="http://schemas.microsoft.com/office/drawing/2014/main" id="{2DB1F4B0-92FB-0EEE-E624-61662D6B5E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645391" y="1501688"/>
            <a:ext cx="4272305" cy="538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C31472C-5EE4-DE0D-A1D4-7EADAECB8D59}"/>
              </a:ext>
            </a:extLst>
          </p:cNvPr>
          <p:cNvSpPr txBox="1"/>
          <p:nvPr/>
        </p:nvSpPr>
        <p:spPr>
          <a:xfrm>
            <a:off x="6575399" y="6378488"/>
            <a:ext cx="253979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Upside down Tree </a:t>
            </a:r>
            <a:r>
              <a:rPr lang="en-US" sz="2000" dirty="0">
                <a:latin typeface="Arial" panose="020B0604020202020204" pitchFamily="34" charset="0"/>
                <a:cs typeface="Arial" panose="020B0604020202020204" pitchFamily="34" charset="0"/>
                <a:sym typeface="Wingdings" pitchFamily="2" charset="2"/>
              </a:rPr>
              <a:t></a:t>
            </a:r>
            <a:endParaRPr lang="en-US" sz="2000" dirty="0">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9513FD1E-D352-A746-4334-B5C2F29F189C}"/>
              </a:ext>
            </a:extLst>
          </p:cNvPr>
          <p:cNvSpPr>
            <a:spLocks noGrp="1"/>
          </p:cNvSpPr>
          <p:nvPr>
            <p:ph type="dt" sz="half" idx="10"/>
          </p:nvPr>
        </p:nvSpPr>
        <p:spPr>
          <a:xfrm>
            <a:off x="28803" y="6340476"/>
            <a:ext cx="2667000" cy="365125"/>
          </a:xfrm>
        </p:spPr>
        <p:txBody>
          <a:bodyPr/>
          <a:lstStyle/>
          <a:p>
            <a:r>
              <a:rPr lang="en-US" dirty="0"/>
              <a:t>March 8, 2023</a:t>
            </a:r>
          </a:p>
        </p:txBody>
      </p:sp>
      <p:sp>
        <p:nvSpPr>
          <p:cNvPr id="3" name="Slide Number Placeholder 2">
            <a:extLst>
              <a:ext uri="{FF2B5EF4-FFF2-40B4-BE49-F238E27FC236}">
                <a16:creationId xmlns:a16="http://schemas.microsoft.com/office/drawing/2014/main" id="{081B8F04-810C-4A31-A61B-451B289ED837}"/>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7</a:t>
            </a:fld>
            <a:endParaRPr lang="tr-TR"/>
          </a:p>
        </p:txBody>
      </p:sp>
    </p:spTree>
    <p:extLst>
      <p:ext uri="{BB962C8B-B14F-4D97-AF65-F5344CB8AC3E}">
        <p14:creationId xmlns:p14="http://schemas.microsoft.com/office/powerpoint/2010/main" val="352889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442D-E8EE-6161-7367-AE840711A4C0}"/>
              </a:ext>
            </a:extLst>
          </p:cNvPr>
          <p:cNvSpPr>
            <a:spLocks noGrp="1"/>
          </p:cNvSpPr>
          <p:nvPr>
            <p:ph type="title"/>
          </p:nvPr>
        </p:nvSpPr>
        <p:spPr/>
        <p:txBody>
          <a:bodyPr/>
          <a:lstStyle/>
          <a:p>
            <a:r>
              <a:rPr lang="en-US" dirty="0"/>
              <a:t>Decision Tree Structure</a:t>
            </a:r>
          </a:p>
        </p:txBody>
      </p:sp>
      <p:sp>
        <p:nvSpPr>
          <p:cNvPr id="7" name="Date Placeholder 6">
            <a:extLst>
              <a:ext uri="{FF2B5EF4-FFF2-40B4-BE49-F238E27FC236}">
                <a16:creationId xmlns:a16="http://schemas.microsoft.com/office/drawing/2014/main" id="{E7DB6958-BDD8-F6DB-EC74-086220016E0D}"/>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BA5B3293-A272-1605-E57B-0A223F131B9A}"/>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8</a:t>
            </a:fld>
            <a:endParaRPr lang="tr-TR"/>
          </a:p>
        </p:txBody>
      </p:sp>
      <p:grpSp>
        <p:nvGrpSpPr>
          <p:cNvPr id="12" name="Group 11">
            <a:extLst>
              <a:ext uri="{FF2B5EF4-FFF2-40B4-BE49-F238E27FC236}">
                <a16:creationId xmlns:a16="http://schemas.microsoft.com/office/drawing/2014/main" id="{2472D536-790D-1B2D-CBC2-52ED56F5ECED}"/>
              </a:ext>
            </a:extLst>
          </p:cNvPr>
          <p:cNvGrpSpPr/>
          <p:nvPr/>
        </p:nvGrpSpPr>
        <p:grpSpPr>
          <a:xfrm>
            <a:off x="1259632" y="1516698"/>
            <a:ext cx="6408712" cy="4731702"/>
            <a:chOff x="4463363" y="2271078"/>
            <a:chExt cx="4524375" cy="3314700"/>
          </a:xfrm>
        </p:grpSpPr>
        <p:pic>
          <p:nvPicPr>
            <p:cNvPr id="6" name="Resim 1">
              <a:extLst>
                <a:ext uri="{FF2B5EF4-FFF2-40B4-BE49-F238E27FC236}">
                  <a16:creationId xmlns:a16="http://schemas.microsoft.com/office/drawing/2014/main" id="{C74C22CB-CBA7-A34E-D174-0C907AC2C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3363" y="2271078"/>
              <a:ext cx="45243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53DAB28-1977-C7EA-7CCE-8054E1C2BEB8}"/>
                </a:ext>
              </a:extLst>
            </p:cNvPr>
            <p:cNvSpPr/>
            <p:nvPr/>
          </p:nvSpPr>
          <p:spPr>
            <a:xfrm>
              <a:off x="5868144" y="2301483"/>
              <a:ext cx="1008112" cy="2218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EA228F-3513-7D71-8956-F63DABAADA6D}"/>
                </a:ext>
              </a:extLst>
            </p:cNvPr>
            <p:cNvSpPr/>
            <p:nvPr/>
          </p:nvSpPr>
          <p:spPr>
            <a:xfrm>
              <a:off x="5741876" y="3207182"/>
              <a:ext cx="1008112" cy="2218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188B2A-AC40-C24F-1C1F-8742C007DBA7}"/>
                </a:ext>
              </a:extLst>
            </p:cNvPr>
            <p:cNvSpPr/>
            <p:nvPr/>
          </p:nvSpPr>
          <p:spPr>
            <a:xfrm>
              <a:off x="5004048" y="3706610"/>
              <a:ext cx="360040" cy="2218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464A0-8FAD-917D-80A9-77C7E12426F7}"/>
                </a:ext>
              </a:extLst>
            </p:cNvPr>
            <p:cNvSpPr/>
            <p:nvPr/>
          </p:nvSpPr>
          <p:spPr>
            <a:xfrm>
              <a:off x="4509328" y="4581128"/>
              <a:ext cx="566728" cy="2218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196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346115" name="Rectangle 3"/>
          <p:cNvSpPr>
            <a:spLocks noGrp="1" noChangeArrowheads="1"/>
          </p:cNvSpPr>
          <p:nvPr>
            <p:ph sz="quarter" idx="1"/>
          </p:nvPr>
        </p:nvSpPr>
        <p:spPr/>
        <p:txBody>
          <a:bodyPr/>
          <a:lstStyle/>
          <a:p>
            <a:pPr>
              <a:lnSpc>
                <a:spcPct val="90000"/>
              </a:lnSpc>
            </a:pPr>
            <a:r>
              <a:rPr lang="tr-TR" dirty="0">
                <a:solidFill>
                  <a:schemeClr val="tx2"/>
                </a:solidFill>
                <a:latin typeface="+mj-lt"/>
              </a:rPr>
              <a:t>Internal decision nodes</a:t>
            </a:r>
          </a:p>
          <a:p>
            <a:pPr lvl="1">
              <a:lnSpc>
                <a:spcPct val="90000"/>
              </a:lnSpc>
            </a:pPr>
            <a:r>
              <a:rPr lang="tr-TR" sz="2400" dirty="0">
                <a:solidFill>
                  <a:schemeClr val="tx2"/>
                </a:solidFill>
                <a:latin typeface="+mj-lt"/>
              </a:rPr>
              <a:t>Univariate: Uses a single attribute, </a:t>
            </a:r>
            <a:r>
              <a:rPr lang="tr-TR" sz="2400" i="1" dirty="0">
                <a:solidFill>
                  <a:schemeClr val="tx2"/>
                </a:solidFill>
                <a:latin typeface="+mj-lt"/>
              </a:rPr>
              <a:t>x</a:t>
            </a:r>
            <a:r>
              <a:rPr lang="tr-TR" sz="2400" i="1" baseline="-25000" dirty="0">
                <a:solidFill>
                  <a:schemeClr val="tx2"/>
                </a:solidFill>
                <a:latin typeface="+mj-lt"/>
              </a:rPr>
              <a:t>i</a:t>
            </a:r>
          </a:p>
          <a:p>
            <a:pPr lvl="2">
              <a:lnSpc>
                <a:spcPct val="90000"/>
              </a:lnSpc>
            </a:pPr>
            <a:r>
              <a:rPr lang="tr-TR" sz="2400" dirty="0">
                <a:solidFill>
                  <a:schemeClr val="tx2"/>
                </a:solidFill>
                <a:latin typeface="+mj-lt"/>
              </a:rPr>
              <a:t>Numeric </a:t>
            </a:r>
            <a:r>
              <a:rPr lang="tr-TR" sz="2400" i="1" dirty="0">
                <a:solidFill>
                  <a:schemeClr val="tx2"/>
                </a:solidFill>
                <a:latin typeface="+mj-lt"/>
              </a:rPr>
              <a:t>x</a:t>
            </a:r>
            <a:r>
              <a:rPr lang="tr-TR" sz="2400" i="1" baseline="-25000" dirty="0">
                <a:solidFill>
                  <a:schemeClr val="tx2"/>
                </a:solidFill>
                <a:latin typeface="+mj-lt"/>
              </a:rPr>
              <a:t>i</a:t>
            </a:r>
            <a:r>
              <a:rPr lang="tr-TR" sz="2400" dirty="0">
                <a:solidFill>
                  <a:schemeClr val="tx2"/>
                </a:solidFill>
                <a:latin typeface="+mj-lt"/>
              </a:rPr>
              <a:t> : Binary split : </a:t>
            </a:r>
            <a:r>
              <a:rPr lang="tr-TR" sz="2400" i="1" dirty="0">
                <a:solidFill>
                  <a:schemeClr val="tx2"/>
                </a:solidFill>
                <a:latin typeface="+mj-lt"/>
              </a:rPr>
              <a:t>x</a:t>
            </a:r>
            <a:r>
              <a:rPr lang="tr-TR" sz="2400" i="1" baseline="-25000" dirty="0">
                <a:solidFill>
                  <a:schemeClr val="tx2"/>
                </a:solidFill>
                <a:latin typeface="+mj-lt"/>
              </a:rPr>
              <a:t>i</a:t>
            </a:r>
            <a:r>
              <a:rPr lang="tr-TR" sz="2400" dirty="0">
                <a:solidFill>
                  <a:schemeClr val="tx2"/>
                </a:solidFill>
                <a:latin typeface="+mj-lt"/>
              </a:rPr>
              <a:t>  &gt; </a:t>
            </a:r>
            <a:r>
              <a:rPr lang="tr-TR" sz="2400" i="1" dirty="0">
                <a:solidFill>
                  <a:schemeClr val="tx2"/>
                </a:solidFill>
                <a:latin typeface="+mj-lt"/>
              </a:rPr>
              <a:t>w</a:t>
            </a:r>
            <a:r>
              <a:rPr lang="tr-TR" sz="2400" i="1" baseline="-25000" dirty="0">
                <a:solidFill>
                  <a:schemeClr val="tx2"/>
                </a:solidFill>
                <a:latin typeface="+mj-lt"/>
              </a:rPr>
              <a:t>m</a:t>
            </a:r>
            <a:endParaRPr lang="tr-TR" sz="2400" dirty="0">
              <a:solidFill>
                <a:schemeClr val="tx2"/>
              </a:solidFill>
              <a:latin typeface="+mj-lt"/>
            </a:endParaRPr>
          </a:p>
          <a:p>
            <a:pPr lvl="2">
              <a:lnSpc>
                <a:spcPct val="90000"/>
              </a:lnSpc>
            </a:pPr>
            <a:r>
              <a:rPr lang="tr-TR" sz="2400" dirty="0">
                <a:solidFill>
                  <a:schemeClr val="tx2"/>
                </a:solidFill>
                <a:latin typeface="+mj-lt"/>
              </a:rPr>
              <a:t>Discrete </a:t>
            </a:r>
            <a:r>
              <a:rPr lang="tr-TR" sz="2400" i="1" dirty="0">
                <a:solidFill>
                  <a:schemeClr val="tx2"/>
                </a:solidFill>
                <a:latin typeface="+mj-lt"/>
              </a:rPr>
              <a:t>x</a:t>
            </a:r>
            <a:r>
              <a:rPr lang="tr-TR" sz="2400" i="1" baseline="-25000" dirty="0">
                <a:solidFill>
                  <a:schemeClr val="tx2"/>
                </a:solidFill>
                <a:latin typeface="+mj-lt"/>
              </a:rPr>
              <a:t>i</a:t>
            </a:r>
            <a:r>
              <a:rPr lang="tr-TR" sz="2400" dirty="0">
                <a:solidFill>
                  <a:schemeClr val="tx2"/>
                </a:solidFill>
                <a:latin typeface="+mj-lt"/>
              </a:rPr>
              <a:t> : </a:t>
            </a:r>
            <a:r>
              <a:rPr lang="tr-TR" sz="2400" i="1" dirty="0">
                <a:solidFill>
                  <a:schemeClr val="tx2"/>
                </a:solidFill>
                <a:latin typeface="+mj-lt"/>
              </a:rPr>
              <a:t>n</a:t>
            </a:r>
            <a:r>
              <a:rPr lang="tr-TR" sz="2400" dirty="0">
                <a:solidFill>
                  <a:schemeClr val="tx2"/>
                </a:solidFill>
                <a:latin typeface="+mj-lt"/>
              </a:rPr>
              <a:t>-way split for </a:t>
            </a:r>
            <a:r>
              <a:rPr lang="tr-TR" sz="2400" i="1" dirty="0">
                <a:solidFill>
                  <a:schemeClr val="tx2"/>
                </a:solidFill>
                <a:latin typeface="+mj-lt"/>
              </a:rPr>
              <a:t>n</a:t>
            </a:r>
            <a:r>
              <a:rPr lang="tr-TR" sz="2400" dirty="0">
                <a:solidFill>
                  <a:schemeClr val="tx2"/>
                </a:solidFill>
                <a:latin typeface="+mj-lt"/>
              </a:rPr>
              <a:t> possible values</a:t>
            </a:r>
            <a:endParaRPr lang="tr-TR" sz="2400" i="1" baseline="-25000" dirty="0">
              <a:solidFill>
                <a:schemeClr val="tx2"/>
              </a:solidFill>
              <a:latin typeface="+mj-lt"/>
            </a:endParaRPr>
          </a:p>
          <a:p>
            <a:pPr lvl="1">
              <a:lnSpc>
                <a:spcPct val="90000"/>
              </a:lnSpc>
            </a:pPr>
            <a:r>
              <a:rPr lang="tr-TR" sz="2400" dirty="0">
                <a:solidFill>
                  <a:schemeClr val="tx2"/>
                </a:solidFill>
                <a:latin typeface="+mj-lt"/>
              </a:rPr>
              <a:t>Multivariate: Uses all attributes, </a:t>
            </a:r>
            <a:r>
              <a:rPr lang="tr-TR" sz="2400" b="1" i="1" dirty="0">
                <a:solidFill>
                  <a:schemeClr val="tx2"/>
                </a:solidFill>
                <a:latin typeface="+mj-lt"/>
              </a:rPr>
              <a:t>x</a:t>
            </a:r>
            <a:endParaRPr lang="tr-TR" sz="2400" b="1" i="1" baseline="-25000" dirty="0">
              <a:solidFill>
                <a:schemeClr val="tx2"/>
              </a:solidFill>
              <a:latin typeface="+mj-lt"/>
            </a:endParaRPr>
          </a:p>
          <a:p>
            <a:pPr>
              <a:lnSpc>
                <a:spcPct val="90000"/>
              </a:lnSpc>
            </a:pPr>
            <a:r>
              <a:rPr lang="tr-TR" dirty="0">
                <a:solidFill>
                  <a:schemeClr val="tx2"/>
                </a:solidFill>
                <a:latin typeface="+mj-lt"/>
              </a:rPr>
              <a:t>Leaves</a:t>
            </a:r>
          </a:p>
          <a:p>
            <a:pPr lvl="1">
              <a:lnSpc>
                <a:spcPct val="90000"/>
              </a:lnSpc>
            </a:pPr>
            <a:r>
              <a:rPr lang="tr-TR" sz="2400" dirty="0">
                <a:solidFill>
                  <a:schemeClr val="tx2"/>
                </a:solidFill>
                <a:latin typeface="+mj-lt"/>
              </a:rPr>
              <a:t>Classification: Class labels, or proportions</a:t>
            </a:r>
          </a:p>
          <a:p>
            <a:pPr lvl="1">
              <a:lnSpc>
                <a:spcPct val="90000"/>
              </a:lnSpc>
            </a:pPr>
            <a:r>
              <a:rPr lang="tr-TR" sz="2400" dirty="0">
                <a:solidFill>
                  <a:schemeClr val="tx2"/>
                </a:solidFill>
                <a:latin typeface="+mj-lt"/>
              </a:rPr>
              <a:t>Regression: Numeric; </a:t>
            </a:r>
            <a:r>
              <a:rPr lang="tr-TR" sz="2400" i="1" dirty="0">
                <a:solidFill>
                  <a:schemeClr val="tx2"/>
                </a:solidFill>
                <a:latin typeface="+mj-lt"/>
              </a:rPr>
              <a:t>r</a:t>
            </a:r>
            <a:r>
              <a:rPr lang="tr-TR" sz="2400" dirty="0">
                <a:solidFill>
                  <a:schemeClr val="tx2"/>
                </a:solidFill>
                <a:latin typeface="+mj-lt"/>
              </a:rPr>
              <a:t> average, or local fit</a:t>
            </a:r>
          </a:p>
          <a:p>
            <a:pPr>
              <a:lnSpc>
                <a:spcPct val="90000"/>
              </a:lnSpc>
            </a:pPr>
            <a:r>
              <a:rPr lang="tr-TR" dirty="0">
                <a:solidFill>
                  <a:schemeClr val="tx2"/>
                </a:solidFill>
                <a:latin typeface="+mj-lt"/>
              </a:rPr>
              <a:t>Learning is </a:t>
            </a:r>
            <a:r>
              <a:rPr lang="tr-TR" dirty="0">
                <a:solidFill>
                  <a:schemeClr val="accent1"/>
                </a:solidFill>
                <a:latin typeface="+mj-lt"/>
              </a:rPr>
              <a:t>greedy</a:t>
            </a:r>
            <a:r>
              <a:rPr lang="tr-TR" dirty="0">
                <a:solidFill>
                  <a:schemeClr val="tx2"/>
                </a:solidFill>
                <a:latin typeface="+mj-lt"/>
              </a:rPr>
              <a:t>; find the best </a:t>
            </a:r>
            <a:r>
              <a:rPr lang="tr-TR" dirty="0" err="1">
                <a:solidFill>
                  <a:schemeClr val="tx2"/>
                </a:solidFill>
                <a:latin typeface="+mj-lt"/>
              </a:rPr>
              <a:t>split</a:t>
            </a:r>
            <a:r>
              <a:rPr lang="tr-TR" dirty="0">
                <a:solidFill>
                  <a:schemeClr val="tx2"/>
                </a:solidFill>
                <a:latin typeface="+mj-lt"/>
              </a:rPr>
              <a:t> </a:t>
            </a:r>
            <a:r>
              <a:rPr lang="tr-TR" dirty="0" err="1">
                <a:solidFill>
                  <a:schemeClr val="tx2"/>
                </a:solidFill>
                <a:latin typeface="+mj-lt"/>
              </a:rPr>
              <a:t>recursively</a:t>
            </a:r>
            <a:endParaRPr lang="tr-TR" dirty="0">
              <a:solidFill>
                <a:schemeClr val="tx2"/>
              </a:solidFill>
              <a:latin typeface="+mj-lt"/>
            </a:endParaRPr>
          </a:p>
        </p:txBody>
      </p:sp>
      <p:sp>
        <p:nvSpPr>
          <p:cNvPr id="2" name="Date Placeholder 1">
            <a:extLst>
              <a:ext uri="{FF2B5EF4-FFF2-40B4-BE49-F238E27FC236}">
                <a16:creationId xmlns:a16="http://schemas.microsoft.com/office/drawing/2014/main" id="{AB89378A-3586-63ED-1555-FB67B9461BD6}"/>
              </a:ext>
            </a:extLst>
          </p:cNvPr>
          <p:cNvSpPr>
            <a:spLocks noGrp="1"/>
          </p:cNvSpPr>
          <p:nvPr>
            <p:ph type="dt" sz="half" idx="10"/>
          </p:nvPr>
        </p:nvSpPr>
        <p:spPr/>
        <p:txBody>
          <a:bodyPr/>
          <a:lstStyle/>
          <a:p>
            <a:r>
              <a:rPr lang="en-US"/>
              <a:t>March 8, 2023</a:t>
            </a:r>
          </a:p>
        </p:txBody>
      </p:sp>
      <p:sp>
        <p:nvSpPr>
          <p:cNvPr id="3" name="Slide Number Placeholder 2">
            <a:extLst>
              <a:ext uri="{FF2B5EF4-FFF2-40B4-BE49-F238E27FC236}">
                <a16:creationId xmlns:a16="http://schemas.microsoft.com/office/drawing/2014/main" id="{A2068B08-4BF4-ADB6-ACC4-25251051F65D}"/>
              </a:ext>
            </a:extLst>
          </p:cNvPr>
          <p:cNvSpPr>
            <a:spLocks noGrp="1"/>
          </p:cNvSpPr>
          <p:nvPr>
            <p:ph type="sldNum" sz="quarter" idx="12"/>
          </p:nvPr>
        </p:nvSpPr>
        <p:spPr/>
        <p:txBody>
          <a:bodyPr>
            <a:normAutofit fontScale="85000" lnSpcReduction="20000"/>
          </a:bodyPr>
          <a:lstStyle/>
          <a:p>
            <a:fld id="{C102D144-3790-49B2-A86C-A492FEAD18C0}" type="slidenum">
              <a:rPr lang="tr-TR" smtClean="0"/>
              <a:pPr/>
              <a:t>9</a:t>
            </a:fld>
            <a:endParaRPr lang="tr-T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4684</TotalTime>
  <Words>1996</Words>
  <Application>Microsoft Macintosh PowerPoint</Application>
  <PresentationFormat>On-screen Show (4:3)</PresentationFormat>
  <Paragraphs>647</Paragraphs>
  <Slides>40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LucidaBright</vt:lpstr>
      <vt:lpstr>LucidaBrightSmallcaps</vt:lpstr>
      <vt:lpstr>Palatino Linotype</vt:lpstr>
      <vt:lpstr>Tahoma</vt:lpstr>
      <vt:lpstr>Times New Roman</vt:lpstr>
      <vt:lpstr>Tw Cen MT</vt:lpstr>
      <vt:lpstr>Wingdings</vt:lpstr>
      <vt:lpstr>Wingdings 2</vt:lpstr>
      <vt:lpstr>Median</vt:lpstr>
      <vt:lpstr>CS 467 MachINE LearnIng</vt:lpstr>
      <vt:lpstr>Lecture # 10 Decision Trees</vt:lpstr>
      <vt:lpstr>In the previous Lecture ….</vt:lpstr>
      <vt:lpstr>Objectives of Today’s Class</vt:lpstr>
      <vt:lpstr>Decision Tree</vt:lpstr>
      <vt:lpstr>Tree Uses Nodes and Leaves</vt:lpstr>
      <vt:lpstr>This is what a tree look like </vt:lpstr>
      <vt:lpstr>Decision Tree Structure</vt:lpstr>
      <vt:lpstr>Divide and Conquer</vt:lpstr>
      <vt:lpstr>Decision Tree Example</vt:lpstr>
      <vt:lpstr>Decision Tree Example</vt:lpstr>
      <vt:lpstr>Decision Tree Example</vt:lpstr>
      <vt:lpstr>Decision Tree Example</vt:lpstr>
      <vt:lpstr>Decision Tree Construction</vt:lpstr>
      <vt:lpstr>ID3 Algorithm </vt:lpstr>
      <vt:lpstr>Decision Tree for Playing Tennis</vt:lpstr>
      <vt:lpstr>Decision Tree for Playing Tennis</vt:lpstr>
      <vt:lpstr>Decision Tree for Playing Tennis</vt:lpstr>
      <vt:lpstr>Decision Tree for Playing Tennis</vt:lpstr>
      <vt:lpstr>Decision Tree for Playing Tennis</vt:lpstr>
      <vt:lpstr> Complete Tree</vt:lpstr>
      <vt:lpstr> OR Complete Tree</vt:lpstr>
      <vt:lpstr>How to build Decision Tree?</vt:lpstr>
      <vt:lpstr>Steps for a desion tree construction: </vt:lpstr>
      <vt:lpstr>Another Example</vt:lpstr>
      <vt:lpstr>PowerPoint Presentation</vt:lpstr>
      <vt:lpstr>PowerPoint Presentation</vt:lpstr>
      <vt:lpstr>PowerPoint Presentation</vt:lpstr>
      <vt:lpstr>PowerPoint Presentation</vt:lpstr>
      <vt:lpstr>Decision Tree</vt:lpstr>
      <vt:lpstr>Let's investigate that ‘Some Technique’</vt:lpstr>
      <vt:lpstr>Entropy &amp; Gain</vt:lpstr>
      <vt:lpstr>Entropy </vt:lpstr>
      <vt:lpstr>Example</vt:lpstr>
      <vt:lpstr>Entropy reduction by data set partitioning</vt:lpstr>
      <vt:lpstr>PowerPoint Presentation</vt:lpstr>
      <vt:lpstr>Information Gain</vt:lpstr>
      <vt:lpstr>PowerPoint Presentation</vt:lpstr>
      <vt:lpstr>Summary</vt:lpstr>
      <vt:lpstr>In the next lecture …</vt:lpstr>
    </vt:vector>
  </TitlesOfParts>
  <Company>BOGAZICI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Irfan Ud-Din</cp:lastModifiedBy>
  <cp:revision>193</cp:revision>
  <dcterms:created xsi:type="dcterms:W3CDTF">2005-01-24T14:46:28Z</dcterms:created>
  <dcterms:modified xsi:type="dcterms:W3CDTF">2023-11-07T04:17:24Z</dcterms:modified>
</cp:coreProperties>
</file>