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473" r:id="rId4"/>
    <p:sldId id="475" r:id="rId5"/>
    <p:sldId id="493" r:id="rId6"/>
    <p:sldId id="497" r:id="rId7"/>
    <p:sldId id="498" r:id="rId8"/>
    <p:sldId id="499" r:id="rId9"/>
    <p:sldId id="505" r:id="rId10"/>
    <p:sldId id="506" r:id="rId11"/>
    <p:sldId id="504" r:id="rId12"/>
    <p:sldId id="543" r:id="rId13"/>
    <p:sldId id="544" r:id="rId14"/>
    <p:sldId id="568" r:id="rId15"/>
    <p:sldId id="571" r:id="rId16"/>
    <p:sldId id="572" r:id="rId17"/>
    <p:sldId id="573" r:id="rId18"/>
    <p:sldId id="574" r:id="rId19"/>
    <p:sldId id="555" r:id="rId20"/>
    <p:sldId id="556" r:id="rId21"/>
    <p:sldId id="509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45" r:id="rId31"/>
    <p:sldId id="546" r:id="rId32"/>
    <p:sldId id="577" r:id="rId33"/>
    <p:sldId id="500" r:id="rId34"/>
    <p:sldId id="503" r:id="rId35"/>
    <p:sldId id="515" r:id="rId36"/>
    <p:sldId id="516" r:id="rId37"/>
    <p:sldId id="517" r:id="rId38"/>
    <p:sldId id="518" r:id="rId39"/>
    <p:sldId id="578" r:id="rId40"/>
    <p:sldId id="579" r:id="rId4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544225-08BC-6F45-9A4B-D038022A6F7B}" v="20" dt="2023-05-02T09:11:46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496" autoAdjust="0"/>
    <p:restoredTop sz="95055"/>
  </p:normalViewPr>
  <p:slideViewPr>
    <p:cSldViewPr>
      <p:cViewPr varScale="1">
        <p:scale>
          <a:sx n="86" d="100"/>
          <a:sy n="86" d="100"/>
        </p:scale>
        <p:origin x="21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fan Ud-Din" userId="ee04383a-3b49-4780-98b3-1937345d585e" providerId="ADAL" clId="{C2544225-08BC-6F45-9A4B-D038022A6F7B}"/>
    <pc:docChg chg="undo custSel addSld delSld modSld sldOrd">
      <pc:chgData name="Irfan Ud-Din" userId="ee04383a-3b49-4780-98b3-1937345d585e" providerId="ADAL" clId="{C2544225-08BC-6F45-9A4B-D038022A6F7B}" dt="2023-05-02T09:11:47.507" v="239" actId="27636"/>
      <pc:docMkLst>
        <pc:docMk/>
      </pc:docMkLst>
      <pc:sldChg chg="add">
        <pc:chgData name="Irfan Ud-Din" userId="ee04383a-3b49-4780-98b3-1937345d585e" providerId="ADAL" clId="{C2544225-08BC-6F45-9A4B-D038022A6F7B}" dt="2023-04-30T18:39:32.579" v="42"/>
        <pc:sldMkLst>
          <pc:docMk/>
          <pc:sldMk cId="0" sldId="256"/>
        </pc:sldMkLst>
      </pc:sldChg>
      <pc:sldChg chg="del">
        <pc:chgData name="Irfan Ud-Din" userId="ee04383a-3b49-4780-98b3-1937345d585e" providerId="ADAL" clId="{C2544225-08BC-6F45-9A4B-D038022A6F7B}" dt="2023-05-01T17:08:39.432" v="98" actId="2696"/>
        <pc:sldMkLst>
          <pc:docMk/>
          <pc:sldMk cId="0" sldId="258"/>
        </pc:sldMkLst>
      </pc:sldChg>
      <pc:sldChg chg="del">
        <pc:chgData name="Irfan Ud-Din" userId="ee04383a-3b49-4780-98b3-1937345d585e" providerId="ADAL" clId="{C2544225-08BC-6F45-9A4B-D038022A6F7B}" dt="2023-05-01T17:08:44.722" v="99" actId="2696"/>
        <pc:sldMkLst>
          <pc:docMk/>
          <pc:sldMk cId="0" sldId="259"/>
        </pc:sldMkLst>
      </pc:sldChg>
      <pc:sldChg chg="del">
        <pc:chgData name="Irfan Ud-Din" userId="ee04383a-3b49-4780-98b3-1937345d585e" providerId="ADAL" clId="{C2544225-08BC-6F45-9A4B-D038022A6F7B}" dt="2023-05-01T17:08:48.145" v="100" actId="2696"/>
        <pc:sldMkLst>
          <pc:docMk/>
          <pc:sldMk cId="0" sldId="260"/>
        </pc:sldMkLst>
      </pc:sldChg>
      <pc:sldChg chg="del">
        <pc:chgData name="Irfan Ud-Din" userId="ee04383a-3b49-4780-98b3-1937345d585e" providerId="ADAL" clId="{C2544225-08BC-6F45-9A4B-D038022A6F7B}" dt="2023-05-01T17:08:50.969" v="101" actId="2696"/>
        <pc:sldMkLst>
          <pc:docMk/>
          <pc:sldMk cId="0" sldId="261"/>
        </pc:sldMkLst>
      </pc:sldChg>
      <pc:sldChg chg="del">
        <pc:chgData name="Irfan Ud-Din" userId="ee04383a-3b49-4780-98b3-1937345d585e" providerId="ADAL" clId="{C2544225-08BC-6F45-9A4B-D038022A6F7B}" dt="2023-05-01T17:08:52.125" v="102" actId="2696"/>
        <pc:sldMkLst>
          <pc:docMk/>
          <pc:sldMk cId="0" sldId="262"/>
        </pc:sldMkLst>
      </pc:sldChg>
      <pc:sldChg chg="del">
        <pc:chgData name="Irfan Ud-Din" userId="ee04383a-3b49-4780-98b3-1937345d585e" providerId="ADAL" clId="{C2544225-08BC-6F45-9A4B-D038022A6F7B}" dt="2023-05-01T17:08:53.111" v="103" actId="2696"/>
        <pc:sldMkLst>
          <pc:docMk/>
          <pc:sldMk cId="0" sldId="263"/>
        </pc:sldMkLst>
      </pc:sldChg>
      <pc:sldChg chg="del">
        <pc:chgData name="Irfan Ud-Din" userId="ee04383a-3b49-4780-98b3-1937345d585e" providerId="ADAL" clId="{C2544225-08BC-6F45-9A4B-D038022A6F7B}" dt="2023-05-01T17:08:58.031" v="104" actId="2696"/>
        <pc:sldMkLst>
          <pc:docMk/>
          <pc:sldMk cId="0" sldId="264"/>
        </pc:sldMkLst>
      </pc:sldChg>
      <pc:sldChg chg="del">
        <pc:chgData name="Irfan Ud-Din" userId="ee04383a-3b49-4780-98b3-1937345d585e" providerId="ADAL" clId="{C2544225-08BC-6F45-9A4B-D038022A6F7B}" dt="2023-05-01T17:09:00.399" v="105" actId="2696"/>
        <pc:sldMkLst>
          <pc:docMk/>
          <pc:sldMk cId="0" sldId="265"/>
        </pc:sldMkLst>
      </pc:sldChg>
      <pc:sldChg chg="addSp modSp del mod">
        <pc:chgData name="Irfan Ud-Din" userId="ee04383a-3b49-4780-98b3-1937345d585e" providerId="ADAL" clId="{C2544225-08BC-6F45-9A4B-D038022A6F7B}" dt="2023-05-02T09:11:46.115" v="178"/>
        <pc:sldMkLst>
          <pc:docMk/>
          <pc:sldMk cId="663450858" sldId="266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663450858" sldId="266"/>
            <ac:spMk id="3" creationId="{424D4B77-6E69-4D4D-C967-B49130924351}"/>
          </ac:spMkLst>
        </pc:spChg>
        <pc:graphicFrameChg chg="mod">
          <ac:chgData name="Irfan Ud-Din" userId="ee04383a-3b49-4780-98b3-1937345d585e" providerId="ADAL" clId="{C2544225-08BC-6F45-9A4B-D038022A6F7B}" dt="2023-04-16T16:23:49.596" v="2" actId="1076"/>
          <ac:graphicFrameMkLst>
            <pc:docMk/>
            <pc:sldMk cId="663450858" sldId="266"/>
            <ac:graphicFrameMk id="32770" creationId="{00000000-0000-0000-0000-000000000000}"/>
          </ac:graphicFrameMkLst>
        </pc:graphicFrameChg>
        <pc:picChg chg="mod">
          <ac:chgData name="Irfan Ud-Din" userId="ee04383a-3b49-4780-98b3-1937345d585e" providerId="ADAL" clId="{C2544225-08BC-6F45-9A4B-D038022A6F7B}" dt="2023-04-16T16:25:19.111" v="5" actId="1035"/>
          <ac:picMkLst>
            <pc:docMk/>
            <pc:sldMk cId="663450858" sldId="266"/>
            <ac:picMk id="32771" creationId="{00000000-0000-0000-0000-000000000000}"/>
          </ac:picMkLst>
        </pc:picChg>
      </pc:sldChg>
      <pc:sldChg chg="del">
        <pc:chgData name="Irfan Ud-Din" userId="ee04383a-3b49-4780-98b3-1937345d585e" providerId="ADAL" clId="{C2544225-08BC-6F45-9A4B-D038022A6F7B}" dt="2023-05-01T17:07:14.078" v="86" actId="2696"/>
        <pc:sldMkLst>
          <pc:docMk/>
          <pc:sldMk cId="0" sldId="267"/>
        </pc:sldMkLst>
      </pc:sldChg>
      <pc:sldChg chg="del">
        <pc:chgData name="Irfan Ud-Din" userId="ee04383a-3b49-4780-98b3-1937345d585e" providerId="ADAL" clId="{C2544225-08BC-6F45-9A4B-D038022A6F7B}" dt="2023-05-01T17:07:14.671" v="87" actId="2696"/>
        <pc:sldMkLst>
          <pc:docMk/>
          <pc:sldMk cId="0" sldId="268"/>
        </pc:sldMkLst>
      </pc:sldChg>
      <pc:sldChg chg="del">
        <pc:chgData name="Irfan Ud-Din" userId="ee04383a-3b49-4780-98b3-1937345d585e" providerId="ADAL" clId="{C2544225-08BC-6F45-9A4B-D038022A6F7B}" dt="2023-05-01T17:07:15.237" v="88" actId="2696"/>
        <pc:sldMkLst>
          <pc:docMk/>
          <pc:sldMk cId="0" sldId="269"/>
        </pc:sldMkLst>
      </pc:sldChg>
      <pc:sldChg chg="del">
        <pc:chgData name="Irfan Ud-Din" userId="ee04383a-3b49-4780-98b3-1937345d585e" providerId="ADAL" clId="{C2544225-08BC-6F45-9A4B-D038022A6F7B}" dt="2023-05-01T17:07:16.460" v="89" actId="2696"/>
        <pc:sldMkLst>
          <pc:docMk/>
          <pc:sldMk cId="0" sldId="270"/>
        </pc:sldMkLst>
      </pc:sldChg>
      <pc:sldChg chg="del">
        <pc:chgData name="Irfan Ud-Din" userId="ee04383a-3b49-4780-98b3-1937345d585e" providerId="ADAL" clId="{C2544225-08BC-6F45-9A4B-D038022A6F7B}" dt="2023-05-01T17:07:17.423" v="90" actId="2696"/>
        <pc:sldMkLst>
          <pc:docMk/>
          <pc:sldMk cId="0" sldId="271"/>
        </pc:sldMkLst>
      </pc:sldChg>
      <pc:sldChg chg="del">
        <pc:chgData name="Irfan Ud-Din" userId="ee04383a-3b49-4780-98b3-1937345d585e" providerId="ADAL" clId="{C2544225-08BC-6F45-9A4B-D038022A6F7B}" dt="2023-05-01T17:07:18.314" v="91" actId="2696"/>
        <pc:sldMkLst>
          <pc:docMk/>
          <pc:sldMk cId="0" sldId="272"/>
        </pc:sldMkLst>
      </pc:sldChg>
      <pc:sldChg chg="del">
        <pc:chgData name="Irfan Ud-Din" userId="ee04383a-3b49-4780-98b3-1937345d585e" providerId="ADAL" clId="{C2544225-08BC-6F45-9A4B-D038022A6F7B}" dt="2023-05-01T17:07:19.848" v="92" actId="2696"/>
        <pc:sldMkLst>
          <pc:docMk/>
          <pc:sldMk cId="0" sldId="273"/>
        </pc:sldMkLst>
      </pc:sldChg>
      <pc:sldChg chg="addSp modSp">
        <pc:chgData name="Irfan Ud-Din" userId="ee04383a-3b49-4780-98b3-1937345d585e" providerId="ADAL" clId="{C2544225-08BC-6F45-9A4B-D038022A6F7B}" dt="2023-05-02T09:11:46.115" v="178"/>
        <pc:sldMkLst>
          <pc:docMk/>
          <pc:sldMk cId="0" sldId="274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0" sldId="274"/>
            <ac:spMk id="3" creationId="{51398263-C463-0262-286B-6C34D18B6693}"/>
          </ac:spMkLst>
        </pc:spChg>
      </pc:sldChg>
      <pc:sldChg chg="addSp modSp">
        <pc:chgData name="Irfan Ud-Din" userId="ee04383a-3b49-4780-98b3-1937345d585e" providerId="ADAL" clId="{C2544225-08BC-6F45-9A4B-D038022A6F7B}" dt="2023-05-02T09:11:46.115" v="178"/>
        <pc:sldMkLst>
          <pc:docMk/>
          <pc:sldMk cId="0" sldId="275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0" sldId="275"/>
            <ac:spMk id="3" creationId="{0FB65187-D048-F993-2A16-F036C497F618}"/>
          </ac:spMkLst>
        </pc:spChg>
      </pc:sldChg>
      <pc:sldChg chg="del">
        <pc:chgData name="Irfan Ud-Din" userId="ee04383a-3b49-4780-98b3-1937345d585e" providerId="ADAL" clId="{C2544225-08BC-6F45-9A4B-D038022A6F7B}" dt="2023-05-01T17:08:15.093" v="94" actId="2696"/>
        <pc:sldMkLst>
          <pc:docMk/>
          <pc:sldMk cId="0" sldId="276"/>
        </pc:sldMkLst>
      </pc:sldChg>
      <pc:sldChg chg="del">
        <pc:chgData name="Irfan Ud-Din" userId="ee04383a-3b49-4780-98b3-1937345d585e" providerId="ADAL" clId="{C2544225-08BC-6F45-9A4B-D038022A6F7B}" dt="2023-05-01T17:08:20.269" v="96" actId="2696"/>
        <pc:sldMkLst>
          <pc:docMk/>
          <pc:sldMk cId="0" sldId="277"/>
        </pc:sldMkLst>
      </pc:sldChg>
      <pc:sldChg chg="del">
        <pc:chgData name="Irfan Ud-Din" userId="ee04383a-3b49-4780-98b3-1937345d585e" providerId="ADAL" clId="{C2544225-08BC-6F45-9A4B-D038022A6F7B}" dt="2023-05-01T17:06:53.469" v="84" actId="2696"/>
        <pc:sldMkLst>
          <pc:docMk/>
          <pc:sldMk cId="0" sldId="278"/>
        </pc:sldMkLst>
      </pc:sldChg>
      <pc:sldChg chg="del">
        <pc:chgData name="Irfan Ud-Din" userId="ee04383a-3b49-4780-98b3-1937345d585e" providerId="ADAL" clId="{C2544225-08BC-6F45-9A4B-D038022A6F7B}" dt="2023-05-01T17:08:21.051" v="97" actId="2696"/>
        <pc:sldMkLst>
          <pc:docMk/>
          <pc:sldMk cId="0" sldId="279"/>
        </pc:sldMkLst>
      </pc:sldChg>
      <pc:sldChg chg="del">
        <pc:chgData name="Irfan Ud-Din" userId="ee04383a-3b49-4780-98b3-1937345d585e" providerId="ADAL" clId="{C2544225-08BC-6F45-9A4B-D038022A6F7B}" dt="2023-04-30T18:39:35.339" v="43" actId="2696"/>
        <pc:sldMkLst>
          <pc:docMk/>
          <pc:sldMk cId="0" sldId="280"/>
        </pc:sldMkLst>
      </pc:sldChg>
      <pc:sldChg chg="del">
        <pc:chgData name="Irfan Ud-Din" userId="ee04383a-3b49-4780-98b3-1937345d585e" providerId="ADAL" clId="{C2544225-08BC-6F45-9A4B-D038022A6F7B}" dt="2023-05-01T17:08:17.373" v="95" actId="2696"/>
        <pc:sldMkLst>
          <pc:docMk/>
          <pc:sldMk cId="0" sldId="281"/>
        </pc:sldMkLst>
      </pc:sldChg>
      <pc:sldChg chg="del">
        <pc:chgData name="Irfan Ud-Din" userId="ee04383a-3b49-4780-98b3-1937345d585e" providerId="ADAL" clId="{C2544225-08BC-6F45-9A4B-D038022A6F7B}" dt="2023-05-01T17:07:45.510" v="93" actId="2696"/>
        <pc:sldMkLst>
          <pc:docMk/>
          <pc:sldMk cId="0" sldId="282"/>
        </pc:sldMkLst>
      </pc:sldChg>
      <pc:sldChg chg="del">
        <pc:chgData name="Irfan Ud-Din" userId="ee04383a-3b49-4780-98b3-1937345d585e" providerId="ADAL" clId="{C2544225-08BC-6F45-9A4B-D038022A6F7B}" dt="2023-05-01T17:06:55.307" v="85" actId="2696"/>
        <pc:sldMkLst>
          <pc:docMk/>
          <pc:sldMk cId="0" sldId="283"/>
        </pc:sldMkLst>
      </pc:sldChg>
      <pc:sldChg chg="add del">
        <pc:chgData name="Irfan Ud-Din" userId="ee04383a-3b49-4780-98b3-1937345d585e" providerId="ADAL" clId="{C2544225-08BC-6F45-9A4B-D038022A6F7B}" dt="2023-05-01T16:42:43.096" v="75" actId="2696"/>
        <pc:sldMkLst>
          <pc:docMk/>
          <pc:sldMk cId="0" sldId="289"/>
        </pc:sldMkLst>
      </pc:sldChg>
      <pc:sldChg chg="add del">
        <pc:chgData name="Irfan Ud-Din" userId="ee04383a-3b49-4780-98b3-1937345d585e" providerId="ADAL" clId="{C2544225-08BC-6F45-9A4B-D038022A6F7B}" dt="2023-05-01T17:12:10.699" v="110" actId="2696"/>
        <pc:sldMkLst>
          <pc:docMk/>
          <pc:sldMk cId="3682702210" sldId="289"/>
        </pc:sldMkLst>
      </pc:sldChg>
      <pc:sldChg chg="addSp modSp add del mod">
        <pc:chgData name="Irfan Ud-Din" userId="ee04383a-3b49-4780-98b3-1937345d585e" providerId="ADAL" clId="{C2544225-08BC-6F45-9A4B-D038022A6F7B}" dt="2023-05-02T09:11:47.187" v="225" actId="27636"/>
        <pc:sldMkLst>
          <pc:docMk/>
          <pc:sldMk cId="2874568935" sldId="297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2874568935" sldId="297"/>
            <ac:spMk id="2" creationId="{709BE021-324D-19F8-0E07-A6F6A0306029}"/>
          </ac:spMkLst>
        </pc:spChg>
        <pc:spChg chg="add mod">
          <ac:chgData name="Irfan Ud-Din" userId="ee04383a-3b49-4780-98b3-1937345d585e" providerId="ADAL" clId="{C2544225-08BC-6F45-9A4B-D038022A6F7B}" dt="2023-05-02T09:11:47.187" v="225" actId="27636"/>
          <ac:spMkLst>
            <pc:docMk/>
            <pc:sldMk cId="2874568935" sldId="297"/>
            <ac:spMk id="3" creationId="{A820E73F-C11B-F542-0531-3412EED086E8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6.944" v="212" actId="27636"/>
        <pc:sldMkLst>
          <pc:docMk/>
          <pc:sldMk cId="616335667" sldId="451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616335667" sldId="451"/>
            <ac:spMk id="4" creationId="{0CF33398-1BBF-D50B-A794-262F8F47B3BD}"/>
          </ac:spMkLst>
        </pc:spChg>
        <pc:spChg chg="add mod">
          <ac:chgData name="Irfan Ud-Din" userId="ee04383a-3b49-4780-98b3-1937345d585e" providerId="ADAL" clId="{C2544225-08BC-6F45-9A4B-D038022A6F7B}" dt="2023-05-02T09:11:46.944" v="212" actId="27636"/>
          <ac:spMkLst>
            <pc:docMk/>
            <pc:sldMk cId="616335667" sldId="451"/>
            <ac:spMk id="5" creationId="{2D1558BE-0F1D-AD2C-691F-75FD7053D8B6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7.091" v="219" actId="27636"/>
        <pc:sldMkLst>
          <pc:docMk/>
          <pc:sldMk cId="3866348384" sldId="452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3866348384" sldId="452"/>
            <ac:spMk id="4" creationId="{190CCE69-0C8E-F1C9-C8E8-AD9A5004F2B8}"/>
          </ac:spMkLst>
        </pc:spChg>
        <pc:spChg chg="add mod">
          <ac:chgData name="Irfan Ud-Din" userId="ee04383a-3b49-4780-98b3-1937345d585e" providerId="ADAL" clId="{C2544225-08BC-6F45-9A4B-D038022A6F7B}" dt="2023-05-02T09:11:47.091" v="219" actId="27636"/>
          <ac:spMkLst>
            <pc:docMk/>
            <pc:sldMk cId="3866348384" sldId="452"/>
            <ac:spMk id="5" creationId="{AF77B291-8725-6E45-0955-59E54557BBF7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7.107" v="220" actId="27636"/>
        <pc:sldMkLst>
          <pc:docMk/>
          <pc:sldMk cId="1930486600" sldId="453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930486600" sldId="453"/>
            <ac:spMk id="3" creationId="{1317F018-850A-15B5-C875-5583A30FFFD0}"/>
          </ac:spMkLst>
        </pc:spChg>
        <pc:spChg chg="add mod">
          <ac:chgData name="Irfan Ud-Din" userId="ee04383a-3b49-4780-98b3-1937345d585e" providerId="ADAL" clId="{C2544225-08BC-6F45-9A4B-D038022A6F7B}" dt="2023-05-02T09:11:47.107" v="220" actId="27636"/>
          <ac:spMkLst>
            <pc:docMk/>
            <pc:sldMk cId="1930486600" sldId="453"/>
            <ac:spMk id="4" creationId="{7AAD3DF3-3656-6340-C15F-CBCD572E33BC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7.122" v="221" actId="27636"/>
        <pc:sldMkLst>
          <pc:docMk/>
          <pc:sldMk cId="3357920537" sldId="454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3357920537" sldId="454"/>
            <ac:spMk id="3" creationId="{71AEADE7-C05C-06A7-E1FC-CF039BF5417C}"/>
          </ac:spMkLst>
        </pc:spChg>
        <pc:spChg chg="mod">
          <ac:chgData name="Irfan Ud-Din" userId="ee04383a-3b49-4780-98b3-1937345d585e" providerId="ADAL" clId="{C2544225-08BC-6F45-9A4B-D038022A6F7B}" dt="2023-05-01T17:31:36.834" v="174" actId="20577"/>
          <ac:spMkLst>
            <pc:docMk/>
            <pc:sldMk cId="3357920537" sldId="454"/>
            <ac:spMk id="4" creationId="{00000000-0000-0000-0000-000000000000}"/>
          </ac:spMkLst>
        </pc:spChg>
        <pc:spChg chg="add mod">
          <ac:chgData name="Irfan Ud-Din" userId="ee04383a-3b49-4780-98b3-1937345d585e" providerId="ADAL" clId="{C2544225-08BC-6F45-9A4B-D038022A6F7B}" dt="2023-05-02T09:11:47.122" v="221" actId="27636"/>
          <ac:spMkLst>
            <pc:docMk/>
            <pc:sldMk cId="3357920537" sldId="454"/>
            <ac:spMk id="5" creationId="{5E694746-995F-59DF-8F03-743A55AB9EAE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6.994" v="213" actId="27636"/>
        <pc:sldMkLst>
          <pc:docMk/>
          <pc:sldMk cId="440014727" sldId="475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440014727" sldId="475"/>
            <ac:spMk id="3" creationId="{F9C96A4D-5AF9-7F45-899A-534D2A2D2990}"/>
          </ac:spMkLst>
        </pc:spChg>
        <pc:spChg chg="add mod">
          <ac:chgData name="Irfan Ud-Din" userId="ee04383a-3b49-4780-98b3-1937345d585e" providerId="ADAL" clId="{C2544225-08BC-6F45-9A4B-D038022A6F7B}" dt="2023-05-02T09:11:46.994" v="213" actId="27636"/>
          <ac:spMkLst>
            <pc:docMk/>
            <pc:sldMk cId="440014727" sldId="475"/>
            <ac:spMk id="4" creationId="{9BB28377-8ACA-267D-4BAA-BDEE84736070}"/>
          </ac:spMkLst>
        </pc:spChg>
      </pc:sldChg>
      <pc:sldChg chg="add">
        <pc:chgData name="Irfan Ud-Din" userId="ee04383a-3b49-4780-98b3-1937345d585e" providerId="ADAL" clId="{C2544225-08BC-6F45-9A4B-D038022A6F7B}" dt="2023-04-15T17:32:28.141" v="0"/>
        <pc:sldMkLst>
          <pc:docMk/>
          <pc:sldMk cId="423586555" sldId="480"/>
        </pc:sldMkLst>
      </pc:sldChg>
      <pc:sldChg chg="addSp delSp modSp add del mod">
        <pc:chgData name="Irfan Ud-Din" userId="ee04383a-3b49-4780-98b3-1937345d585e" providerId="ADAL" clId="{C2544225-08BC-6F45-9A4B-D038022A6F7B}" dt="2023-05-02T09:11:47.203" v="226" actId="27636"/>
        <pc:sldMkLst>
          <pc:docMk/>
          <pc:sldMk cId="4092631884" sldId="480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4092631884" sldId="480"/>
            <ac:spMk id="2" creationId="{E575A08E-6ED9-5300-7327-AD91208909C9}"/>
          </ac:spMkLst>
        </pc:spChg>
        <pc:spChg chg="add mod">
          <ac:chgData name="Irfan Ud-Din" userId="ee04383a-3b49-4780-98b3-1937345d585e" providerId="ADAL" clId="{C2544225-08BC-6F45-9A4B-D038022A6F7B}" dt="2023-05-02T09:11:47.203" v="226" actId="27636"/>
          <ac:spMkLst>
            <pc:docMk/>
            <pc:sldMk cId="4092631884" sldId="480"/>
            <ac:spMk id="3" creationId="{2665086E-A0D9-D0AE-B1A8-357D57141076}"/>
          </ac:spMkLst>
        </pc:spChg>
        <pc:spChg chg="del mod">
          <ac:chgData name="Irfan Ud-Din" userId="ee04383a-3b49-4780-98b3-1937345d585e" providerId="ADAL" clId="{C2544225-08BC-6F45-9A4B-D038022A6F7B}" dt="2023-05-01T17:16:53.277" v="167" actId="478"/>
          <ac:spMkLst>
            <pc:docMk/>
            <pc:sldMk cId="4092631884" sldId="480"/>
            <ac:spMk id="42" creationId="{00000000-0000-0000-0000-000000000000}"/>
          </ac:spMkLst>
        </pc:spChg>
      </pc:sldChg>
      <pc:sldChg chg="addSp modSp add del mod">
        <pc:chgData name="Irfan Ud-Din" userId="ee04383a-3b49-4780-98b3-1937345d585e" providerId="ADAL" clId="{C2544225-08BC-6F45-9A4B-D038022A6F7B}" dt="2023-05-02T09:11:47.220" v="227" actId="27636"/>
        <pc:sldMkLst>
          <pc:docMk/>
          <pc:sldMk cId="2631602741" sldId="481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2631602741" sldId="481"/>
            <ac:spMk id="2" creationId="{71726FBE-C2B8-6E6A-6824-CF157637D1ED}"/>
          </ac:spMkLst>
        </pc:spChg>
        <pc:spChg chg="add mod">
          <ac:chgData name="Irfan Ud-Din" userId="ee04383a-3b49-4780-98b3-1937345d585e" providerId="ADAL" clId="{C2544225-08BC-6F45-9A4B-D038022A6F7B}" dt="2023-05-02T09:11:47.220" v="227" actId="27636"/>
          <ac:spMkLst>
            <pc:docMk/>
            <pc:sldMk cId="2631602741" sldId="481"/>
            <ac:spMk id="3" creationId="{53A850CD-FC62-8CEC-E028-39AD0DD5AEF4}"/>
          </ac:spMkLst>
        </pc:spChg>
      </pc:sldChg>
      <pc:sldChg chg="add">
        <pc:chgData name="Irfan Ud-Din" userId="ee04383a-3b49-4780-98b3-1937345d585e" providerId="ADAL" clId="{C2544225-08BC-6F45-9A4B-D038022A6F7B}" dt="2023-04-15T17:32:28.141" v="0"/>
        <pc:sldMkLst>
          <pc:docMk/>
          <pc:sldMk cId="3063444288" sldId="481"/>
        </pc:sldMkLst>
      </pc:sldChg>
      <pc:sldChg chg="add">
        <pc:chgData name="Irfan Ud-Din" userId="ee04383a-3b49-4780-98b3-1937345d585e" providerId="ADAL" clId="{C2544225-08BC-6F45-9A4B-D038022A6F7B}" dt="2023-04-15T17:32:28.141" v="0"/>
        <pc:sldMkLst>
          <pc:docMk/>
          <pc:sldMk cId="677639717" sldId="482"/>
        </pc:sldMkLst>
      </pc:sldChg>
      <pc:sldChg chg="addSp modSp add mod">
        <pc:chgData name="Irfan Ud-Din" userId="ee04383a-3b49-4780-98b3-1937345d585e" providerId="ADAL" clId="{C2544225-08BC-6F45-9A4B-D038022A6F7B}" dt="2023-05-02T09:11:47.238" v="228" actId="27636"/>
        <pc:sldMkLst>
          <pc:docMk/>
          <pc:sldMk cId="1196382523" sldId="482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196382523" sldId="482"/>
            <ac:spMk id="3" creationId="{27236F7A-9226-CD95-363C-DEBD190B0A1A}"/>
          </ac:spMkLst>
        </pc:spChg>
        <pc:spChg chg="add mod">
          <ac:chgData name="Irfan Ud-Din" userId="ee04383a-3b49-4780-98b3-1937345d585e" providerId="ADAL" clId="{C2544225-08BC-6F45-9A4B-D038022A6F7B}" dt="2023-05-02T09:11:47.238" v="228" actId="27636"/>
          <ac:spMkLst>
            <pc:docMk/>
            <pc:sldMk cId="1196382523" sldId="482"/>
            <ac:spMk id="13" creationId="{377A5A2D-EFFA-4CC5-B104-6EB07950BD16}"/>
          </ac:spMkLst>
        </pc:spChg>
      </pc:sldChg>
      <pc:sldChg chg="add">
        <pc:chgData name="Irfan Ud-Din" userId="ee04383a-3b49-4780-98b3-1937345d585e" providerId="ADAL" clId="{C2544225-08BC-6F45-9A4B-D038022A6F7B}" dt="2023-04-15T17:32:28.141" v="0"/>
        <pc:sldMkLst>
          <pc:docMk/>
          <pc:sldMk cId="162975724" sldId="483"/>
        </pc:sldMkLst>
      </pc:sldChg>
      <pc:sldChg chg="addSp modSp add mod">
        <pc:chgData name="Irfan Ud-Din" userId="ee04383a-3b49-4780-98b3-1937345d585e" providerId="ADAL" clId="{C2544225-08BC-6F45-9A4B-D038022A6F7B}" dt="2023-05-02T09:11:47.291" v="229" actId="27636"/>
        <pc:sldMkLst>
          <pc:docMk/>
          <pc:sldMk cId="1464038929" sldId="483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464038929" sldId="483"/>
            <ac:spMk id="2" creationId="{F3F0943D-F6F7-BD7D-EBB1-280B603A8CF6}"/>
          </ac:spMkLst>
        </pc:spChg>
        <pc:spChg chg="add mod">
          <ac:chgData name="Irfan Ud-Din" userId="ee04383a-3b49-4780-98b3-1937345d585e" providerId="ADAL" clId="{C2544225-08BC-6F45-9A4B-D038022A6F7B}" dt="2023-05-02T09:11:47.291" v="229" actId="27636"/>
          <ac:spMkLst>
            <pc:docMk/>
            <pc:sldMk cId="1464038929" sldId="483"/>
            <ac:spMk id="4" creationId="{E749BB9B-AE23-2AB5-8707-DEA9706A1DAF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7.313" v="230" actId="27636"/>
        <pc:sldMkLst>
          <pc:docMk/>
          <pc:sldMk cId="2593319063" sldId="484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2593319063" sldId="484"/>
            <ac:spMk id="3" creationId="{702B2938-F9BC-53D0-5C47-383DEB789847}"/>
          </ac:spMkLst>
        </pc:spChg>
        <pc:spChg chg="add mod">
          <ac:chgData name="Irfan Ud-Din" userId="ee04383a-3b49-4780-98b3-1937345d585e" providerId="ADAL" clId="{C2544225-08BC-6F45-9A4B-D038022A6F7B}" dt="2023-05-02T09:11:47.313" v="230" actId="27636"/>
          <ac:spMkLst>
            <pc:docMk/>
            <pc:sldMk cId="2593319063" sldId="484"/>
            <ac:spMk id="4" creationId="{FB53F964-C924-19BE-E17C-203555B36DCE}"/>
          </ac:spMkLst>
        </pc:spChg>
      </pc:sldChg>
      <pc:sldChg chg="add">
        <pc:chgData name="Irfan Ud-Din" userId="ee04383a-3b49-4780-98b3-1937345d585e" providerId="ADAL" clId="{C2544225-08BC-6F45-9A4B-D038022A6F7B}" dt="2023-04-15T17:32:28.141" v="0"/>
        <pc:sldMkLst>
          <pc:docMk/>
          <pc:sldMk cId="3771118589" sldId="484"/>
        </pc:sldMkLst>
      </pc:sldChg>
      <pc:sldChg chg="add">
        <pc:chgData name="Irfan Ud-Din" userId="ee04383a-3b49-4780-98b3-1937345d585e" providerId="ADAL" clId="{C2544225-08BC-6F45-9A4B-D038022A6F7B}" dt="2023-04-15T17:32:28.141" v="0"/>
        <pc:sldMkLst>
          <pc:docMk/>
          <pc:sldMk cId="661000771" sldId="485"/>
        </pc:sldMkLst>
      </pc:sldChg>
      <pc:sldChg chg="addSp modSp add mod">
        <pc:chgData name="Irfan Ud-Din" userId="ee04383a-3b49-4780-98b3-1937345d585e" providerId="ADAL" clId="{C2544225-08BC-6F45-9A4B-D038022A6F7B}" dt="2023-05-02T09:11:47.333" v="231" actId="27636"/>
        <pc:sldMkLst>
          <pc:docMk/>
          <pc:sldMk cId="1396358272" sldId="485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396358272" sldId="485"/>
            <ac:spMk id="3" creationId="{54D520D0-2EA2-E15B-3DD2-6F079A67310F}"/>
          </ac:spMkLst>
        </pc:spChg>
        <pc:spChg chg="add mod">
          <ac:chgData name="Irfan Ud-Din" userId="ee04383a-3b49-4780-98b3-1937345d585e" providerId="ADAL" clId="{C2544225-08BC-6F45-9A4B-D038022A6F7B}" dt="2023-05-02T09:11:47.333" v="231" actId="27636"/>
          <ac:spMkLst>
            <pc:docMk/>
            <pc:sldMk cId="1396358272" sldId="485"/>
            <ac:spMk id="5" creationId="{55C71FCE-D32F-E37A-A0D7-A10C44450DA9}"/>
          </ac:spMkLst>
        </pc:spChg>
      </pc:sldChg>
      <pc:sldChg chg="add">
        <pc:chgData name="Irfan Ud-Din" userId="ee04383a-3b49-4780-98b3-1937345d585e" providerId="ADAL" clId="{C2544225-08BC-6F45-9A4B-D038022A6F7B}" dt="2023-04-15T17:32:28.141" v="0"/>
        <pc:sldMkLst>
          <pc:docMk/>
          <pc:sldMk cId="2339697322" sldId="486"/>
        </pc:sldMkLst>
      </pc:sldChg>
      <pc:sldChg chg="add">
        <pc:chgData name="Irfan Ud-Din" userId="ee04383a-3b49-4780-98b3-1937345d585e" providerId="ADAL" clId="{C2544225-08BC-6F45-9A4B-D038022A6F7B}" dt="2023-04-15T17:32:28.141" v="0"/>
        <pc:sldMkLst>
          <pc:docMk/>
          <pc:sldMk cId="4252623018" sldId="487"/>
        </pc:sldMkLst>
      </pc:sldChg>
      <pc:sldChg chg="add">
        <pc:chgData name="Irfan Ud-Din" userId="ee04383a-3b49-4780-98b3-1937345d585e" providerId="ADAL" clId="{C2544225-08BC-6F45-9A4B-D038022A6F7B}" dt="2023-04-15T17:32:28.141" v="0"/>
        <pc:sldMkLst>
          <pc:docMk/>
          <pc:sldMk cId="1157138476" sldId="488"/>
        </pc:sldMkLst>
      </pc:sldChg>
      <pc:sldChg chg="add">
        <pc:chgData name="Irfan Ud-Din" userId="ee04383a-3b49-4780-98b3-1937345d585e" providerId="ADAL" clId="{C2544225-08BC-6F45-9A4B-D038022A6F7B}" dt="2023-04-15T17:32:28.141" v="0"/>
        <pc:sldMkLst>
          <pc:docMk/>
          <pc:sldMk cId="3891786485" sldId="489"/>
        </pc:sldMkLst>
      </pc:sldChg>
      <pc:sldChg chg="add">
        <pc:chgData name="Irfan Ud-Din" userId="ee04383a-3b49-4780-98b3-1937345d585e" providerId="ADAL" clId="{C2544225-08BC-6F45-9A4B-D038022A6F7B}" dt="2023-04-15T17:32:28.141" v="0"/>
        <pc:sldMkLst>
          <pc:docMk/>
          <pc:sldMk cId="2416298591" sldId="490"/>
        </pc:sldMkLst>
      </pc:sldChg>
      <pc:sldChg chg="add">
        <pc:chgData name="Irfan Ud-Din" userId="ee04383a-3b49-4780-98b3-1937345d585e" providerId="ADAL" clId="{C2544225-08BC-6F45-9A4B-D038022A6F7B}" dt="2023-04-15T17:32:28.141" v="0"/>
        <pc:sldMkLst>
          <pc:docMk/>
          <pc:sldMk cId="1805040962" sldId="491"/>
        </pc:sldMkLst>
      </pc:sldChg>
      <pc:sldChg chg="add">
        <pc:chgData name="Irfan Ud-Din" userId="ee04383a-3b49-4780-98b3-1937345d585e" providerId="ADAL" clId="{C2544225-08BC-6F45-9A4B-D038022A6F7B}" dt="2023-04-15T17:32:28.141" v="0"/>
        <pc:sldMkLst>
          <pc:docMk/>
          <pc:sldMk cId="2387733431" sldId="492"/>
        </pc:sldMkLst>
      </pc:sldChg>
      <pc:sldChg chg="addSp delSp modSp add mod">
        <pc:chgData name="Irfan Ud-Din" userId="ee04383a-3b49-4780-98b3-1937345d585e" providerId="ADAL" clId="{C2544225-08BC-6F45-9A4B-D038022A6F7B}" dt="2023-05-02T09:11:47.452" v="236" actId="27636"/>
        <pc:sldMkLst>
          <pc:docMk/>
          <pc:sldMk cId="1239597700" sldId="493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239597700" sldId="493"/>
            <ac:spMk id="8" creationId="{F4B8FA76-E6A3-BC21-95DA-72D3BC0A7066}"/>
          </ac:spMkLst>
        </pc:spChg>
        <pc:spChg chg="add mod">
          <ac:chgData name="Irfan Ud-Din" userId="ee04383a-3b49-4780-98b3-1937345d585e" providerId="ADAL" clId="{C2544225-08BC-6F45-9A4B-D038022A6F7B}" dt="2023-05-02T09:11:47.452" v="236" actId="27636"/>
          <ac:spMkLst>
            <pc:docMk/>
            <pc:sldMk cId="1239597700" sldId="493"/>
            <ac:spMk id="10" creationId="{5D2C62BF-AB6B-9CB8-506C-49DCCEC62E9A}"/>
          </ac:spMkLst>
        </pc:spChg>
        <pc:spChg chg="del">
          <ac:chgData name="Irfan Ud-Din" userId="ee04383a-3b49-4780-98b3-1937345d585e" providerId="ADAL" clId="{C2544225-08BC-6F45-9A4B-D038022A6F7B}" dt="2023-04-16T16:32:38.651" v="6" actId="478"/>
          <ac:spMkLst>
            <pc:docMk/>
            <pc:sldMk cId="1239597700" sldId="493"/>
            <ac:spMk id="15" creationId="{00000000-0000-0000-0000-000000000000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7.471" v="237" actId="27636"/>
        <pc:sldMkLst>
          <pc:docMk/>
          <pc:sldMk cId="1187576525" sldId="497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187576525" sldId="497"/>
            <ac:spMk id="3" creationId="{32BA1124-DFCF-6F21-3205-828B2D86CA40}"/>
          </ac:spMkLst>
        </pc:spChg>
        <pc:spChg chg="add mod">
          <ac:chgData name="Irfan Ud-Din" userId="ee04383a-3b49-4780-98b3-1937345d585e" providerId="ADAL" clId="{C2544225-08BC-6F45-9A4B-D038022A6F7B}" dt="2023-05-02T09:11:47.471" v="237" actId="27636"/>
          <ac:spMkLst>
            <pc:docMk/>
            <pc:sldMk cId="1187576525" sldId="497"/>
            <ac:spMk id="4" creationId="{C99BED3A-B67A-4AC3-B139-5C823E583BE0}"/>
          </ac:spMkLst>
        </pc:spChg>
        <pc:spChg chg="mod">
          <ac:chgData name="Irfan Ud-Din" userId="ee04383a-3b49-4780-98b3-1937345d585e" providerId="ADAL" clId="{C2544225-08BC-6F45-9A4B-D038022A6F7B}" dt="2023-04-16T16:32:47.870" v="8" actId="1076"/>
          <ac:spMkLst>
            <pc:docMk/>
            <pc:sldMk cId="1187576525" sldId="497"/>
            <ac:spMk id="28" creationId="{00000000-0000-0000-0000-000000000000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7.489" v="238" actId="27636"/>
        <pc:sldMkLst>
          <pc:docMk/>
          <pc:sldMk cId="2500673485" sldId="498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2500673485" sldId="498"/>
            <ac:spMk id="4" creationId="{F627A56D-B245-CAB6-9802-5192C3286D44}"/>
          </ac:spMkLst>
        </pc:spChg>
        <pc:spChg chg="add mod">
          <ac:chgData name="Irfan Ud-Din" userId="ee04383a-3b49-4780-98b3-1937345d585e" providerId="ADAL" clId="{C2544225-08BC-6F45-9A4B-D038022A6F7B}" dt="2023-05-02T09:11:47.489" v="238" actId="27636"/>
          <ac:spMkLst>
            <pc:docMk/>
            <pc:sldMk cId="2500673485" sldId="498"/>
            <ac:spMk id="57" creationId="{F22BC307-7EC3-44F1-9686-9377F58709F7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7.507" v="239" actId="27636"/>
        <pc:sldMkLst>
          <pc:docMk/>
          <pc:sldMk cId="1109776762" sldId="499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109776762" sldId="499"/>
            <ac:spMk id="4" creationId="{583142D9-1CBE-48EB-FEEA-65C2450BF124}"/>
          </ac:spMkLst>
        </pc:spChg>
        <pc:spChg chg="add mod">
          <ac:chgData name="Irfan Ud-Din" userId="ee04383a-3b49-4780-98b3-1937345d585e" providerId="ADAL" clId="{C2544225-08BC-6F45-9A4B-D038022A6F7B}" dt="2023-05-02T09:11:47.507" v="239" actId="27636"/>
          <ac:spMkLst>
            <pc:docMk/>
            <pc:sldMk cId="1109776762" sldId="499"/>
            <ac:spMk id="26" creationId="{3FC4213D-4263-4FDF-207D-65C0D132ADD5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6.800" v="203" actId="27636"/>
        <pc:sldMkLst>
          <pc:docMk/>
          <pc:sldMk cId="3109853853" sldId="500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3109853853" sldId="500"/>
            <ac:spMk id="4" creationId="{D0E8C151-230E-3D47-D1B2-DDD9D51CCDC0}"/>
          </ac:spMkLst>
        </pc:spChg>
        <pc:spChg chg="add mod">
          <ac:chgData name="Irfan Ud-Din" userId="ee04383a-3b49-4780-98b3-1937345d585e" providerId="ADAL" clId="{C2544225-08BC-6F45-9A4B-D038022A6F7B}" dt="2023-05-02T09:11:46.800" v="203" actId="27636"/>
          <ac:spMkLst>
            <pc:docMk/>
            <pc:sldMk cId="3109853853" sldId="500"/>
            <ac:spMk id="9" creationId="{6417526B-68A0-56B4-693A-0A3D69E58B1C}"/>
          </ac:spMkLst>
        </pc:spChg>
      </pc:sldChg>
      <pc:sldChg chg="add del">
        <pc:chgData name="Irfan Ud-Din" userId="ee04383a-3b49-4780-98b3-1937345d585e" providerId="ADAL" clId="{C2544225-08BC-6F45-9A4B-D038022A6F7B}" dt="2023-05-01T16:30:10.819" v="62" actId="2696"/>
        <pc:sldMkLst>
          <pc:docMk/>
          <pc:sldMk cId="543692982" sldId="501"/>
        </pc:sldMkLst>
      </pc:sldChg>
      <pc:sldChg chg="add del">
        <pc:chgData name="Irfan Ud-Din" userId="ee04383a-3b49-4780-98b3-1937345d585e" providerId="ADAL" clId="{C2544225-08BC-6F45-9A4B-D038022A6F7B}" dt="2023-05-01T16:30:13.937" v="63" actId="2696"/>
        <pc:sldMkLst>
          <pc:docMk/>
          <pc:sldMk cId="1450047" sldId="502"/>
        </pc:sldMkLst>
      </pc:sldChg>
      <pc:sldChg chg="addSp modSp add mod">
        <pc:chgData name="Irfan Ud-Din" userId="ee04383a-3b49-4780-98b3-1937345d585e" providerId="ADAL" clId="{C2544225-08BC-6F45-9A4B-D038022A6F7B}" dt="2023-05-02T09:11:47.350" v="232" actId="27636"/>
        <pc:sldMkLst>
          <pc:docMk/>
          <pc:sldMk cId="1654436187" sldId="502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654436187" sldId="502"/>
            <ac:spMk id="2" creationId="{E117DFBF-40E9-9694-5C53-03577911EF4E}"/>
          </ac:spMkLst>
        </pc:spChg>
        <pc:spChg chg="add mod">
          <ac:chgData name="Irfan Ud-Din" userId="ee04383a-3b49-4780-98b3-1937345d585e" providerId="ADAL" clId="{C2544225-08BC-6F45-9A4B-D038022A6F7B}" dt="2023-05-02T09:11:47.350" v="232" actId="27636"/>
          <ac:spMkLst>
            <pc:docMk/>
            <pc:sldMk cId="1654436187" sldId="502"/>
            <ac:spMk id="3" creationId="{8C6ED2F5-8747-29E8-F20D-4E5BD726CC99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6.822" v="204" actId="27636"/>
        <pc:sldMkLst>
          <pc:docMk/>
          <pc:sldMk cId="668953635" sldId="503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668953635" sldId="503"/>
            <ac:spMk id="4" creationId="{A0F031E5-7ED6-454F-1D80-FDB6D0A63309}"/>
          </ac:spMkLst>
        </pc:spChg>
        <pc:spChg chg="add mod">
          <ac:chgData name="Irfan Ud-Din" userId="ee04383a-3b49-4780-98b3-1937345d585e" providerId="ADAL" clId="{C2544225-08BC-6F45-9A4B-D038022A6F7B}" dt="2023-05-02T09:11:46.822" v="204" actId="27636"/>
          <ac:spMkLst>
            <pc:docMk/>
            <pc:sldMk cId="668953635" sldId="503"/>
            <ac:spMk id="5" creationId="{1189DD14-B166-193A-AA0E-6ED155408D30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2857235733" sldId="504"/>
        </pc:sldMkLst>
      </pc:sldChg>
      <pc:sldChg chg="addSp modSp add mod">
        <pc:chgData name="Irfan Ud-Din" userId="ee04383a-3b49-4780-98b3-1937345d585e" providerId="ADAL" clId="{C2544225-08BC-6F45-9A4B-D038022A6F7B}" dt="2023-05-02T09:11:46.395" v="181" actId="27636"/>
        <pc:sldMkLst>
          <pc:docMk/>
          <pc:sldMk cId="3654273204" sldId="504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3654273204" sldId="504"/>
            <ac:spMk id="3" creationId="{BC4B1126-9C2B-23F2-D237-22B260970958}"/>
          </ac:spMkLst>
        </pc:spChg>
        <pc:spChg chg="add mod">
          <ac:chgData name="Irfan Ud-Din" userId="ee04383a-3b49-4780-98b3-1937345d585e" providerId="ADAL" clId="{C2544225-08BC-6F45-9A4B-D038022A6F7B}" dt="2023-05-02T09:11:46.395" v="181" actId="27636"/>
          <ac:spMkLst>
            <pc:docMk/>
            <pc:sldMk cId="3654273204" sldId="504"/>
            <ac:spMk id="4" creationId="{CA30FBB4-6C4E-C896-614A-EEFBF016468E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6.338" v="179" actId="27636"/>
        <pc:sldMkLst>
          <pc:docMk/>
          <pc:sldMk cId="1492257861" sldId="505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492257861" sldId="505"/>
            <ac:spMk id="3" creationId="{546CF6E5-5400-6A53-0EB2-6CEEFD1E3174}"/>
          </ac:spMkLst>
        </pc:spChg>
        <pc:spChg chg="add mod">
          <ac:chgData name="Irfan Ud-Din" userId="ee04383a-3b49-4780-98b3-1937345d585e" providerId="ADAL" clId="{C2544225-08BC-6F45-9A4B-D038022A6F7B}" dt="2023-05-02T09:11:46.338" v="179" actId="27636"/>
          <ac:spMkLst>
            <pc:docMk/>
            <pc:sldMk cId="1492257861" sldId="505"/>
            <ac:spMk id="4" creationId="{14E1E1EA-861C-7A68-71F4-3DC56E1AE64D}"/>
          </ac:spMkLst>
        </pc:spChg>
      </pc:sldChg>
      <pc:sldChg chg="add del">
        <pc:chgData name="Irfan Ud-Din" userId="ee04383a-3b49-4780-98b3-1937345d585e" providerId="ADAL" clId="{C2544225-08BC-6F45-9A4B-D038022A6F7B}" dt="2023-05-01T16:20:06.286" v="45" actId="2696"/>
        <pc:sldMkLst>
          <pc:docMk/>
          <pc:sldMk cId="3250348147" sldId="505"/>
        </pc:sldMkLst>
      </pc:sldChg>
      <pc:sldChg chg="add del">
        <pc:chgData name="Irfan Ud-Din" userId="ee04383a-3b49-4780-98b3-1937345d585e" providerId="ADAL" clId="{C2544225-08BC-6F45-9A4B-D038022A6F7B}" dt="2023-05-01T16:20:06.286" v="45" actId="2696"/>
        <pc:sldMkLst>
          <pc:docMk/>
          <pc:sldMk cId="2277456370" sldId="506"/>
        </pc:sldMkLst>
      </pc:sldChg>
      <pc:sldChg chg="addSp modSp add mod">
        <pc:chgData name="Irfan Ud-Din" userId="ee04383a-3b49-4780-98b3-1937345d585e" providerId="ADAL" clId="{C2544225-08BC-6F45-9A4B-D038022A6F7B}" dt="2023-05-02T09:11:46.379" v="180" actId="27636"/>
        <pc:sldMkLst>
          <pc:docMk/>
          <pc:sldMk cId="2481519430" sldId="506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2481519430" sldId="506"/>
            <ac:spMk id="3" creationId="{E4DCA8AC-1518-9F02-371A-EC149E825F8F}"/>
          </ac:spMkLst>
        </pc:spChg>
        <pc:spChg chg="add mod">
          <ac:chgData name="Irfan Ud-Din" userId="ee04383a-3b49-4780-98b3-1937345d585e" providerId="ADAL" clId="{C2544225-08BC-6F45-9A4B-D038022A6F7B}" dt="2023-05-02T09:11:46.379" v="180" actId="27636"/>
          <ac:spMkLst>
            <pc:docMk/>
            <pc:sldMk cId="2481519430" sldId="506"/>
            <ac:spMk id="4" creationId="{805D5B8A-5A42-9A7D-E3CB-7561D3A96650}"/>
          </ac:spMkLst>
        </pc:spChg>
      </pc:sldChg>
      <pc:sldChg chg="add del">
        <pc:chgData name="Irfan Ud-Din" userId="ee04383a-3b49-4780-98b3-1937345d585e" providerId="ADAL" clId="{C2544225-08BC-6F45-9A4B-D038022A6F7B}" dt="2023-05-01T16:24:28.545" v="52" actId="2696"/>
        <pc:sldMkLst>
          <pc:docMk/>
          <pc:sldMk cId="3703217003" sldId="507"/>
        </pc:sldMkLst>
      </pc:sldChg>
      <pc:sldChg chg="add del">
        <pc:chgData name="Irfan Ud-Din" userId="ee04383a-3b49-4780-98b3-1937345d585e" providerId="ADAL" clId="{C2544225-08BC-6F45-9A4B-D038022A6F7B}" dt="2023-05-01T16:24:34.389" v="53" actId="2696"/>
        <pc:sldMkLst>
          <pc:docMk/>
          <pc:sldMk cId="1859227661" sldId="508"/>
        </pc:sldMkLst>
      </pc:sldChg>
      <pc:sldChg chg="addSp modSp add mod">
        <pc:chgData name="Irfan Ud-Din" userId="ee04383a-3b49-4780-98b3-1937345d585e" providerId="ADAL" clId="{C2544225-08BC-6F45-9A4B-D038022A6F7B}" dt="2023-05-02T09:11:46.554" v="191" actId="27636"/>
        <pc:sldMkLst>
          <pc:docMk/>
          <pc:sldMk cId="372545782" sldId="509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372545782" sldId="509"/>
            <ac:spMk id="3" creationId="{9A0ECFF3-DC69-6DAB-1325-B7865D52C4A0}"/>
          </ac:spMkLst>
        </pc:spChg>
        <pc:spChg chg="add mod">
          <ac:chgData name="Irfan Ud-Din" userId="ee04383a-3b49-4780-98b3-1937345d585e" providerId="ADAL" clId="{C2544225-08BC-6F45-9A4B-D038022A6F7B}" dt="2023-05-02T09:11:46.554" v="191" actId="27636"/>
          <ac:spMkLst>
            <pc:docMk/>
            <pc:sldMk cId="372545782" sldId="509"/>
            <ac:spMk id="6" creationId="{5E61F8EA-D1E2-8090-D41C-1780A10BF726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3760712659" sldId="509"/>
        </pc:sldMkLst>
      </pc:sldChg>
      <pc:sldChg chg="modSp add del mod">
        <pc:chgData name="Irfan Ud-Din" userId="ee04383a-3b49-4780-98b3-1937345d585e" providerId="ADAL" clId="{C2544225-08BC-6F45-9A4B-D038022A6F7B}" dt="2023-05-01T16:27:05.525" v="55" actId="2696"/>
        <pc:sldMkLst>
          <pc:docMk/>
          <pc:sldMk cId="1005702035" sldId="510"/>
        </pc:sldMkLst>
        <pc:spChg chg="mod">
          <ac:chgData name="Irfan Ud-Din" userId="ee04383a-3b49-4780-98b3-1937345d585e" providerId="ADAL" clId="{C2544225-08BC-6F45-9A4B-D038022A6F7B}" dt="2023-05-01T15:57:57.071" v="44" actId="20577"/>
          <ac:spMkLst>
            <pc:docMk/>
            <pc:sldMk cId="1005702035" sldId="510"/>
            <ac:spMk id="17" creationId="{00000000-0000-0000-0000-000000000000}"/>
          </ac:spMkLst>
        </pc:spChg>
      </pc:sldChg>
      <pc:sldChg chg="add del">
        <pc:chgData name="Irfan Ud-Din" userId="ee04383a-3b49-4780-98b3-1937345d585e" providerId="ADAL" clId="{C2544225-08BC-6F45-9A4B-D038022A6F7B}" dt="2023-05-01T16:27:06.850" v="56" actId="2696"/>
        <pc:sldMkLst>
          <pc:docMk/>
          <pc:sldMk cId="1765587440" sldId="511"/>
        </pc:sldMkLst>
      </pc:sldChg>
      <pc:sldChg chg="add del">
        <pc:chgData name="Irfan Ud-Din" userId="ee04383a-3b49-4780-98b3-1937345d585e" providerId="ADAL" clId="{C2544225-08BC-6F45-9A4B-D038022A6F7B}" dt="2023-05-01T16:27:08.691" v="57" actId="2696"/>
        <pc:sldMkLst>
          <pc:docMk/>
          <pc:sldMk cId="3373037058" sldId="512"/>
        </pc:sldMkLst>
      </pc:sldChg>
      <pc:sldChg chg="add del">
        <pc:chgData name="Irfan Ud-Din" userId="ee04383a-3b49-4780-98b3-1937345d585e" providerId="ADAL" clId="{C2544225-08BC-6F45-9A4B-D038022A6F7B}" dt="2023-05-01T16:27:09.687" v="58" actId="2696"/>
        <pc:sldMkLst>
          <pc:docMk/>
          <pc:sldMk cId="2707291768" sldId="513"/>
        </pc:sldMkLst>
      </pc:sldChg>
      <pc:sldChg chg="add del">
        <pc:chgData name="Irfan Ud-Din" userId="ee04383a-3b49-4780-98b3-1937345d585e" providerId="ADAL" clId="{C2544225-08BC-6F45-9A4B-D038022A6F7B}" dt="2023-05-01T16:27:10.985" v="59" actId="2696"/>
        <pc:sldMkLst>
          <pc:docMk/>
          <pc:sldMk cId="1527354885" sldId="514"/>
        </pc:sldMkLst>
      </pc:sldChg>
      <pc:sldChg chg="add del">
        <pc:chgData name="Irfan Ud-Din" userId="ee04383a-3b49-4780-98b3-1937345d585e" providerId="ADAL" clId="{C2544225-08BC-6F45-9A4B-D038022A6F7B}" dt="2023-05-01T16:38:03.033" v="66" actId="2696"/>
        <pc:sldMkLst>
          <pc:docMk/>
          <pc:sldMk cId="2535541382" sldId="515"/>
        </pc:sldMkLst>
      </pc:sldChg>
      <pc:sldChg chg="addSp modSp add mod">
        <pc:chgData name="Irfan Ud-Din" userId="ee04383a-3b49-4780-98b3-1937345d585e" providerId="ADAL" clId="{C2544225-08BC-6F45-9A4B-D038022A6F7B}" dt="2023-05-02T09:11:46.838" v="205" actId="27636"/>
        <pc:sldMkLst>
          <pc:docMk/>
          <pc:sldMk cId="3063430998" sldId="515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3063430998" sldId="515"/>
            <ac:spMk id="5" creationId="{E46F25DC-C523-6896-2335-14D64E3B9A51}"/>
          </ac:spMkLst>
        </pc:spChg>
        <pc:spChg chg="add mod">
          <ac:chgData name="Irfan Ud-Din" userId="ee04383a-3b49-4780-98b3-1937345d585e" providerId="ADAL" clId="{C2544225-08BC-6F45-9A4B-D038022A6F7B}" dt="2023-05-02T09:11:46.838" v="205" actId="27636"/>
          <ac:spMkLst>
            <pc:docMk/>
            <pc:sldMk cId="3063430998" sldId="515"/>
            <ac:spMk id="6" creationId="{621FE2E8-F93D-7A20-E6CC-5E49A31AC591}"/>
          </ac:spMkLst>
        </pc:spChg>
      </pc:sldChg>
      <pc:sldChg chg="add del">
        <pc:chgData name="Irfan Ud-Din" userId="ee04383a-3b49-4780-98b3-1937345d585e" providerId="ADAL" clId="{C2544225-08BC-6F45-9A4B-D038022A6F7B}" dt="2023-05-01T16:38:03.033" v="66" actId="2696"/>
        <pc:sldMkLst>
          <pc:docMk/>
          <pc:sldMk cId="1811612195" sldId="516"/>
        </pc:sldMkLst>
      </pc:sldChg>
      <pc:sldChg chg="addSp modSp add mod">
        <pc:chgData name="Irfan Ud-Din" userId="ee04383a-3b49-4780-98b3-1937345d585e" providerId="ADAL" clId="{C2544225-08BC-6F45-9A4B-D038022A6F7B}" dt="2023-05-02T09:11:46.853" v="206" actId="27636"/>
        <pc:sldMkLst>
          <pc:docMk/>
          <pc:sldMk cId="4269484243" sldId="516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4269484243" sldId="516"/>
            <ac:spMk id="7" creationId="{50A43643-0376-6373-6EAE-B6A6864B225D}"/>
          </ac:spMkLst>
        </pc:spChg>
        <pc:spChg chg="add mod">
          <ac:chgData name="Irfan Ud-Din" userId="ee04383a-3b49-4780-98b3-1937345d585e" providerId="ADAL" clId="{C2544225-08BC-6F45-9A4B-D038022A6F7B}" dt="2023-05-02T09:11:46.853" v="206" actId="27636"/>
          <ac:spMkLst>
            <pc:docMk/>
            <pc:sldMk cId="4269484243" sldId="516"/>
            <ac:spMk id="8" creationId="{CEBE34D6-7F79-1D77-5843-31CF5DA008EB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6.872" v="207" actId="27636"/>
        <pc:sldMkLst>
          <pc:docMk/>
          <pc:sldMk cId="1435938761" sldId="517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435938761" sldId="517"/>
            <ac:spMk id="6" creationId="{E25EE83B-19B5-B581-83CD-C51A1BC9062F}"/>
          </ac:spMkLst>
        </pc:spChg>
        <pc:spChg chg="add mod">
          <ac:chgData name="Irfan Ud-Din" userId="ee04383a-3b49-4780-98b3-1937345d585e" providerId="ADAL" clId="{C2544225-08BC-6F45-9A4B-D038022A6F7B}" dt="2023-05-02T09:11:46.872" v="207" actId="27636"/>
          <ac:spMkLst>
            <pc:docMk/>
            <pc:sldMk cId="1435938761" sldId="517"/>
            <ac:spMk id="8" creationId="{C6ACCC57-CD47-FAC7-5CB6-206170801885}"/>
          </ac:spMkLst>
        </pc:spChg>
      </pc:sldChg>
      <pc:sldChg chg="add del">
        <pc:chgData name="Irfan Ud-Din" userId="ee04383a-3b49-4780-98b3-1937345d585e" providerId="ADAL" clId="{C2544225-08BC-6F45-9A4B-D038022A6F7B}" dt="2023-05-01T16:38:03.033" v="66" actId="2696"/>
        <pc:sldMkLst>
          <pc:docMk/>
          <pc:sldMk cId="2635758353" sldId="517"/>
        </pc:sldMkLst>
      </pc:sldChg>
      <pc:sldChg chg="add del">
        <pc:chgData name="Irfan Ud-Din" userId="ee04383a-3b49-4780-98b3-1937345d585e" providerId="ADAL" clId="{C2544225-08BC-6F45-9A4B-D038022A6F7B}" dt="2023-05-01T16:38:03.033" v="66" actId="2696"/>
        <pc:sldMkLst>
          <pc:docMk/>
          <pc:sldMk cId="1403283400" sldId="518"/>
        </pc:sldMkLst>
      </pc:sldChg>
      <pc:sldChg chg="addSp modSp add mod">
        <pc:chgData name="Irfan Ud-Din" userId="ee04383a-3b49-4780-98b3-1937345d585e" providerId="ADAL" clId="{C2544225-08BC-6F45-9A4B-D038022A6F7B}" dt="2023-05-02T09:11:46.888" v="208" actId="27636"/>
        <pc:sldMkLst>
          <pc:docMk/>
          <pc:sldMk cId="3337509605" sldId="518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3337509605" sldId="518"/>
            <ac:spMk id="11" creationId="{C9E91E62-E25E-F009-A600-B396A9CEE27D}"/>
          </ac:spMkLst>
        </pc:spChg>
        <pc:spChg chg="add mod">
          <ac:chgData name="Irfan Ud-Din" userId="ee04383a-3b49-4780-98b3-1937345d585e" providerId="ADAL" clId="{C2544225-08BC-6F45-9A4B-D038022A6F7B}" dt="2023-05-02T09:11:46.888" v="208" actId="27636"/>
          <ac:spMkLst>
            <pc:docMk/>
            <pc:sldMk cId="3337509605" sldId="518"/>
            <ac:spMk id="12" creationId="{A00216FD-BFEF-B87F-A93D-EE24011E4F4F}"/>
          </ac:spMkLst>
        </pc:spChg>
      </pc:sldChg>
      <pc:sldChg chg="add del">
        <pc:chgData name="Irfan Ud-Din" userId="ee04383a-3b49-4780-98b3-1937345d585e" providerId="ADAL" clId="{C2544225-08BC-6F45-9A4B-D038022A6F7B}" dt="2023-05-01T16:38:03.033" v="66" actId="2696"/>
        <pc:sldMkLst>
          <pc:docMk/>
          <pc:sldMk cId="941319676" sldId="519"/>
        </pc:sldMkLst>
      </pc:sldChg>
      <pc:sldChg chg="addSp modSp add mod">
        <pc:chgData name="Irfan Ud-Din" userId="ee04383a-3b49-4780-98b3-1937345d585e" providerId="ADAL" clId="{C2544225-08BC-6F45-9A4B-D038022A6F7B}" dt="2023-05-02T09:11:46.902" v="209" actId="27636"/>
        <pc:sldMkLst>
          <pc:docMk/>
          <pc:sldMk cId="1574683806" sldId="519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574683806" sldId="519"/>
            <ac:spMk id="3" creationId="{E67B3A94-8547-B12E-8DEE-D9384EEAFC65}"/>
          </ac:spMkLst>
        </pc:spChg>
        <pc:spChg chg="add mod">
          <ac:chgData name="Irfan Ud-Din" userId="ee04383a-3b49-4780-98b3-1937345d585e" providerId="ADAL" clId="{C2544225-08BC-6F45-9A4B-D038022A6F7B}" dt="2023-05-02T09:11:46.902" v="209" actId="27636"/>
          <ac:spMkLst>
            <pc:docMk/>
            <pc:sldMk cId="1574683806" sldId="519"/>
            <ac:spMk id="4" creationId="{8B878F2B-7C5E-D797-9B1C-BFC8866554F8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6.917" v="210" actId="27636"/>
        <pc:sldMkLst>
          <pc:docMk/>
          <pc:sldMk cId="482368138" sldId="520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482368138" sldId="520"/>
            <ac:spMk id="6" creationId="{7BF824AD-0A4B-E7CC-3EF2-75ED0771085D}"/>
          </ac:spMkLst>
        </pc:spChg>
        <pc:spChg chg="add mod">
          <ac:chgData name="Irfan Ud-Din" userId="ee04383a-3b49-4780-98b3-1937345d585e" providerId="ADAL" clId="{C2544225-08BC-6F45-9A4B-D038022A6F7B}" dt="2023-05-02T09:11:46.917" v="210" actId="27636"/>
          <ac:spMkLst>
            <pc:docMk/>
            <pc:sldMk cId="482368138" sldId="520"/>
            <ac:spMk id="7" creationId="{29C41AAF-3A5C-E1FB-7431-69456CD0987C}"/>
          </ac:spMkLst>
        </pc:spChg>
      </pc:sldChg>
      <pc:sldChg chg="add del">
        <pc:chgData name="Irfan Ud-Din" userId="ee04383a-3b49-4780-98b3-1937345d585e" providerId="ADAL" clId="{C2544225-08BC-6F45-9A4B-D038022A6F7B}" dt="2023-05-01T16:38:03.033" v="66" actId="2696"/>
        <pc:sldMkLst>
          <pc:docMk/>
          <pc:sldMk cId="3428393982" sldId="520"/>
        </pc:sldMkLst>
      </pc:sldChg>
      <pc:sldChg chg="add del">
        <pc:chgData name="Irfan Ud-Din" userId="ee04383a-3b49-4780-98b3-1937345d585e" providerId="ADAL" clId="{C2544225-08BC-6F45-9A4B-D038022A6F7B}" dt="2023-05-01T16:42:11.375" v="74" actId="2696"/>
        <pc:sldMkLst>
          <pc:docMk/>
          <pc:sldMk cId="3040098856" sldId="521"/>
        </pc:sldMkLst>
      </pc:sldChg>
      <pc:sldChg chg="add del">
        <pc:chgData name="Irfan Ud-Din" userId="ee04383a-3b49-4780-98b3-1937345d585e" providerId="ADAL" clId="{C2544225-08BC-6F45-9A4B-D038022A6F7B}" dt="2023-05-01T16:42:11.361" v="73" actId="2696"/>
        <pc:sldMkLst>
          <pc:docMk/>
          <pc:sldMk cId="238694572" sldId="522"/>
        </pc:sldMkLst>
      </pc:sldChg>
      <pc:sldChg chg="add del">
        <pc:chgData name="Irfan Ud-Din" userId="ee04383a-3b49-4780-98b3-1937345d585e" providerId="ADAL" clId="{C2544225-08BC-6F45-9A4B-D038022A6F7B}" dt="2023-05-01T16:42:11.346" v="72" actId="2696"/>
        <pc:sldMkLst>
          <pc:docMk/>
          <pc:sldMk cId="1123992908" sldId="523"/>
        </pc:sldMkLst>
      </pc:sldChg>
      <pc:sldChg chg="add del">
        <pc:chgData name="Irfan Ud-Din" userId="ee04383a-3b49-4780-98b3-1937345d585e" providerId="ADAL" clId="{C2544225-08BC-6F45-9A4B-D038022A6F7B}" dt="2023-05-01T16:42:11.316" v="70" actId="2696"/>
        <pc:sldMkLst>
          <pc:docMk/>
          <pc:sldMk cId="3437553984" sldId="524"/>
        </pc:sldMkLst>
      </pc:sldChg>
      <pc:sldChg chg="add del">
        <pc:chgData name="Irfan Ud-Din" userId="ee04383a-3b49-4780-98b3-1937345d585e" providerId="ADAL" clId="{C2544225-08BC-6F45-9A4B-D038022A6F7B}" dt="2023-05-01T16:42:11.301" v="69" actId="2696"/>
        <pc:sldMkLst>
          <pc:docMk/>
          <pc:sldMk cId="438894982" sldId="525"/>
        </pc:sldMkLst>
      </pc:sldChg>
      <pc:sldChg chg="add del">
        <pc:chgData name="Irfan Ud-Din" userId="ee04383a-3b49-4780-98b3-1937345d585e" providerId="ADAL" clId="{C2544225-08BC-6F45-9A4B-D038022A6F7B}" dt="2023-05-01T16:42:11.273" v="68" actId="2696"/>
        <pc:sldMkLst>
          <pc:docMk/>
          <pc:sldMk cId="4015616413" sldId="526"/>
        </pc:sldMkLst>
      </pc:sldChg>
      <pc:sldChg chg="add del">
        <pc:chgData name="Irfan Ud-Din" userId="ee04383a-3b49-4780-98b3-1937345d585e" providerId="ADAL" clId="{C2544225-08BC-6F45-9A4B-D038022A6F7B}" dt="2023-05-01T17:03:16.016" v="83" actId="2696"/>
        <pc:sldMkLst>
          <pc:docMk/>
          <pc:sldMk cId="3503073612" sldId="527"/>
        </pc:sldMkLst>
      </pc:sldChg>
      <pc:sldChg chg="add del">
        <pc:chgData name="Irfan Ud-Din" userId="ee04383a-3b49-4780-98b3-1937345d585e" providerId="ADAL" clId="{C2544225-08BC-6F45-9A4B-D038022A6F7B}" dt="2023-04-16T16:46:51.487" v="37" actId="2696"/>
        <pc:sldMkLst>
          <pc:docMk/>
          <pc:sldMk cId="837398590" sldId="528"/>
        </pc:sldMkLst>
      </pc:sldChg>
      <pc:sldChg chg="add del">
        <pc:chgData name="Irfan Ud-Din" userId="ee04383a-3b49-4780-98b3-1937345d585e" providerId="ADAL" clId="{C2544225-08BC-6F45-9A4B-D038022A6F7B}" dt="2023-04-16T16:46:38.649" v="36" actId="2696"/>
        <pc:sldMkLst>
          <pc:docMk/>
          <pc:sldMk cId="4031764289" sldId="529"/>
        </pc:sldMkLst>
      </pc:sldChg>
      <pc:sldChg chg="add del">
        <pc:chgData name="Irfan Ud-Din" userId="ee04383a-3b49-4780-98b3-1937345d585e" providerId="ADAL" clId="{C2544225-08BC-6F45-9A4B-D038022A6F7B}" dt="2023-04-16T16:46:38.641" v="35" actId="2696"/>
        <pc:sldMkLst>
          <pc:docMk/>
          <pc:sldMk cId="3855780031" sldId="530"/>
        </pc:sldMkLst>
      </pc:sldChg>
      <pc:sldChg chg="add">
        <pc:chgData name="Irfan Ud-Din" userId="ee04383a-3b49-4780-98b3-1937345d585e" providerId="ADAL" clId="{C2544225-08BC-6F45-9A4B-D038022A6F7B}" dt="2023-04-15T17:32:28.141" v="0"/>
        <pc:sldMkLst>
          <pc:docMk/>
          <pc:sldMk cId="515359855" sldId="532"/>
        </pc:sldMkLst>
      </pc:sldChg>
      <pc:sldChg chg="add del">
        <pc:chgData name="Irfan Ud-Din" userId="ee04383a-3b49-4780-98b3-1937345d585e" providerId="ADAL" clId="{C2544225-08BC-6F45-9A4B-D038022A6F7B}" dt="2023-05-01T16:42:11.330" v="71" actId="2696"/>
        <pc:sldMkLst>
          <pc:docMk/>
          <pc:sldMk cId="448275629" sldId="533"/>
        </pc:sldMkLst>
      </pc:sldChg>
      <pc:sldChg chg="addSp modSp mod">
        <pc:chgData name="Irfan Ud-Din" userId="ee04383a-3b49-4780-98b3-1937345d585e" providerId="ADAL" clId="{C2544225-08BC-6F45-9A4B-D038022A6F7B}" dt="2023-05-02T09:11:46.115" v="178"/>
        <pc:sldMkLst>
          <pc:docMk/>
          <pc:sldMk cId="536434312" sldId="534"/>
        </pc:sldMkLst>
        <pc:spChg chg="mod">
          <ac:chgData name="Irfan Ud-Din" userId="ee04383a-3b49-4780-98b3-1937345d585e" providerId="ADAL" clId="{C2544225-08BC-6F45-9A4B-D038022A6F7B}" dt="2023-04-30T18:28:48.245" v="39" actId="27636"/>
          <ac:spMkLst>
            <pc:docMk/>
            <pc:sldMk cId="536434312" sldId="534"/>
            <ac:spMk id="3" creationId="{A6D995BE-AC0C-8B80-3BE5-79432A352EF4}"/>
          </ac:spMkLst>
        </pc:spChg>
        <pc:spChg chg="mod">
          <ac:chgData name="Irfan Ud-Din" userId="ee04383a-3b49-4780-98b3-1937345d585e" providerId="ADAL" clId="{C2544225-08BC-6F45-9A4B-D038022A6F7B}" dt="2023-05-01T17:40:33.811" v="176" actId="20577"/>
          <ac:spMkLst>
            <pc:docMk/>
            <pc:sldMk cId="536434312" sldId="534"/>
            <ac:spMk id="4" creationId="{D9D7DF58-B013-CA75-B323-E41883064238}"/>
          </ac:spMkLst>
        </pc:spChg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536434312" sldId="534"/>
            <ac:spMk id="5" creationId="{20C5104B-5B69-862C-5A2D-50334EF3B3F8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7.134" v="222" actId="27636"/>
        <pc:sldMkLst>
          <pc:docMk/>
          <pc:sldMk cId="244235016" sldId="535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244235016" sldId="535"/>
            <ac:spMk id="2" creationId="{686743BF-D381-070E-D243-BA7C802C0C75}"/>
          </ac:spMkLst>
        </pc:spChg>
        <pc:spChg chg="add mod">
          <ac:chgData name="Irfan Ud-Din" userId="ee04383a-3b49-4780-98b3-1937345d585e" providerId="ADAL" clId="{C2544225-08BC-6F45-9A4B-D038022A6F7B}" dt="2023-05-02T09:11:47.134" v="222" actId="27636"/>
          <ac:spMkLst>
            <pc:docMk/>
            <pc:sldMk cId="244235016" sldId="535"/>
            <ac:spMk id="3" creationId="{C89B8611-B198-D5F7-D067-DC1361BFC2B4}"/>
          </ac:spMkLst>
        </pc:spChg>
        <pc:spChg chg="mod">
          <ac:chgData name="Irfan Ud-Din" userId="ee04383a-3b49-4780-98b3-1937345d585e" providerId="ADAL" clId="{C2544225-08BC-6F45-9A4B-D038022A6F7B}" dt="2023-05-01T17:10:58.288" v="108" actId="115"/>
          <ac:spMkLst>
            <pc:docMk/>
            <pc:sldMk cId="244235016" sldId="535"/>
            <ac:spMk id="24578" creationId="{07ADE133-60D1-FB09-CA92-37636F8AD757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7.155" v="223" actId="27636"/>
        <pc:sldMkLst>
          <pc:docMk/>
          <pc:sldMk cId="1994762853" sldId="536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994762853" sldId="536"/>
            <ac:spMk id="2" creationId="{E21B8E74-74AF-B31F-415A-A25DB45C1983}"/>
          </ac:spMkLst>
        </pc:spChg>
        <pc:spChg chg="add mod">
          <ac:chgData name="Irfan Ud-Din" userId="ee04383a-3b49-4780-98b3-1937345d585e" providerId="ADAL" clId="{C2544225-08BC-6F45-9A4B-D038022A6F7B}" dt="2023-05-02T09:11:47.155" v="223" actId="27636"/>
          <ac:spMkLst>
            <pc:docMk/>
            <pc:sldMk cId="1994762853" sldId="536"/>
            <ac:spMk id="3" creationId="{BD79DAFB-588C-99E0-3D84-09412E3CE5F1}"/>
          </ac:spMkLst>
        </pc:spChg>
        <pc:spChg chg="mod">
          <ac:chgData name="Irfan Ud-Din" userId="ee04383a-3b49-4780-98b3-1937345d585e" providerId="ADAL" clId="{C2544225-08BC-6F45-9A4B-D038022A6F7B}" dt="2023-05-01T17:11:08.029" v="109" actId="115"/>
          <ac:spMkLst>
            <pc:docMk/>
            <pc:sldMk cId="1994762853" sldId="536"/>
            <ac:spMk id="25602" creationId="{7FB8C26D-F54C-B6D9-9800-6CCCD0626995}"/>
          </ac:spMkLst>
        </pc:spChg>
      </pc:sldChg>
      <pc:sldChg chg="add del">
        <pc:chgData name="Irfan Ud-Din" userId="ee04383a-3b49-4780-98b3-1937345d585e" providerId="ADAL" clId="{C2544225-08BC-6F45-9A4B-D038022A6F7B}" dt="2023-05-01T16:42:43.096" v="75" actId="2696"/>
        <pc:sldMkLst>
          <pc:docMk/>
          <pc:sldMk cId="0" sldId="537"/>
        </pc:sldMkLst>
      </pc:sldChg>
      <pc:sldChg chg="add del">
        <pc:chgData name="Irfan Ud-Din" userId="ee04383a-3b49-4780-98b3-1937345d585e" providerId="ADAL" clId="{C2544225-08BC-6F45-9A4B-D038022A6F7B}" dt="2023-05-01T17:12:28.929" v="111" actId="2696"/>
        <pc:sldMkLst>
          <pc:docMk/>
          <pc:sldMk cId="1291632691" sldId="537"/>
        </pc:sldMkLst>
      </pc:sldChg>
      <pc:sldChg chg="modSp add del">
        <pc:chgData name="Irfan Ud-Din" userId="ee04383a-3b49-4780-98b3-1937345d585e" providerId="ADAL" clId="{C2544225-08BC-6F45-9A4B-D038022A6F7B}" dt="2023-05-01T16:42:43.096" v="75" actId="2696"/>
        <pc:sldMkLst>
          <pc:docMk/>
          <pc:sldMk cId="0" sldId="538"/>
        </pc:sldMkLst>
        <pc:spChg chg="mod">
          <ac:chgData name="Irfan Ud-Din" userId="ee04383a-3b49-4780-98b3-1937345d585e" providerId="ADAL" clId="{C2544225-08BC-6F45-9A4B-D038022A6F7B}" dt="2023-04-30T18:28:54.810" v="40" actId="1076"/>
          <ac:spMkLst>
            <pc:docMk/>
            <pc:sldMk cId="0" sldId="538"/>
            <ac:spMk id="27677" creationId="{F1FABAF4-492F-8AC3-44DE-8AE1356F25C7}"/>
          </ac:spMkLst>
        </pc:spChg>
      </pc:sldChg>
      <pc:sldChg chg="add del">
        <pc:chgData name="Irfan Ud-Din" userId="ee04383a-3b49-4780-98b3-1937345d585e" providerId="ADAL" clId="{C2544225-08BC-6F45-9A4B-D038022A6F7B}" dt="2023-05-01T17:12:44.814" v="112" actId="2696"/>
        <pc:sldMkLst>
          <pc:docMk/>
          <pc:sldMk cId="4081897072" sldId="538"/>
        </pc:sldMkLst>
      </pc:sldChg>
      <pc:sldChg chg="addSp modSp add del mod">
        <pc:chgData name="Irfan Ud-Din" userId="ee04383a-3b49-4780-98b3-1937345d585e" providerId="ADAL" clId="{C2544225-08BC-6F45-9A4B-D038022A6F7B}" dt="2023-05-02T09:11:47.171" v="224" actId="27636"/>
        <pc:sldMkLst>
          <pc:docMk/>
          <pc:sldMk cId="3836236793" sldId="539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3836236793" sldId="539"/>
            <ac:spMk id="2" creationId="{2F250DC1-469E-F993-1ADF-2AAF66952C92}"/>
          </ac:spMkLst>
        </pc:spChg>
        <pc:spChg chg="add mod">
          <ac:chgData name="Irfan Ud-Din" userId="ee04383a-3b49-4780-98b3-1937345d585e" providerId="ADAL" clId="{C2544225-08BC-6F45-9A4B-D038022A6F7B}" dt="2023-05-02T09:11:47.171" v="224" actId="27636"/>
          <ac:spMkLst>
            <pc:docMk/>
            <pc:sldMk cId="3836236793" sldId="539"/>
            <ac:spMk id="3" creationId="{810FE961-9475-88CE-9929-BF6092212637}"/>
          </ac:spMkLst>
        </pc:spChg>
        <pc:spChg chg="mod">
          <ac:chgData name="Irfan Ud-Din" userId="ee04383a-3b49-4780-98b3-1937345d585e" providerId="ADAL" clId="{C2544225-08BC-6F45-9A4B-D038022A6F7B}" dt="2023-05-01T17:12:48.826" v="113" actId="115"/>
          <ac:spMkLst>
            <pc:docMk/>
            <pc:sldMk cId="3836236793" sldId="539"/>
            <ac:spMk id="28674" creationId="{48FC0D02-C9E2-C144-55E6-C3075ECFBCDF}"/>
          </ac:spMkLst>
        </pc:spChg>
      </pc:sldChg>
      <pc:sldChg chg="add del">
        <pc:chgData name="Irfan Ud-Din" userId="ee04383a-3b49-4780-98b3-1937345d585e" providerId="ADAL" clId="{C2544225-08BC-6F45-9A4B-D038022A6F7B}" dt="2023-05-01T16:42:43.096" v="75" actId="2696"/>
        <pc:sldMkLst>
          <pc:docMk/>
          <pc:sldMk cId="0" sldId="540"/>
        </pc:sldMkLst>
      </pc:sldChg>
      <pc:sldChg chg="add del">
        <pc:chgData name="Irfan Ud-Din" userId="ee04383a-3b49-4780-98b3-1937345d585e" providerId="ADAL" clId="{C2544225-08BC-6F45-9A4B-D038022A6F7B}" dt="2023-05-01T17:13:39.433" v="114" actId="2696"/>
        <pc:sldMkLst>
          <pc:docMk/>
          <pc:sldMk cId="3981600281" sldId="540"/>
        </pc:sldMkLst>
      </pc:sldChg>
      <pc:sldChg chg="modSp new del mod">
        <pc:chgData name="Irfan Ud-Din" userId="ee04383a-3b49-4780-98b3-1937345d585e" providerId="ADAL" clId="{C2544225-08BC-6F45-9A4B-D038022A6F7B}" dt="2023-05-01T17:29:32.353" v="173" actId="2696"/>
        <pc:sldMkLst>
          <pc:docMk/>
          <pc:sldMk cId="555269534" sldId="541"/>
        </pc:sldMkLst>
        <pc:spChg chg="mod">
          <ac:chgData name="Irfan Ud-Din" userId="ee04383a-3b49-4780-98b3-1937345d585e" providerId="ADAL" clId="{C2544225-08BC-6F45-9A4B-D038022A6F7B}" dt="2023-05-01T16:24:01.552" v="50" actId="27636"/>
          <ac:spMkLst>
            <pc:docMk/>
            <pc:sldMk cId="555269534" sldId="541"/>
            <ac:spMk id="5" creationId="{598B5D3B-BEA5-DF37-6072-E83CA223730B}"/>
          </ac:spMkLst>
        </pc:spChg>
      </pc:sldChg>
      <pc:sldChg chg="modSp new del mod">
        <pc:chgData name="Irfan Ud-Din" userId="ee04383a-3b49-4780-98b3-1937345d585e" providerId="ADAL" clId="{C2544225-08BC-6F45-9A4B-D038022A6F7B}" dt="2023-05-01T17:03:15.383" v="82" actId="2696"/>
        <pc:sldMkLst>
          <pc:docMk/>
          <pc:sldMk cId="900421664" sldId="542"/>
        </pc:sldMkLst>
        <pc:spChg chg="mod">
          <ac:chgData name="Irfan Ud-Din" userId="ee04383a-3b49-4780-98b3-1937345d585e" providerId="ADAL" clId="{C2544225-08BC-6F45-9A4B-D038022A6F7B}" dt="2023-05-01T16:24:01.593" v="51" actId="27636"/>
          <ac:spMkLst>
            <pc:docMk/>
            <pc:sldMk cId="900421664" sldId="542"/>
            <ac:spMk id="3" creationId="{532D478F-594F-DC2B-1561-E09C5EACF80E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6.411" v="182" actId="27636"/>
        <pc:sldMkLst>
          <pc:docMk/>
          <pc:sldMk cId="3514372496" sldId="543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3514372496" sldId="543"/>
            <ac:spMk id="3" creationId="{202AAEBB-8C05-129F-F344-8ED15608FE2F}"/>
          </ac:spMkLst>
        </pc:spChg>
        <pc:spChg chg="add mod">
          <ac:chgData name="Irfan Ud-Din" userId="ee04383a-3b49-4780-98b3-1937345d585e" providerId="ADAL" clId="{C2544225-08BC-6F45-9A4B-D038022A6F7B}" dt="2023-05-02T09:11:46.411" v="182" actId="27636"/>
          <ac:spMkLst>
            <pc:docMk/>
            <pc:sldMk cId="3514372496" sldId="543"/>
            <ac:spMk id="29" creationId="{AE31DCDF-D797-1B3B-F05A-A75A923A9B42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4040325259" sldId="543"/>
        </pc:sldMkLst>
      </pc:sldChg>
      <pc:sldChg chg="addSp modSp add mod">
        <pc:chgData name="Irfan Ud-Din" userId="ee04383a-3b49-4780-98b3-1937345d585e" providerId="ADAL" clId="{C2544225-08BC-6F45-9A4B-D038022A6F7B}" dt="2023-05-02T09:11:46.426" v="183" actId="27636"/>
        <pc:sldMkLst>
          <pc:docMk/>
          <pc:sldMk cId="795319838" sldId="544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795319838" sldId="544"/>
            <ac:spMk id="4" creationId="{4B620134-4573-9DB6-0489-6610DCE8085B}"/>
          </ac:spMkLst>
        </pc:spChg>
        <pc:spChg chg="add mod">
          <ac:chgData name="Irfan Ud-Din" userId="ee04383a-3b49-4780-98b3-1937345d585e" providerId="ADAL" clId="{C2544225-08BC-6F45-9A4B-D038022A6F7B}" dt="2023-05-02T09:11:46.426" v="183" actId="27636"/>
          <ac:spMkLst>
            <pc:docMk/>
            <pc:sldMk cId="795319838" sldId="544"/>
            <ac:spMk id="5" creationId="{28F36C30-F67D-DA9C-8905-A5F18A572459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3932008837" sldId="544"/>
        </pc:sldMkLst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2931294631" sldId="545"/>
        </pc:sldMkLst>
      </pc:sldChg>
      <pc:sldChg chg="addSp modSp add mod">
        <pc:chgData name="Irfan Ud-Din" userId="ee04383a-3b49-4780-98b3-1937345d585e" providerId="ADAL" clId="{C2544225-08BC-6F45-9A4B-D038022A6F7B}" dt="2023-05-02T09:11:46.760" v="200" actId="27636"/>
        <pc:sldMkLst>
          <pc:docMk/>
          <pc:sldMk cId="3901540158" sldId="545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3901540158" sldId="545"/>
            <ac:spMk id="3" creationId="{0055D743-31CE-32B2-26CE-1CE7660B54FB}"/>
          </ac:spMkLst>
        </pc:spChg>
        <pc:spChg chg="add mod">
          <ac:chgData name="Irfan Ud-Din" userId="ee04383a-3b49-4780-98b3-1937345d585e" providerId="ADAL" clId="{C2544225-08BC-6F45-9A4B-D038022A6F7B}" dt="2023-05-02T09:11:46.760" v="200" actId="27636"/>
          <ac:spMkLst>
            <pc:docMk/>
            <pc:sldMk cId="3901540158" sldId="545"/>
            <ac:spMk id="4" creationId="{4B9662B7-BFDA-628D-399E-0AE7A2217363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1580420311" sldId="546"/>
        </pc:sldMkLst>
      </pc:sldChg>
      <pc:sldChg chg="addSp modSp add mod">
        <pc:chgData name="Irfan Ud-Din" userId="ee04383a-3b49-4780-98b3-1937345d585e" providerId="ADAL" clId="{C2544225-08BC-6F45-9A4B-D038022A6F7B}" dt="2023-05-02T09:11:46.774" v="201" actId="27636"/>
        <pc:sldMkLst>
          <pc:docMk/>
          <pc:sldMk cId="2354954030" sldId="546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2354954030" sldId="546"/>
            <ac:spMk id="3" creationId="{8F28DD9C-9515-92F7-A449-FD69A9093EC3}"/>
          </ac:spMkLst>
        </pc:spChg>
        <pc:spChg chg="add mod">
          <ac:chgData name="Irfan Ud-Din" userId="ee04383a-3b49-4780-98b3-1937345d585e" providerId="ADAL" clId="{C2544225-08BC-6F45-9A4B-D038022A6F7B}" dt="2023-05-02T09:11:46.774" v="201" actId="27636"/>
          <ac:spMkLst>
            <pc:docMk/>
            <pc:sldMk cId="2354954030" sldId="546"/>
            <ac:spMk id="4" creationId="{85B01EF9-0860-EB7C-09EE-BADC98C6D20E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6.931" v="211" actId="27636"/>
        <pc:sldMkLst>
          <pc:docMk/>
          <pc:sldMk cId="4118511117" sldId="547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4118511117" sldId="547"/>
            <ac:spMk id="3" creationId="{273E1B94-2C1E-2B2D-0466-5FFF7E205A2C}"/>
          </ac:spMkLst>
        </pc:spChg>
        <pc:spChg chg="add mod">
          <ac:chgData name="Irfan Ud-Din" userId="ee04383a-3b49-4780-98b3-1937345d585e" providerId="ADAL" clId="{C2544225-08BC-6F45-9A4B-D038022A6F7B}" dt="2023-05-02T09:11:46.931" v="211" actId="27636"/>
          <ac:spMkLst>
            <pc:docMk/>
            <pc:sldMk cId="4118511117" sldId="547"/>
            <ac:spMk id="4" creationId="{C16AFF34-4280-99BA-6AEC-366F07B8DA0C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7.018" v="214" actId="27636"/>
        <pc:sldMkLst>
          <pc:docMk/>
          <pc:sldMk cId="2005267223" sldId="548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2005267223" sldId="548"/>
            <ac:spMk id="3" creationId="{FD82503A-F893-1DA2-54AB-F199D14D852A}"/>
          </ac:spMkLst>
        </pc:spChg>
        <pc:spChg chg="add mod">
          <ac:chgData name="Irfan Ud-Din" userId="ee04383a-3b49-4780-98b3-1937345d585e" providerId="ADAL" clId="{C2544225-08BC-6F45-9A4B-D038022A6F7B}" dt="2023-05-02T09:11:47.018" v="214" actId="27636"/>
          <ac:spMkLst>
            <pc:docMk/>
            <pc:sldMk cId="2005267223" sldId="548"/>
            <ac:spMk id="4" creationId="{BB540879-7AEE-C192-16DA-593CD7FCF762}"/>
          </ac:spMkLst>
        </pc:spChg>
        <pc:spChg chg="mod">
          <ac:chgData name="Irfan Ud-Din" userId="ee04383a-3b49-4780-98b3-1937345d585e" providerId="ADAL" clId="{C2544225-08BC-6F45-9A4B-D038022A6F7B}" dt="2023-05-02T08:34:06.590" v="177" actId="20577"/>
          <ac:spMkLst>
            <pc:docMk/>
            <pc:sldMk cId="2005267223" sldId="548"/>
            <ac:spMk id="9" creationId="{00000000-0000-0000-0000-000000000000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7.034" v="215" actId="27636"/>
        <pc:sldMkLst>
          <pc:docMk/>
          <pc:sldMk cId="3565725787" sldId="549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3565725787" sldId="549"/>
            <ac:spMk id="3" creationId="{9D76A809-2500-DE61-DC34-C13FC9E1F3B1}"/>
          </ac:spMkLst>
        </pc:spChg>
        <pc:spChg chg="add mod">
          <ac:chgData name="Irfan Ud-Din" userId="ee04383a-3b49-4780-98b3-1937345d585e" providerId="ADAL" clId="{C2544225-08BC-6F45-9A4B-D038022A6F7B}" dt="2023-05-02T09:11:47.034" v="215" actId="27636"/>
          <ac:spMkLst>
            <pc:docMk/>
            <pc:sldMk cId="3565725787" sldId="549"/>
            <ac:spMk id="4" creationId="{6511809F-BEA7-AB21-AB9A-A5BA3E193E01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7.063" v="217" actId="27636"/>
        <pc:sldMkLst>
          <pc:docMk/>
          <pc:sldMk cId="2153912556" sldId="551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2153912556" sldId="551"/>
            <ac:spMk id="3" creationId="{85E3801D-1CF8-50D6-E69D-0D8570CC6FAF}"/>
          </ac:spMkLst>
        </pc:spChg>
        <pc:spChg chg="add mod">
          <ac:chgData name="Irfan Ud-Din" userId="ee04383a-3b49-4780-98b3-1937345d585e" providerId="ADAL" clId="{C2544225-08BC-6F45-9A4B-D038022A6F7B}" dt="2023-05-02T09:11:47.063" v="217" actId="27636"/>
          <ac:spMkLst>
            <pc:docMk/>
            <pc:sldMk cId="2153912556" sldId="551"/>
            <ac:spMk id="4" creationId="{50CA2781-70A1-ECD6-0C44-7B050786B385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3524350996" sldId="555"/>
        </pc:sldMkLst>
      </pc:sldChg>
      <pc:sldChg chg="addSp modSp add mod">
        <pc:chgData name="Irfan Ud-Din" userId="ee04383a-3b49-4780-98b3-1937345d585e" providerId="ADAL" clId="{C2544225-08BC-6F45-9A4B-D038022A6F7B}" dt="2023-05-02T09:11:46.520" v="189" actId="27636"/>
        <pc:sldMkLst>
          <pc:docMk/>
          <pc:sldMk cId="4289157008" sldId="555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4289157008" sldId="555"/>
            <ac:spMk id="3" creationId="{1B77267D-1A60-63B8-A00F-B099007D069C}"/>
          </ac:spMkLst>
        </pc:spChg>
        <pc:spChg chg="add mod">
          <ac:chgData name="Irfan Ud-Din" userId="ee04383a-3b49-4780-98b3-1937345d585e" providerId="ADAL" clId="{C2544225-08BC-6F45-9A4B-D038022A6F7B}" dt="2023-05-02T09:11:46.520" v="189" actId="27636"/>
          <ac:spMkLst>
            <pc:docMk/>
            <pc:sldMk cId="4289157008" sldId="555"/>
            <ac:spMk id="6" creationId="{CCA7E23E-398A-64F9-D390-13FE806AFB34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1752939761" sldId="556"/>
        </pc:sldMkLst>
      </pc:sldChg>
      <pc:sldChg chg="addSp modSp add mod">
        <pc:chgData name="Irfan Ud-Din" userId="ee04383a-3b49-4780-98b3-1937345d585e" providerId="ADAL" clId="{C2544225-08BC-6F45-9A4B-D038022A6F7B}" dt="2023-05-02T09:11:46.537" v="190" actId="27636"/>
        <pc:sldMkLst>
          <pc:docMk/>
          <pc:sldMk cId="2793737884" sldId="556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2793737884" sldId="556"/>
            <ac:spMk id="6" creationId="{04206B15-B27B-2CD1-1F45-F135DB072081}"/>
          </ac:spMkLst>
        </pc:spChg>
        <pc:spChg chg="add mod">
          <ac:chgData name="Irfan Ud-Din" userId="ee04383a-3b49-4780-98b3-1937345d585e" providerId="ADAL" clId="{C2544225-08BC-6F45-9A4B-D038022A6F7B}" dt="2023-05-02T09:11:46.537" v="190" actId="27636"/>
          <ac:spMkLst>
            <pc:docMk/>
            <pc:sldMk cId="2793737884" sldId="556"/>
            <ac:spMk id="9" creationId="{1CB2FEBB-DBA6-48A0-D1DB-A2B244BBD886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3321892485" sldId="558"/>
        </pc:sldMkLst>
      </pc:sldChg>
      <pc:sldChg chg="addSp modSp add mod">
        <pc:chgData name="Irfan Ud-Din" userId="ee04383a-3b49-4780-98b3-1937345d585e" providerId="ADAL" clId="{C2544225-08BC-6F45-9A4B-D038022A6F7B}" dt="2023-05-02T09:11:46.570" v="192" actId="27636"/>
        <pc:sldMkLst>
          <pc:docMk/>
          <pc:sldMk cId="3812288004" sldId="558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3812288004" sldId="558"/>
            <ac:spMk id="6" creationId="{F091888F-E41F-46BB-8C19-D071CDCB4D08}"/>
          </ac:spMkLst>
        </pc:spChg>
        <pc:spChg chg="add mod">
          <ac:chgData name="Irfan Ud-Din" userId="ee04383a-3b49-4780-98b3-1937345d585e" providerId="ADAL" clId="{C2544225-08BC-6F45-9A4B-D038022A6F7B}" dt="2023-05-02T09:11:46.570" v="192" actId="27636"/>
          <ac:spMkLst>
            <pc:docMk/>
            <pc:sldMk cId="3812288004" sldId="558"/>
            <ac:spMk id="9" creationId="{A2E9D520-CA9E-56A2-EEBA-441942546FFC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891007588" sldId="559"/>
        </pc:sldMkLst>
      </pc:sldChg>
      <pc:sldChg chg="addSp modSp add mod">
        <pc:chgData name="Irfan Ud-Din" userId="ee04383a-3b49-4780-98b3-1937345d585e" providerId="ADAL" clId="{C2544225-08BC-6F45-9A4B-D038022A6F7B}" dt="2023-05-02T09:11:46.587" v="193" actId="27636"/>
        <pc:sldMkLst>
          <pc:docMk/>
          <pc:sldMk cId="2371369624" sldId="559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2371369624" sldId="559"/>
            <ac:spMk id="3" creationId="{7D613F0B-8256-AF18-8C40-7D175DADBAFC}"/>
          </ac:spMkLst>
        </pc:spChg>
        <pc:spChg chg="add mod">
          <ac:chgData name="Irfan Ud-Din" userId="ee04383a-3b49-4780-98b3-1937345d585e" providerId="ADAL" clId="{C2544225-08BC-6F45-9A4B-D038022A6F7B}" dt="2023-05-02T09:11:46.587" v="193" actId="27636"/>
          <ac:spMkLst>
            <pc:docMk/>
            <pc:sldMk cId="2371369624" sldId="559"/>
            <ac:spMk id="6" creationId="{F666DEAE-C633-362B-8D33-FA8E179A3BEF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977776757" sldId="560"/>
        </pc:sldMkLst>
      </pc:sldChg>
      <pc:sldChg chg="addSp modSp add mod">
        <pc:chgData name="Irfan Ud-Din" userId="ee04383a-3b49-4780-98b3-1937345d585e" providerId="ADAL" clId="{C2544225-08BC-6F45-9A4B-D038022A6F7B}" dt="2023-05-02T09:11:46.601" v="194" actId="27636"/>
        <pc:sldMkLst>
          <pc:docMk/>
          <pc:sldMk cId="1353451371" sldId="560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353451371" sldId="560"/>
            <ac:spMk id="3" creationId="{C7828459-35B0-2ADB-B279-959AC6728D77}"/>
          </ac:spMkLst>
        </pc:spChg>
        <pc:spChg chg="add mod">
          <ac:chgData name="Irfan Ud-Din" userId="ee04383a-3b49-4780-98b3-1937345d585e" providerId="ADAL" clId="{C2544225-08BC-6F45-9A4B-D038022A6F7B}" dt="2023-05-02T09:11:46.601" v="194" actId="27636"/>
          <ac:spMkLst>
            <pc:docMk/>
            <pc:sldMk cId="1353451371" sldId="560"/>
            <ac:spMk id="6" creationId="{62303B1B-421F-C11D-E7EC-9B501EC9585E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6.617" v="195" actId="27636"/>
        <pc:sldMkLst>
          <pc:docMk/>
          <pc:sldMk cId="1753493948" sldId="561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753493948" sldId="561"/>
            <ac:spMk id="3" creationId="{E463056F-81BA-AA3E-C7C5-3313E05EFBDC}"/>
          </ac:spMkLst>
        </pc:spChg>
        <pc:spChg chg="add mod">
          <ac:chgData name="Irfan Ud-Din" userId="ee04383a-3b49-4780-98b3-1937345d585e" providerId="ADAL" clId="{C2544225-08BC-6F45-9A4B-D038022A6F7B}" dt="2023-05-02T09:11:46.617" v="195" actId="27636"/>
          <ac:spMkLst>
            <pc:docMk/>
            <pc:sldMk cId="1753493948" sldId="561"/>
            <ac:spMk id="6" creationId="{101AF4D5-006B-304D-A3FD-28DA6FA07657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2893313090" sldId="561"/>
        </pc:sldMkLst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221214662" sldId="562"/>
        </pc:sldMkLst>
      </pc:sldChg>
      <pc:sldChg chg="addSp modSp add mod">
        <pc:chgData name="Irfan Ud-Din" userId="ee04383a-3b49-4780-98b3-1937345d585e" providerId="ADAL" clId="{C2544225-08BC-6F45-9A4B-D038022A6F7B}" dt="2023-05-02T09:11:46.630" v="196" actId="27636"/>
        <pc:sldMkLst>
          <pc:docMk/>
          <pc:sldMk cId="347562160" sldId="562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347562160" sldId="562"/>
            <ac:spMk id="3" creationId="{F674939D-B805-1716-F3F9-35A409D9AA3B}"/>
          </ac:spMkLst>
        </pc:spChg>
        <pc:spChg chg="add mod">
          <ac:chgData name="Irfan Ud-Din" userId="ee04383a-3b49-4780-98b3-1937345d585e" providerId="ADAL" clId="{C2544225-08BC-6F45-9A4B-D038022A6F7B}" dt="2023-05-02T09:11:46.630" v="196" actId="27636"/>
          <ac:spMkLst>
            <pc:docMk/>
            <pc:sldMk cId="347562160" sldId="562"/>
            <ac:spMk id="6" creationId="{2DA6DE0C-30AC-1F73-31BA-E54C291595A3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2480294787" sldId="563"/>
        </pc:sldMkLst>
      </pc:sldChg>
      <pc:sldChg chg="addSp modSp add mod">
        <pc:chgData name="Irfan Ud-Din" userId="ee04383a-3b49-4780-98b3-1937345d585e" providerId="ADAL" clId="{C2544225-08BC-6F45-9A4B-D038022A6F7B}" dt="2023-05-02T09:11:46.684" v="197" actId="27636"/>
        <pc:sldMkLst>
          <pc:docMk/>
          <pc:sldMk cId="2573530388" sldId="563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2573530388" sldId="563"/>
            <ac:spMk id="3" creationId="{3B5BDDE5-05B6-365A-6C48-05290DB58734}"/>
          </ac:spMkLst>
        </pc:spChg>
        <pc:spChg chg="add mod">
          <ac:chgData name="Irfan Ud-Din" userId="ee04383a-3b49-4780-98b3-1937345d585e" providerId="ADAL" clId="{C2544225-08BC-6F45-9A4B-D038022A6F7B}" dt="2023-05-02T09:11:46.684" v="197" actId="27636"/>
          <ac:spMkLst>
            <pc:docMk/>
            <pc:sldMk cId="2573530388" sldId="563"/>
            <ac:spMk id="6" creationId="{D35B890C-2149-6C2A-3A78-5A9CBCC435AA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6.733" v="198" actId="27636"/>
        <pc:sldMkLst>
          <pc:docMk/>
          <pc:sldMk cId="3956507315" sldId="564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3956507315" sldId="564"/>
            <ac:spMk id="3" creationId="{DD09CCC9-F4DE-4AF6-68FB-E041891B98D6}"/>
          </ac:spMkLst>
        </pc:spChg>
        <pc:spChg chg="add mod">
          <ac:chgData name="Irfan Ud-Din" userId="ee04383a-3b49-4780-98b3-1937345d585e" providerId="ADAL" clId="{C2544225-08BC-6F45-9A4B-D038022A6F7B}" dt="2023-05-02T09:11:46.733" v="198" actId="27636"/>
          <ac:spMkLst>
            <pc:docMk/>
            <pc:sldMk cId="3956507315" sldId="564"/>
            <ac:spMk id="6" creationId="{FB56EEB5-4C03-2E3D-733C-C2C7F7CCCBE0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4289596422" sldId="564"/>
        </pc:sldMkLst>
      </pc:sldChg>
      <pc:sldChg chg="addSp modSp add mod">
        <pc:chgData name="Irfan Ud-Din" userId="ee04383a-3b49-4780-98b3-1937345d585e" providerId="ADAL" clId="{C2544225-08BC-6F45-9A4B-D038022A6F7B}" dt="2023-05-02T09:11:46.745" v="199" actId="27636"/>
        <pc:sldMkLst>
          <pc:docMk/>
          <pc:sldMk cId="32460433" sldId="565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32460433" sldId="565"/>
            <ac:spMk id="3" creationId="{55B17549-F43D-1E2A-E469-FC6247875B69}"/>
          </ac:spMkLst>
        </pc:spChg>
        <pc:spChg chg="add mod">
          <ac:chgData name="Irfan Ud-Din" userId="ee04383a-3b49-4780-98b3-1937345d585e" providerId="ADAL" clId="{C2544225-08BC-6F45-9A4B-D038022A6F7B}" dt="2023-05-02T09:11:46.745" v="199" actId="27636"/>
          <ac:spMkLst>
            <pc:docMk/>
            <pc:sldMk cId="32460433" sldId="565"/>
            <ac:spMk id="5" creationId="{6071DD6F-7BB3-9A75-146A-98094A20ABA2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69701275" sldId="565"/>
        </pc:sldMkLst>
      </pc:sldChg>
      <pc:sldChg chg="addSp modSp add mod">
        <pc:chgData name="Irfan Ud-Din" userId="ee04383a-3b49-4780-98b3-1937345d585e" providerId="ADAL" clId="{C2544225-08BC-6F45-9A4B-D038022A6F7B}" dt="2023-05-02T09:11:46.439" v="184" actId="27636"/>
        <pc:sldMkLst>
          <pc:docMk/>
          <pc:sldMk cId="1350056110" sldId="568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350056110" sldId="568"/>
            <ac:spMk id="6" creationId="{6EBEB83A-FAF8-37E0-A7A6-88102CE5B34E}"/>
          </ac:spMkLst>
        </pc:spChg>
        <pc:spChg chg="add mod">
          <ac:chgData name="Irfan Ud-Din" userId="ee04383a-3b49-4780-98b3-1937345d585e" providerId="ADAL" clId="{C2544225-08BC-6F45-9A4B-D038022A6F7B}" dt="2023-05-02T09:11:46.439" v="184" actId="27636"/>
          <ac:spMkLst>
            <pc:docMk/>
            <pc:sldMk cId="1350056110" sldId="568"/>
            <ac:spMk id="8" creationId="{6B887FE4-501A-ECFA-9AA4-532FE58FBEEF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3202543181" sldId="568"/>
        </pc:sldMkLst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368176173" sldId="571"/>
        </pc:sldMkLst>
      </pc:sldChg>
      <pc:sldChg chg="addSp modSp add mod">
        <pc:chgData name="Irfan Ud-Din" userId="ee04383a-3b49-4780-98b3-1937345d585e" providerId="ADAL" clId="{C2544225-08BC-6F45-9A4B-D038022A6F7B}" dt="2023-05-02T09:11:46.451" v="185" actId="27636"/>
        <pc:sldMkLst>
          <pc:docMk/>
          <pc:sldMk cId="681053308" sldId="571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681053308" sldId="571"/>
            <ac:spMk id="3" creationId="{0B91CD9E-9751-6010-51A0-243B9CDE063E}"/>
          </ac:spMkLst>
        </pc:spChg>
        <pc:spChg chg="add mod">
          <ac:chgData name="Irfan Ud-Din" userId="ee04383a-3b49-4780-98b3-1937345d585e" providerId="ADAL" clId="{C2544225-08BC-6F45-9A4B-D038022A6F7B}" dt="2023-05-02T09:11:46.451" v="185" actId="27636"/>
          <ac:spMkLst>
            <pc:docMk/>
            <pc:sldMk cId="681053308" sldId="571"/>
            <ac:spMk id="4" creationId="{8457B0F1-A5FC-EA7C-27AA-C93CF60692B7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169618735" sldId="572"/>
        </pc:sldMkLst>
      </pc:sldChg>
      <pc:sldChg chg="addSp modSp add mod">
        <pc:chgData name="Irfan Ud-Din" userId="ee04383a-3b49-4780-98b3-1937345d585e" providerId="ADAL" clId="{C2544225-08BC-6F45-9A4B-D038022A6F7B}" dt="2023-05-02T09:11:46.471" v="186" actId="27636"/>
        <pc:sldMkLst>
          <pc:docMk/>
          <pc:sldMk cId="983727393" sldId="572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983727393" sldId="572"/>
            <ac:spMk id="3" creationId="{F295C3D8-9F86-1BAF-DF17-E1C7391BFFBE}"/>
          </ac:spMkLst>
        </pc:spChg>
        <pc:spChg chg="add mod">
          <ac:chgData name="Irfan Ud-Din" userId="ee04383a-3b49-4780-98b3-1937345d585e" providerId="ADAL" clId="{C2544225-08BC-6F45-9A4B-D038022A6F7B}" dt="2023-05-02T09:11:46.471" v="186" actId="27636"/>
          <ac:spMkLst>
            <pc:docMk/>
            <pc:sldMk cId="983727393" sldId="572"/>
            <ac:spMk id="4" creationId="{0AA2AB17-FA67-C0DC-886F-A32757C58232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2828261596" sldId="573"/>
        </pc:sldMkLst>
      </pc:sldChg>
      <pc:sldChg chg="addSp modSp add mod">
        <pc:chgData name="Irfan Ud-Din" userId="ee04383a-3b49-4780-98b3-1937345d585e" providerId="ADAL" clId="{C2544225-08BC-6F45-9A4B-D038022A6F7B}" dt="2023-05-02T09:11:46.486" v="187" actId="27636"/>
        <pc:sldMkLst>
          <pc:docMk/>
          <pc:sldMk cId="3400906414" sldId="573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3400906414" sldId="573"/>
            <ac:spMk id="3" creationId="{32E0CE09-7BA1-D776-A890-2BB58381582E}"/>
          </ac:spMkLst>
        </pc:spChg>
        <pc:spChg chg="add mod">
          <ac:chgData name="Irfan Ud-Din" userId="ee04383a-3b49-4780-98b3-1937345d585e" providerId="ADAL" clId="{C2544225-08BC-6F45-9A4B-D038022A6F7B}" dt="2023-05-02T09:11:46.486" v="187" actId="27636"/>
          <ac:spMkLst>
            <pc:docMk/>
            <pc:sldMk cId="3400906414" sldId="573"/>
            <ac:spMk id="4" creationId="{2D32F392-9991-ABAB-2E41-C51F00A9A07E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678814458" sldId="574"/>
        </pc:sldMkLst>
      </pc:sldChg>
      <pc:sldChg chg="addSp modSp add mod">
        <pc:chgData name="Irfan Ud-Din" userId="ee04383a-3b49-4780-98b3-1937345d585e" providerId="ADAL" clId="{C2544225-08BC-6F45-9A4B-D038022A6F7B}" dt="2023-05-02T09:11:46.504" v="188" actId="27636"/>
        <pc:sldMkLst>
          <pc:docMk/>
          <pc:sldMk cId="2268217605" sldId="574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2268217605" sldId="574"/>
            <ac:spMk id="3" creationId="{113AA2BF-E1FE-BE9E-C244-A2FD811EFA71}"/>
          </ac:spMkLst>
        </pc:spChg>
        <pc:spChg chg="add mod">
          <ac:chgData name="Irfan Ud-Din" userId="ee04383a-3b49-4780-98b3-1937345d585e" providerId="ADAL" clId="{C2544225-08BC-6F45-9A4B-D038022A6F7B}" dt="2023-05-02T09:11:46.504" v="188" actId="27636"/>
          <ac:spMkLst>
            <pc:docMk/>
            <pc:sldMk cId="2268217605" sldId="574"/>
            <ac:spMk id="4" creationId="{A2639749-D2C1-7A10-ADDC-069729AC48AA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7.048" v="216" actId="27636"/>
        <pc:sldMkLst>
          <pc:docMk/>
          <pc:sldMk cId="340802746" sldId="575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340802746" sldId="575"/>
            <ac:spMk id="3" creationId="{B874EF82-10FC-A4B5-5689-9E97D724ED3D}"/>
          </ac:spMkLst>
        </pc:spChg>
        <pc:spChg chg="add mod">
          <ac:chgData name="Irfan Ud-Din" userId="ee04383a-3b49-4780-98b3-1937345d585e" providerId="ADAL" clId="{C2544225-08BC-6F45-9A4B-D038022A6F7B}" dt="2023-05-02T09:11:47.048" v="216" actId="27636"/>
          <ac:spMkLst>
            <pc:docMk/>
            <pc:sldMk cId="340802746" sldId="575"/>
            <ac:spMk id="4" creationId="{A0F14EA7-9525-84FD-E40C-12C4913DDC76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7.077" v="218" actId="27636"/>
        <pc:sldMkLst>
          <pc:docMk/>
          <pc:sldMk cId="957396008" sldId="576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957396008" sldId="576"/>
            <ac:spMk id="4" creationId="{3D7DC947-59D6-F874-E648-173389AE07EB}"/>
          </ac:spMkLst>
        </pc:spChg>
        <pc:spChg chg="add mod">
          <ac:chgData name="Irfan Ud-Din" userId="ee04383a-3b49-4780-98b3-1937345d585e" providerId="ADAL" clId="{C2544225-08BC-6F45-9A4B-D038022A6F7B}" dt="2023-05-02T09:11:47.077" v="218" actId="27636"/>
          <ac:spMkLst>
            <pc:docMk/>
            <pc:sldMk cId="957396008" sldId="576"/>
            <ac:spMk id="6" creationId="{796AD4FC-E28E-12B0-2866-6DA064217172}"/>
          </ac:spMkLst>
        </pc:spChg>
      </pc:sldChg>
      <pc:sldChg chg="add del">
        <pc:chgData name="Irfan Ud-Din" userId="ee04383a-3b49-4780-98b3-1937345d585e" providerId="ADAL" clId="{C2544225-08BC-6F45-9A4B-D038022A6F7B}" dt="2023-05-01T16:27:44.656" v="60" actId="2696"/>
        <pc:sldMkLst>
          <pc:docMk/>
          <pc:sldMk cId="1219651951" sldId="577"/>
        </pc:sldMkLst>
      </pc:sldChg>
      <pc:sldChg chg="addSp modSp add mod">
        <pc:chgData name="Irfan Ud-Din" userId="ee04383a-3b49-4780-98b3-1937345d585e" providerId="ADAL" clId="{C2544225-08BC-6F45-9A4B-D038022A6F7B}" dt="2023-05-02T09:11:46.788" v="202" actId="27636"/>
        <pc:sldMkLst>
          <pc:docMk/>
          <pc:sldMk cId="1633218340" sldId="577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633218340" sldId="577"/>
            <ac:spMk id="3" creationId="{91A1E3E8-0D15-DDE9-D5BE-6CC47951F409}"/>
          </ac:spMkLst>
        </pc:spChg>
        <pc:spChg chg="add mod">
          <ac:chgData name="Irfan Ud-Din" userId="ee04383a-3b49-4780-98b3-1937345d585e" providerId="ADAL" clId="{C2544225-08BC-6F45-9A4B-D038022A6F7B}" dt="2023-05-02T09:11:46.788" v="202" actId="27636"/>
          <ac:spMkLst>
            <pc:docMk/>
            <pc:sldMk cId="1633218340" sldId="577"/>
            <ac:spMk id="4" creationId="{B91C3668-024D-F342-8195-CA9FB49226CB}"/>
          </ac:spMkLst>
        </pc:spChg>
      </pc:sldChg>
      <pc:sldChg chg="addSp modSp add mod ord">
        <pc:chgData name="Irfan Ud-Din" userId="ee04383a-3b49-4780-98b3-1937345d585e" providerId="ADAL" clId="{C2544225-08BC-6F45-9A4B-D038022A6F7B}" dt="2023-05-02T09:11:47.408" v="235" actId="27636"/>
        <pc:sldMkLst>
          <pc:docMk/>
          <pc:sldMk cId="1864985396" sldId="578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864985396" sldId="578"/>
            <ac:spMk id="29" creationId="{C6979DFE-F661-FFCF-04B2-75AEA57C3B01}"/>
          </ac:spMkLst>
        </pc:spChg>
        <pc:spChg chg="add mod">
          <ac:chgData name="Irfan Ud-Din" userId="ee04383a-3b49-4780-98b3-1937345d585e" providerId="ADAL" clId="{C2544225-08BC-6F45-9A4B-D038022A6F7B}" dt="2023-05-02T09:11:47.408" v="235" actId="27636"/>
          <ac:spMkLst>
            <pc:docMk/>
            <pc:sldMk cId="1864985396" sldId="578"/>
            <ac:spMk id="30" creationId="{85FD802B-0DF1-CD95-3216-E08510430098}"/>
          </ac:spMkLst>
        </pc:spChg>
      </pc:sldChg>
      <pc:sldChg chg="addSp modSp add mod">
        <pc:chgData name="Irfan Ud-Din" userId="ee04383a-3b49-4780-98b3-1937345d585e" providerId="ADAL" clId="{C2544225-08BC-6F45-9A4B-D038022A6F7B}" dt="2023-05-02T09:11:47.371" v="233" actId="27636"/>
        <pc:sldMkLst>
          <pc:docMk/>
          <pc:sldMk cId="2946172230" sldId="579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2946172230" sldId="579"/>
            <ac:spMk id="3" creationId="{82D3599E-1DEE-4852-A1D9-82F83C211949}"/>
          </ac:spMkLst>
        </pc:spChg>
        <pc:spChg chg="add mod">
          <ac:chgData name="Irfan Ud-Din" userId="ee04383a-3b49-4780-98b3-1937345d585e" providerId="ADAL" clId="{C2544225-08BC-6F45-9A4B-D038022A6F7B}" dt="2023-05-02T09:11:47.371" v="233" actId="27636"/>
          <ac:spMkLst>
            <pc:docMk/>
            <pc:sldMk cId="2946172230" sldId="579"/>
            <ac:spMk id="9" creationId="{B7C72D75-752A-36BE-2799-610E4857B885}"/>
          </ac:spMkLst>
        </pc:spChg>
      </pc:sldChg>
      <pc:sldChg chg="new del">
        <pc:chgData name="Irfan Ud-Din" userId="ee04383a-3b49-4780-98b3-1937345d585e" providerId="ADAL" clId="{C2544225-08BC-6F45-9A4B-D038022A6F7B}" dt="2023-05-01T17:03:14.828" v="81" actId="2696"/>
        <pc:sldMkLst>
          <pc:docMk/>
          <pc:sldMk cId="3793557514" sldId="579"/>
        </pc:sldMkLst>
      </pc:sldChg>
      <pc:sldChg chg="addSp modSp add mod">
        <pc:chgData name="Irfan Ud-Din" userId="ee04383a-3b49-4780-98b3-1937345d585e" providerId="ADAL" clId="{C2544225-08BC-6F45-9A4B-D038022A6F7B}" dt="2023-05-02T09:11:47.387" v="234" actId="27636"/>
        <pc:sldMkLst>
          <pc:docMk/>
          <pc:sldMk cId="1117971732" sldId="580"/>
        </pc:sldMkLst>
        <pc:spChg chg="add mod">
          <ac:chgData name="Irfan Ud-Din" userId="ee04383a-3b49-4780-98b3-1937345d585e" providerId="ADAL" clId="{C2544225-08BC-6F45-9A4B-D038022A6F7B}" dt="2023-05-02T09:11:46.115" v="178"/>
          <ac:spMkLst>
            <pc:docMk/>
            <pc:sldMk cId="1117971732" sldId="580"/>
            <ac:spMk id="3" creationId="{A5D93C1E-6273-3A40-8E36-EE066BA6005E}"/>
          </ac:spMkLst>
        </pc:spChg>
        <pc:spChg chg="add mod">
          <ac:chgData name="Irfan Ud-Din" userId="ee04383a-3b49-4780-98b3-1937345d585e" providerId="ADAL" clId="{C2544225-08BC-6F45-9A4B-D038022A6F7B}" dt="2023-05-02T09:11:47.387" v="234" actId="27636"/>
          <ac:spMkLst>
            <pc:docMk/>
            <pc:sldMk cId="1117971732" sldId="580"/>
            <ac:spMk id="13" creationId="{A9D1990D-7642-92B1-EB39-B79E6BD30A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3F389-B20F-42DB-ACD1-7A0AEE80BFD9}" type="datetimeFigureOut">
              <a:rPr lang="tr-TR" smtClean="0"/>
              <a:pPr/>
              <a:t>3.11.2023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BA3EF-C626-4252-93EC-129408899E40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they are vectors (i.e. points) and they support/define</a:t>
            </a:r>
            <a:r>
              <a:rPr lang="en-US" baseline="0" dirty="0"/>
              <a:t> the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1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4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3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each</a:t>
            </a:r>
            <a:r>
              <a:rPr lang="en-US" baseline="0" dirty="0"/>
              <a:t> example is classified correctly!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</a:t>
            </a:r>
            <a:r>
              <a:rPr lang="en-US" baseline="0" dirty="0"/>
              <a:t> can always scale w by a </a:t>
            </a:r>
            <a:r>
              <a:rPr lang="en-US" baseline="0"/>
              <a:t>constant factor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GB"/>
              <a:t>April 5, 2023</a:t>
            </a:r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April 5, 2023</a:t>
            </a: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12E44-21C8-A94C-BB3D-BAFA06C528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601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April 5, 2023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6CB7FB-CCD6-43B2-81B1-17ABB0A80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2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27.emf"/><Relationship Id="rId5" Type="http://schemas.openxmlformats.org/officeDocument/2006/relationships/image" Target="../media/image31.e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2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/>
          </a:bodyPr>
          <a:lstStyle/>
          <a:p>
            <a:r>
              <a:rPr lang="tr-TR" i="0" dirty="0"/>
              <a:t>CS 467</a:t>
            </a:r>
            <a:br>
              <a:rPr lang="tr-TR" i="0" dirty="0"/>
            </a:br>
            <a:r>
              <a:rPr lang="tr-TR" i="0" dirty="0" err="1"/>
              <a:t>MachINE</a:t>
            </a:r>
            <a:r>
              <a:rPr lang="tr-TR" i="0" dirty="0"/>
              <a:t> </a:t>
            </a:r>
            <a:r>
              <a:rPr lang="tr-TR" i="0" dirty="0" err="1"/>
              <a:t>LearnIng</a:t>
            </a:r>
            <a:endParaRPr lang="tr-TR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C20A2-68CF-0343-D8A8-2A39AA40B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M. Irfan Uddin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margin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86729" y="1603879"/>
            <a:ext cx="7070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margin is the distance to the support vectors, i.e. the “closest points”, on either side of the </a:t>
            </a:r>
            <a:r>
              <a:rPr lang="en-US" sz="2800" dirty="0" err="1">
                <a:solidFill>
                  <a:srgbClr val="0000FF"/>
                </a:solidFill>
              </a:rPr>
              <a:t>hyperplane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2517422" y="328207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V="1">
            <a:off x="2379310" y="6271334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554060" y="410122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2979385" y="445840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3131785" y="500450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2750785" y="546170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3284185" y="386150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2750785" y="477590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2903185" y="492830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3665185" y="454730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4566885" y="453460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4198585" y="546170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5189185" y="546170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7"/>
          <p:cNvSpPr>
            <a:spLocks noChangeArrowheads="1"/>
          </p:cNvSpPr>
          <p:nvPr/>
        </p:nvSpPr>
        <p:spPr bwMode="auto">
          <a:xfrm>
            <a:off x="3881085" y="598240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4503385" y="485210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19"/>
          <p:cNvSpPr>
            <a:spLocks noChangeArrowheads="1"/>
          </p:cNvSpPr>
          <p:nvPr/>
        </p:nvSpPr>
        <p:spPr bwMode="auto">
          <a:xfrm>
            <a:off x="3935060" y="534582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4579585" y="569030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5265385" y="477590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2"/>
          <p:cNvSpPr>
            <a:spLocks noChangeArrowheads="1"/>
          </p:cNvSpPr>
          <p:nvPr/>
        </p:nvSpPr>
        <p:spPr bwMode="auto">
          <a:xfrm>
            <a:off x="3750910" y="326302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3"/>
          <p:cNvSpPr>
            <a:spLocks noChangeArrowheads="1"/>
          </p:cNvSpPr>
          <p:nvPr/>
        </p:nvSpPr>
        <p:spPr bwMode="auto">
          <a:xfrm>
            <a:off x="4360510" y="333922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5427310" y="410122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V="1">
            <a:off x="2879371" y="3263021"/>
            <a:ext cx="2243139" cy="299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 flipV="1">
            <a:off x="4314472" y="4367921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590572" y="448222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1"/>
          <p:cNvSpPr>
            <a:spLocks noChangeArrowheads="1"/>
          </p:cNvSpPr>
          <p:nvPr/>
        </p:nvSpPr>
        <p:spPr bwMode="auto">
          <a:xfrm>
            <a:off x="3863622" y="5277559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2"/>
          <p:cNvSpPr>
            <a:spLocks noChangeArrowheads="1"/>
          </p:cNvSpPr>
          <p:nvPr/>
        </p:nvSpPr>
        <p:spPr bwMode="auto">
          <a:xfrm>
            <a:off x="4497035" y="446475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33"/>
          <p:cNvSpPr>
            <a:spLocks noChangeShapeType="1"/>
          </p:cNvSpPr>
          <p:nvPr/>
        </p:nvSpPr>
        <p:spPr bwMode="auto">
          <a:xfrm flipH="1" flipV="1">
            <a:off x="3690585" y="5182309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34"/>
          <p:cNvSpPr>
            <a:spLocks noChangeShapeType="1"/>
          </p:cNvSpPr>
          <p:nvPr/>
        </p:nvSpPr>
        <p:spPr bwMode="auto">
          <a:xfrm flipH="1" flipV="1">
            <a:off x="3742972" y="4620334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 flipV="1">
            <a:off x="3417535" y="3443996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V="1">
            <a:off x="2769835" y="3082046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CA8AC-1518-9F02-371A-EC149E82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D5B8A-5A42-9A7D-E3CB-7561D3A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194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margin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514600" y="32829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376488" y="62722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551238" y="4102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76563" y="4459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128963" y="5005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747963" y="546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281363" y="3862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2747963" y="4776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2900363" y="4929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662363" y="4548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4564063" y="4535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4195763" y="546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186363" y="546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3878263" y="598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500563" y="4852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3932238" y="53467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4576763" y="569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5262563" y="4776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3748088" y="3263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4357688" y="3340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5424488" y="41021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2876549" y="3263900"/>
            <a:ext cx="2243139" cy="299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90029" y="1865489"/>
            <a:ext cx="492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calculate the margin?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B1126-9C2B-23F2-D237-22B26097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0FBB4-6C4E-C896-614A-EEFBF01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32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margin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514600" y="32829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376488" y="62722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551238" y="4102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76563" y="4459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128963" y="5005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747963" y="546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281363" y="3862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2747963" y="4776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2900363" y="4929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662363" y="4548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4564063" y="4535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4195763" y="546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186363" y="546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3878263" y="598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500563" y="4852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3932238" y="53467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4576763" y="569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5262563" y="4776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3748088" y="3263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4357688" y="3340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5424488" y="41021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2876549" y="3263900"/>
            <a:ext cx="2243139" cy="299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5881003" y="2635249"/>
          <a:ext cx="19478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700" imgH="215900" progId="Equation.3">
                  <p:embed/>
                </p:oleObj>
              </mc:Choice>
              <mc:Fallback>
                <p:oleObj name="Equation" r:id="rId2" imgW="774700" imgH="215900" progId="Equation.3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81003" y="2635249"/>
                        <a:ext cx="19478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5119688" y="2906712"/>
            <a:ext cx="761315" cy="3571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2900363" y="2456587"/>
          <a:ext cx="19478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700" imgH="215900" progId="Equation.3">
                  <p:embed/>
                </p:oleObj>
              </mc:Choice>
              <mc:Fallback>
                <p:oleObj name="Equation" r:id="rId4" imgW="774700" imgH="21590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0363" y="2456587"/>
                        <a:ext cx="19478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4010283" y="4755076"/>
            <a:ext cx="263525" cy="2413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73277" y="2133370"/>
            <a:ext cx="191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negative examples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6081529" y="4581525"/>
          <a:ext cx="19478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700" imgH="215900" progId="Equation.3">
                  <p:embed/>
                </p:oleObj>
              </mc:Choice>
              <mc:Fallback>
                <p:oleObj name="Equation" r:id="rId6" imgW="774700" imgH="215900" progId="Equation.3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81529" y="4581525"/>
                        <a:ext cx="19478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154443" y="4258308"/>
            <a:ext cx="181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positive examples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AAEBB-8C05-129F-F344-8ED15608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AE31DCDF-D797-1B3B-F05A-A75A923A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724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margin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2517422" y="371631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V="1">
            <a:off x="2379310" y="6705574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55406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2979385" y="48926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3131785" y="5438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27507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3284185" y="4295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27507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2903185" y="5362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3665185" y="4981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4566885" y="49688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41985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51891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7"/>
          <p:cNvSpPr>
            <a:spLocks noChangeArrowheads="1"/>
          </p:cNvSpPr>
          <p:nvPr/>
        </p:nvSpPr>
        <p:spPr bwMode="auto">
          <a:xfrm>
            <a:off x="3881085" y="64166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4503385" y="52863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19"/>
          <p:cNvSpPr>
            <a:spLocks noChangeArrowheads="1"/>
          </p:cNvSpPr>
          <p:nvPr/>
        </p:nvSpPr>
        <p:spPr bwMode="auto">
          <a:xfrm>
            <a:off x="3935060" y="57800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4579585" y="61245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52653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2"/>
          <p:cNvSpPr>
            <a:spLocks noChangeArrowheads="1"/>
          </p:cNvSpPr>
          <p:nvPr/>
        </p:nvSpPr>
        <p:spPr bwMode="auto">
          <a:xfrm>
            <a:off x="3750910" y="36972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3"/>
          <p:cNvSpPr>
            <a:spLocks noChangeArrowheads="1"/>
          </p:cNvSpPr>
          <p:nvPr/>
        </p:nvSpPr>
        <p:spPr bwMode="auto">
          <a:xfrm>
            <a:off x="4360510" y="3773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542731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V="1">
            <a:off x="2879371" y="3697261"/>
            <a:ext cx="2243139" cy="299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 flipV="1">
            <a:off x="4314472" y="4802161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590572" y="491646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1"/>
          <p:cNvSpPr>
            <a:spLocks noChangeArrowheads="1"/>
          </p:cNvSpPr>
          <p:nvPr/>
        </p:nvSpPr>
        <p:spPr bwMode="auto">
          <a:xfrm>
            <a:off x="3863622" y="5711799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2"/>
          <p:cNvSpPr>
            <a:spLocks noChangeArrowheads="1"/>
          </p:cNvSpPr>
          <p:nvPr/>
        </p:nvSpPr>
        <p:spPr bwMode="auto">
          <a:xfrm>
            <a:off x="4497035" y="489899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33"/>
          <p:cNvSpPr>
            <a:spLocks noChangeShapeType="1"/>
          </p:cNvSpPr>
          <p:nvPr/>
        </p:nvSpPr>
        <p:spPr bwMode="auto">
          <a:xfrm flipH="1" flipV="1">
            <a:off x="3690585" y="5616549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34"/>
          <p:cNvSpPr>
            <a:spLocks noChangeShapeType="1"/>
          </p:cNvSpPr>
          <p:nvPr/>
        </p:nvSpPr>
        <p:spPr bwMode="auto">
          <a:xfrm flipH="1" flipV="1">
            <a:off x="3742972" y="5054574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 flipV="1">
            <a:off x="3417535" y="3878236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V="1">
            <a:off x="2769835" y="3516286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5881003" y="3069489"/>
          <a:ext cx="19478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700" imgH="215900" progId="Equation.3">
                  <p:embed/>
                </p:oleObj>
              </mc:Choice>
              <mc:Fallback>
                <p:oleObj name="Equation" r:id="rId2" imgW="774700" imgH="21590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81003" y="3069489"/>
                        <a:ext cx="19478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H="1">
            <a:off x="5119688" y="3340952"/>
            <a:ext cx="761315" cy="3571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2900363" y="2890827"/>
          <a:ext cx="19478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700" imgH="215900" progId="Equation.3">
                  <p:embed/>
                </p:oleObj>
              </mc:Choice>
              <mc:Fallback>
                <p:oleObj name="Equation" r:id="rId4" imgW="774700" imgH="215900" progId="Equation.3">
                  <p:embed/>
                  <p:pic>
                    <p:nvPicPr>
                      <p:cNvPr id="62" name="Object 6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0363" y="2890827"/>
                        <a:ext cx="19478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973277" y="2567610"/>
            <a:ext cx="191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negative examples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6081529" y="5015765"/>
          <a:ext cx="19478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700" imgH="215900" progId="Equation.3">
                  <p:embed/>
                </p:oleObj>
              </mc:Choice>
              <mc:Fallback>
                <p:oleObj name="Equation" r:id="rId6" imgW="774700" imgH="2159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81529" y="5015765"/>
                        <a:ext cx="19478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6154443" y="4692548"/>
            <a:ext cx="181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positive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4192" y="1764038"/>
            <a:ext cx="593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the equations for the margin lines?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0134-4573-9DB6-0489-6610DCE8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36C30-F67D-DA9C-8905-A5F18A57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983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margin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2517422" y="371631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V="1">
            <a:off x="2379310" y="6705574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55406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2979385" y="48926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3131785" y="5438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27507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3284185" y="4295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27507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2903185" y="5362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3665185" y="4981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4566885" y="49688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41985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51891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7"/>
          <p:cNvSpPr>
            <a:spLocks noChangeArrowheads="1"/>
          </p:cNvSpPr>
          <p:nvPr/>
        </p:nvSpPr>
        <p:spPr bwMode="auto">
          <a:xfrm>
            <a:off x="3881085" y="64166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4503385" y="52863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19"/>
          <p:cNvSpPr>
            <a:spLocks noChangeArrowheads="1"/>
          </p:cNvSpPr>
          <p:nvPr/>
        </p:nvSpPr>
        <p:spPr bwMode="auto">
          <a:xfrm>
            <a:off x="3935060" y="57800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4579585" y="61245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52653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2"/>
          <p:cNvSpPr>
            <a:spLocks noChangeArrowheads="1"/>
          </p:cNvSpPr>
          <p:nvPr/>
        </p:nvSpPr>
        <p:spPr bwMode="auto">
          <a:xfrm>
            <a:off x="3750910" y="36972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3"/>
          <p:cNvSpPr>
            <a:spLocks noChangeArrowheads="1"/>
          </p:cNvSpPr>
          <p:nvPr/>
        </p:nvSpPr>
        <p:spPr bwMode="auto">
          <a:xfrm>
            <a:off x="4360510" y="3773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542731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V="1">
            <a:off x="2879371" y="3697261"/>
            <a:ext cx="2243139" cy="299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 flipV="1">
            <a:off x="4314472" y="4802161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590572" y="491646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1"/>
          <p:cNvSpPr>
            <a:spLocks noChangeArrowheads="1"/>
          </p:cNvSpPr>
          <p:nvPr/>
        </p:nvSpPr>
        <p:spPr bwMode="auto">
          <a:xfrm>
            <a:off x="3863622" y="5711799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2"/>
          <p:cNvSpPr>
            <a:spLocks noChangeArrowheads="1"/>
          </p:cNvSpPr>
          <p:nvPr/>
        </p:nvSpPr>
        <p:spPr bwMode="auto">
          <a:xfrm>
            <a:off x="4497035" y="489899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33"/>
          <p:cNvSpPr>
            <a:spLocks noChangeShapeType="1"/>
          </p:cNvSpPr>
          <p:nvPr/>
        </p:nvSpPr>
        <p:spPr bwMode="auto">
          <a:xfrm flipH="1" flipV="1">
            <a:off x="3690585" y="5616549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34"/>
          <p:cNvSpPr>
            <a:spLocks noChangeShapeType="1"/>
          </p:cNvSpPr>
          <p:nvPr/>
        </p:nvSpPr>
        <p:spPr bwMode="auto">
          <a:xfrm flipH="1" flipV="1">
            <a:off x="3742972" y="5054574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 flipV="1">
            <a:off x="3417535" y="3878236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V="1">
            <a:off x="2769835" y="3516286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5881003" y="3069489"/>
          <a:ext cx="19478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700" imgH="215900" progId="Equation.3">
                  <p:embed/>
                </p:oleObj>
              </mc:Choice>
              <mc:Fallback>
                <p:oleObj name="Equation" r:id="rId2" imgW="774700" imgH="21590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81003" y="3069489"/>
                        <a:ext cx="19478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H="1">
            <a:off x="5119688" y="3340952"/>
            <a:ext cx="761315" cy="3571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150286" y="2628900"/>
          <a:ext cx="21383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900" imgH="215900" progId="Equation.3">
                  <p:embed/>
                </p:oleObj>
              </mc:Choice>
              <mc:Fallback>
                <p:oleObj name="Equation" r:id="rId4" imgW="850900" imgH="215900" progId="Equation.3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0286" y="2628900"/>
                        <a:ext cx="2138363" cy="5429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6762750" y="5131639"/>
          <a:ext cx="19129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2000" imgH="215900" progId="Equation.3">
                  <p:embed/>
                </p:oleObj>
              </mc:Choice>
              <mc:Fallback>
                <p:oleObj name="Equation" r:id="rId6" imgW="762000" imgH="215900" progId="Equation.3">
                  <p:embed/>
                  <p:pic>
                    <p:nvPicPr>
                      <p:cNvPr id="66" name="Object 6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62750" y="5131639"/>
                        <a:ext cx="1912938" cy="542925"/>
                      </a:xfrm>
                      <a:prstGeom prst="rect">
                        <a:avLst/>
                      </a:prstGeom>
                      <a:ln>
                        <a:solidFill>
                          <a:srgbClr val="008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4836761" y="4700458"/>
            <a:ext cx="1925989" cy="59859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4185" y="2939738"/>
            <a:ext cx="650875" cy="16846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3310" y="3555328"/>
            <a:ext cx="145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c?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327" y="1682612"/>
            <a:ext cx="8024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know they’re the same distance apart (otherwise, they wouldn’t be support vectors!)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BEB83A-FAF8-37E0-A7A6-88102CE5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87FE4-501A-ECFA-9AA4-532FE58F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56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margin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2517422" y="371631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V="1">
            <a:off x="2379310" y="6705574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55406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2979385" y="48926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3131785" y="5438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27507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3284185" y="4295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27507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2903185" y="5362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3665185" y="4981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4566885" y="49688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41985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51891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7"/>
          <p:cNvSpPr>
            <a:spLocks noChangeArrowheads="1"/>
          </p:cNvSpPr>
          <p:nvPr/>
        </p:nvSpPr>
        <p:spPr bwMode="auto">
          <a:xfrm>
            <a:off x="3881085" y="64166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4503385" y="52863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19"/>
          <p:cNvSpPr>
            <a:spLocks noChangeArrowheads="1"/>
          </p:cNvSpPr>
          <p:nvPr/>
        </p:nvSpPr>
        <p:spPr bwMode="auto">
          <a:xfrm>
            <a:off x="3935060" y="57800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4579585" y="61245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52653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2"/>
          <p:cNvSpPr>
            <a:spLocks noChangeArrowheads="1"/>
          </p:cNvSpPr>
          <p:nvPr/>
        </p:nvSpPr>
        <p:spPr bwMode="auto">
          <a:xfrm>
            <a:off x="3750910" y="36972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3"/>
          <p:cNvSpPr>
            <a:spLocks noChangeArrowheads="1"/>
          </p:cNvSpPr>
          <p:nvPr/>
        </p:nvSpPr>
        <p:spPr bwMode="auto">
          <a:xfrm>
            <a:off x="4360510" y="3773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542731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V="1">
            <a:off x="2879371" y="3697261"/>
            <a:ext cx="2243139" cy="299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 flipV="1">
            <a:off x="4314472" y="4802161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590572" y="491646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1"/>
          <p:cNvSpPr>
            <a:spLocks noChangeArrowheads="1"/>
          </p:cNvSpPr>
          <p:nvPr/>
        </p:nvSpPr>
        <p:spPr bwMode="auto">
          <a:xfrm>
            <a:off x="3863622" y="5711799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2"/>
          <p:cNvSpPr>
            <a:spLocks noChangeArrowheads="1"/>
          </p:cNvSpPr>
          <p:nvPr/>
        </p:nvSpPr>
        <p:spPr bwMode="auto">
          <a:xfrm>
            <a:off x="4497035" y="489899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33"/>
          <p:cNvSpPr>
            <a:spLocks noChangeShapeType="1"/>
          </p:cNvSpPr>
          <p:nvPr/>
        </p:nvSpPr>
        <p:spPr bwMode="auto">
          <a:xfrm flipH="1" flipV="1">
            <a:off x="3690585" y="5616549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34"/>
          <p:cNvSpPr>
            <a:spLocks noChangeShapeType="1"/>
          </p:cNvSpPr>
          <p:nvPr/>
        </p:nvSpPr>
        <p:spPr bwMode="auto">
          <a:xfrm flipH="1" flipV="1">
            <a:off x="3742972" y="5054574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 flipV="1">
            <a:off x="3417535" y="3878236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V="1">
            <a:off x="2769835" y="3516286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5881003" y="3069489"/>
          <a:ext cx="19478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700" imgH="215900" progId="Equation.3">
                  <p:embed/>
                </p:oleObj>
              </mc:Choice>
              <mc:Fallback>
                <p:oleObj name="Equation" r:id="rId3" imgW="774700" imgH="21590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1003" y="3069489"/>
                        <a:ext cx="19478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H="1">
            <a:off x="5119688" y="3340952"/>
            <a:ext cx="761315" cy="3571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504597" y="2396813"/>
          <a:ext cx="21383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900" imgH="215900" progId="Equation.3">
                  <p:embed/>
                </p:oleObj>
              </mc:Choice>
              <mc:Fallback>
                <p:oleObj name="Equation" r:id="rId5" imgW="850900" imgH="215900" progId="Equation.3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4597" y="2396813"/>
                        <a:ext cx="2138363" cy="5429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6794500" y="5581650"/>
          <a:ext cx="1914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2000" imgH="215900" progId="Equation.3">
                  <p:embed/>
                </p:oleObj>
              </mc:Choice>
              <mc:Fallback>
                <p:oleObj name="Equation" r:id="rId7" imgW="762000" imgH="215900" progId="Equation.3">
                  <p:embed/>
                  <p:pic>
                    <p:nvPicPr>
                      <p:cNvPr id="66" name="Object 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94500" y="5581650"/>
                        <a:ext cx="1914525" cy="542925"/>
                      </a:xfrm>
                      <a:prstGeom prst="rect">
                        <a:avLst/>
                      </a:prstGeom>
                      <a:ln>
                        <a:solidFill>
                          <a:srgbClr val="008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4836760" y="4700457"/>
            <a:ext cx="2555511" cy="8811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4185" y="2939738"/>
            <a:ext cx="650875" cy="16846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0640" y="1584910"/>
            <a:ext cx="784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Depends! If we scale w, we vary the constant without changing the separating hyperplane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155722" y="4992661"/>
            <a:ext cx="293688" cy="21748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1CD9E-9751-6010-51A0-243B9CDE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7B0F1-A5FC-EA7C-27AA-C93CF606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33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margin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2517422" y="371631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V="1">
            <a:off x="2379310" y="6705574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55406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2979385" y="48926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3131785" y="5438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27507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3284185" y="4295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27507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2903185" y="5362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3665185" y="4981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4566885" y="49688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41985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51891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7"/>
          <p:cNvSpPr>
            <a:spLocks noChangeArrowheads="1"/>
          </p:cNvSpPr>
          <p:nvPr/>
        </p:nvSpPr>
        <p:spPr bwMode="auto">
          <a:xfrm>
            <a:off x="3881085" y="64166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4503385" y="52863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19"/>
          <p:cNvSpPr>
            <a:spLocks noChangeArrowheads="1"/>
          </p:cNvSpPr>
          <p:nvPr/>
        </p:nvSpPr>
        <p:spPr bwMode="auto">
          <a:xfrm>
            <a:off x="3935060" y="57800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4579585" y="61245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52653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2"/>
          <p:cNvSpPr>
            <a:spLocks noChangeArrowheads="1"/>
          </p:cNvSpPr>
          <p:nvPr/>
        </p:nvSpPr>
        <p:spPr bwMode="auto">
          <a:xfrm>
            <a:off x="3750910" y="36972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3"/>
          <p:cNvSpPr>
            <a:spLocks noChangeArrowheads="1"/>
          </p:cNvSpPr>
          <p:nvPr/>
        </p:nvSpPr>
        <p:spPr bwMode="auto">
          <a:xfrm>
            <a:off x="4360510" y="3773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542731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V="1">
            <a:off x="2879371" y="3697261"/>
            <a:ext cx="2243139" cy="299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 flipV="1">
            <a:off x="4314472" y="4802161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590572" y="491646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1"/>
          <p:cNvSpPr>
            <a:spLocks noChangeArrowheads="1"/>
          </p:cNvSpPr>
          <p:nvPr/>
        </p:nvSpPr>
        <p:spPr bwMode="auto">
          <a:xfrm>
            <a:off x="3863622" y="5711799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2"/>
          <p:cNvSpPr>
            <a:spLocks noChangeArrowheads="1"/>
          </p:cNvSpPr>
          <p:nvPr/>
        </p:nvSpPr>
        <p:spPr bwMode="auto">
          <a:xfrm>
            <a:off x="4497035" y="489899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33"/>
          <p:cNvSpPr>
            <a:spLocks noChangeShapeType="1"/>
          </p:cNvSpPr>
          <p:nvPr/>
        </p:nvSpPr>
        <p:spPr bwMode="auto">
          <a:xfrm flipH="1" flipV="1">
            <a:off x="3690585" y="5616549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34"/>
          <p:cNvSpPr>
            <a:spLocks noChangeShapeType="1"/>
          </p:cNvSpPr>
          <p:nvPr/>
        </p:nvSpPr>
        <p:spPr bwMode="auto">
          <a:xfrm flipH="1" flipV="1">
            <a:off x="3742972" y="5054574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 flipV="1">
            <a:off x="3417535" y="3878236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V="1">
            <a:off x="2769835" y="3516286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5881003" y="3069489"/>
          <a:ext cx="19478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700" imgH="215900" progId="Equation.3">
                  <p:embed/>
                </p:oleObj>
              </mc:Choice>
              <mc:Fallback>
                <p:oleObj name="Equation" r:id="rId2" imgW="774700" imgH="21590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81003" y="3069489"/>
                        <a:ext cx="19478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H="1">
            <a:off x="5119688" y="3340952"/>
            <a:ext cx="761315" cy="3571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6794500" y="5581650"/>
          <a:ext cx="1914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2000" imgH="215900" progId="Equation.3">
                  <p:embed/>
                </p:oleObj>
              </mc:Choice>
              <mc:Fallback>
                <p:oleObj name="Equation" r:id="rId4" imgW="762000" imgH="215900" progId="Equation.3">
                  <p:embed/>
                  <p:pic>
                    <p:nvPicPr>
                      <p:cNvPr id="66" name="Object 6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94500" y="5581650"/>
                        <a:ext cx="1914525" cy="542925"/>
                      </a:xfrm>
                      <a:prstGeom prst="rect">
                        <a:avLst/>
                      </a:prstGeom>
                      <a:ln>
                        <a:solidFill>
                          <a:srgbClr val="008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4836760" y="4700457"/>
            <a:ext cx="2555511" cy="8811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4185" y="2939738"/>
            <a:ext cx="650875" cy="16846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0640" y="1584910"/>
            <a:ext cx="784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Depends! If we scale w, we vary the constant without changing the separating </a:t>
            </a:r>
            <a:r>
              <a:rPr lang="en-US" sz="2000" dirty="0" err="1">
                <a:solidFill>
                  <a:srgbClr val="0000FF"/>
                </a:solidFill>
              </a:rPr>
              <a:t>hyperplane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155722" y="4992661"/>
            <a:ext cx="1360488" cy="99218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681" y="4578463"/>
            <a:ext cx="220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Larger w result in larger constants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1150286" y="2628900"/>
          <a:ext cx="21383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900" imgH="215900" progId="Equation.3">
                  <p:embed/>
                </p:oleObj>
              </mc:Choice>
              <mc:Fallback>
                <p:oleObj name="Equation" r:id="rId6" imgW="850900" imgH="2159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0286" y="2628900"/>
                        <a:ext cx="2138363" cy="5429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5C3D8-9F86-1BAF-DF17-E1C7391B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2AB17-FA67-C0DC-886F-A32757C5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273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margin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2517422" y="371631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V="1">
            <a:off x="2379310" y="6705574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55406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2979385" y="48926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3131785" y="5438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27507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3284185" y="4295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27507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2903185" y="5362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3665185" y="4981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4566885" y="49688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41985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51891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7"/>
          <p:cNvSpPr>
            <a:spLocks noChangeArrowheads="1"/>
          </p:cNvSpPr>
          <p:nvPr/>
        </p:nvSpPr>
        <p:spPr bwMode="auto">
          <a:xfrm>
            <a:off x="3881085" y="64166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4503385" y="52863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19"/>
          <p:cNvSpPr>
            <a:spLocks noChangeArrowheads="1"/>
          </p:cNvSpPr>
          <p:nvPr/>
        </p:nvSpPr>
        <p:spPr bwMode="auto">
          <a:xfrm>
            <a:off x="3935060" y="57800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4579585" y="61245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52653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2"/>
          <p:cNvSpPr>
            <a:spLocks noChangeArrowheads="1"/>
          </p:cNvSpPr>
          <p:nvPr/>
        </p:nvSpPr>
        <p:spPr bwMode="auto">
          <a:xfrm>
            <a:off x="3750910" y="36972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3"/>
          <p:cNvSpPr>
            <a:spLocks noChangeArrowheads="1"/>
          </p:cNvSpPr>
          <p:nvPr/>
        </p:nvSpPr>
        <p:spPr bwMode="auto">
          <a:xfrm>
            <a:off x="4360510" y="3773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542731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V="1">
            <a:off x="2879371" y="3697261"/>
            <a:ext cx="2243139" cy="299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 flipV="1">
            <a:off x="4314472" y="4802161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590572" y="491646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1"/>
          <p:cNvSpPr>
            <a:spLocks noChangeArrowheads="1"/>
          </p:cNvSpPr>
          <p:nvPr/>
        </p:nvSpPr>
        <p:spPr bwMode="auto">
          <a:xfrm>
            <a:off x="3863622" y="5711799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2"/>
          <p:cNvSpPr>
            <a:spLocks noChangeArrowheads="1"/>
          </p:cNvSpPr>
          <p:nvPr/>
        </p:nvSpPr>
        <p:spPr bwMode="auto">
          <a:xfrm>
            <a:off x="4497035" y="489899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33"/>
          <p:cNvSpPr>
            <a:spLocks noChangeShapeType="1"/>
          </p:cNvSpPr>
          <p:nvPr/>
        </p:nvSpPr>
        <p:spPr bwMode="auto">
          <a:xfrm flipH="1" flipV="1">
            <a:off x="3690585" y="5616549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34"/>
          <p:cNvSpPr>
            <a:spLocks noChangeShapeType="1"/>
          </p:cNvSpPr>
          <p:nvPr/>
        </p:nvSpPr>
        <p:spPr bwMode="auto">
          <a:xfrm flipH="1" flipV="1">
            <a:off x="3742972" y="5054574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 flipV="1">
            <a:off x="3417535" y="3878236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V="1">
            <a:off x="2769835" y="3516286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5881003" y="3069489"/>
          <a:ext cx="19478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700" imgH="215900" progId="Equation.3">
                  <p:embed/>
                </p:oleObj>
              </mc:Choice>
              <mc:Fallback>
                <p:oleObj name="Equation" r:id="rId2" imgW="774700" imgH="21590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81003" y="3069489"/>
                        <a:ext cx="19478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H="1">
            <a:off x="5119688" y="3340952"/>
            <a:ext cx="761315" cy="3571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6794500" y="5581650"/>
          <a:ext cx="1914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2000" imgH="215900" progId="Equation.3">
                  <p:embed/>
                </p:oleObj>
              </mc:Choice>
              <mc:Fallback>
                <p:oleObj name="Equation" r:id="rId4" imgW="762000" imgH="215900" progId="Equation.3">
                  <p:embed/>
                  <p:pic>
                    <p:nvPicPr>
                      <p:cNvPr id="66" name="Object 6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94500" y="5581650"/>
                        <a:ext cx="1914525" cy="542925"/>
                      </a:xfrm>
                      <a:prstGeom prst="rect">
                        <a:avLst/>
                      </a:prstGeom>
                      <a:ln>
                        <a:solidFill>
                          <a:srgbClr val="008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4836760" y="4700457"/>
            <a:ext cx="2555511" cy="8811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4185" y="2939738"/>
            <a:ext cx="650875" cy="16846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0640" y="1584910"/>
            <a:ext cx="784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Depends! If we scale w, we vary the constant without changing the separating </a:t>
            </a:r>
            <a:r>
              <a:rPr lang="en-US" sz="2000" dirty="0" err="1">
                <a:solidFill>
                  <a:srgbClr val="0000FF"/>
                </a:solidFill>
              </a:rPr>
              <a:t>hyperplane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155722" y="4992661"/>
            <a:ext cx="204788" cy="14287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681" y="4578463"/>
            <a:ext cx="220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Smaller w result in smaller constants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1150286" y="2628900"/>
          <a:ext cx="21383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900" imgH="215900" progId="Equation.3">
                  <p:embed/>
                </p:oleObj>
              </mc:Choice>
              <mc:Fallback>
                <p:oleObj name="Equation" r:id="rId6" imgW="850900" imgH="2159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0286" y="2628900"/>
                        <a:ext cx="2138363" cy="5429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0CE09-7BA1-D776-A890-2BB58381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2F392-9991-ABAB-2E41-C51F00A9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64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margin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2517422" y="371631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V="1">
            <a:off x="2379310" y="6705574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55406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2979385" y="48926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3131785" y="5438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27507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3284185" y="4295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27507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2903185" y="5362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3665185" y="4981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4566885" y="49688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41985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51891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7"/>
          <p:cNvSpPr>
            <a:spLocks noChangeArrowheads="1"/>
          </p:cNvSpPr>
          <p:nvPr/>
        </p:nvSpPr>
        <p:spPr bwMode="auto">
          <a:xfrm>
            <a:off x="3881085" y="64166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4503385" y="52863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19"/>
          <p:cNvSpPr>
            <a:spLocks noChangeArrowheads="1"/>
          </p:cNvSpPr>
          <p:nvPr/>
        </p:nvSpPr>
        <p:spPr bwMode="auto">
          <a:xfrm>
            <a:off x="3935060" y="57800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4579585" y="61245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52653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2"/>
          <p:cNvSpPr>
            <a:spLocks noChangeArrowheads="1"/>
          </p:cNvSpPr>
          <p:nvPr/>
        </p:nvSpPr>
        <p:spPr bwMode="auto">
          <a:xfrm>
            <a:off x="3750910" y="36972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3"/>
          <p:cNvSpPr>
            <a:spLocks noChangeArrowheads="1"/>
          </p:cNvSpPr>
          <p:nvPr/>
        </p:nvSpPr>
        <p:spPr bwMode="auto">
          <a:xfrm>
            <a:off x="4360510" y="3773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542731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V="1">
            <a:off x="2879371" y="3697261"/>
            <a:ext cx="2243139" cy="299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 flipV="1">
            <a:off x="4314472" y="4802161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590572" y="491646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1"/>
          <p:cNvSpPr>
            <a:spLocks noChangeArrowheads="1"/>
          </p:cNvSpPr>
          <p:nvPr/>
        </p:nvSpPr>
        <p:spPr bwMode="auto">
          <a:xfrm>
            <a:off x="3863622" y="5711799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2"/>
          <p:cNvSpPr>
            <a:spLocks noChangeArrowheads="1"/>
          </p:cNvSpPr>
          <p:nvPr/>
        </p:nvSpPr>
        <p:spPr bwMode="auto">
          <a:xfrm>
            <a:off x="4497035" y="489899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33"/>
          <p:cNvSpPr>
            <a:spLocks noChangeShapeType="1"/>
          </p:cNvSpPr>
          <p:nvPr/>
        </p:nvSpPr>
        <p:spPr bwMode="auto">
          <a:xfrm flipH="1" flipV="1">
            <a:off x="3690585" y="5616549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34"/>
          <p:cNvSpPr>
            <a:spLocks noChangeShapeType="1"/>
          </p:cNvSpPr>
          <p:nvPr/>
        </p:nvSpPr>
        <p:spPr bwMode="auto">
          <a:xfrm flipH="1" flipV="1">
            <a:off x="3742972" y="5054574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 flipV="1">
            <a:off x="3417535" y="3878236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V="1">
            <a:off x="2769835" y="3516286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6810375" y="5581650"/>
          <a:ext cx="1882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300" imgH="215900" progId="Equation.3">
                  <p:embed/>
                </p:oleObj>
              </mc:Choice>
              <mc:Fallback>
                <p:oleObj name="Equation" r:id="rId2" imgW="749300" imgH="215900" progId="Equation.3">
                  <p:embed/>
                  <p:pic>
                    <p:nvPicPr>
                      <p:cNvPr id="66" name="Object 6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10375" y="5581650"/>
                        <a:ext cx="1882775" cy="542925"/>
                      </a:xfrm>
                      <a:prstGeom prst="rect">
                        <a:avLst/>
                      </a:prstGeom>
                      <a:ln>
                        <a:solidFill>
                          <a:srgbClr val="008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4836760" y="4700457"/>
            <a:ext cx="2555511" cy="8811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4185" y="2939738"/>
            <a:ext cx="650875" cy="16846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0640" y="1584910"/>
            <a:ext cx="405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now, let’s assume c = 1.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155722" y="4992661"/>
            <a:ext cx="204788" cy="14287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ight Brace 62"/>
          <p:cNvSpPr/>
          <p:nvPr/>
        </p:nvSpPr>
        <p:spPr>
          <a:xfrm rot="18184397">
            <a:off x="5231262" y="3551636"/>
            <a:ext cx="180349" cy="318321"/>
          </a:xfrm>
          <a:prstGeom prst="rightBrac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05802" y="3115422"/>
            <a:ext cx="281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this distance?</a:t>
            </a:r>
          </a:p>
        </p:txBody>
      </p:sp>
      <p:graphicFrame>
        <p:nvGraphicFramePr>
          <p:cNvPr id="61" name="Object 60"/>
          <p:cNvGraphicFramePr>
            <a:graphicFrameLocks noChangeAspect="1"/>
          </p:cNvGraphicFramePr>
          <p:nvPr/>
        </p:nvGraphicFramePr>
        <p:xfrm>
          <a:off x="1166813" y="2628900"/>
          <a:ext cx="21066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200" imgH="215900" progId="Equation.3">
                  <p:embed/>
                </p:oleObj>
              </mc:Choice>
              <mc:Fallback>
                <p:oleObj name="Equation" r:id="rId4" imgW="838200" imgH="215900" progId="Equation.3">
                  <p:embed/>
                  <p:pic>
                    <p:nvPicPr>
                      <p:cNvPr id="61" name="Object 6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6813" y="2628900"/>
                        <a:ext cx="2106612" cy="5429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A2BF-E1FE-BE9E-C244-A2FD811E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9749-D2C1-7A10-ADDC-069729AC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176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the </a:t>
            </a:r>
            <a:r>
              <a:rPr lang="en-US" dirty="0" err="1"/>
              <a:t>hyperplane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26262" y="2993235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626701" y="3588809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74088" y="302535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w=(1,2)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31916" y="3574041"/>
            <a:ext cx="504144" cy="1053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064" y="4470061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62104" y="2591256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2028290" y="56560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31276" y="5813843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805001"/>
            <a:ext cx="6075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far away is this point from the </a:t>
            </a:r>
            <a:r>
              <a:rPr lang="en-US" sz="2400" dirty="0" err="1">
                <a:solidFill>
                  <a:srgbClr val="FF0000"/>
                </a:solidFill>
              </a:rPr>
              <a:t>hyperplane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7267D-1A60-63B8-A00F-B099007D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7E23E-398A-64F9-D390-13FE806A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CB7FB-CCD6-43B2-81B1-17ABB0A809B6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915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Lecture</a:t>
            </a:r>
            <a:r>
              <a:rPr lang="tr-TR" dirty="0"/>
              <a:t> # 18</a:t>
            </a:r>
            <a:br>
              <a:rPr lang="tr-TR" dirty="0"/>
            </a:br>
            <a:r>
              <a:rPr lang="tr-TR" dirty="0" err="1"/>
              <a:t>Kernel</a:t>
            </a:r>
            <a:r>
              <a:rPr lang="tr-TR" dirty="0"/>
              <a:t> Machines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the </a:t>
            </a:r>
            <a:r>
              <a:rPr lang="en-US" dirty="0" err="1"/>
              <a:t>hyperplane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26262" y="2993235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626701" y="3588809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31916" y="3574041"/>
            <a:ext cx="504144" cy="1053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064" y="4470061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62104" y="2591256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2028290" y="56560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31276" y="5813843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805001"/>
            <a:ext cx="6075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far away is this point from the </a:t>
            </a:r>
            <a:r>
              <a:rPr lang="en-US" sz="2400" dirty="0" err="1">
                <a:solidFill>
                  <a:srgbClr val="FF0000"/>
                </a:solidFill>
              </a:rPr>
              <a:t>hyperplane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74088" y="302535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w=(1,2)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719AD1-CDB8-944F-B8D4-AA7E3BFAB682}"/>
                  </a:ext>
                </a:extLst>
              </p:cNvPr>
              <p:cNvSpPr txBox="1"/>
              <p:nvPr/>
            </p:nvSpPr>
            <p:spPr>
              <a:xfrm>
                <a:off x="5283478" y="4215474"/>
                <a:ext cx="3045193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+(−2)</m:t>
                          </m:r>
                          <m:r>
                            <a:rPr lang="en-US" sz="20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719AD1-CDB8-944F-B8D4-AA7E3BFAB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4215474"/>
                <a:ext cx="3045193" cy="372731"/>
              </a:xfrm>
              <a:prstGeom prst="rect">
                <a:avLst/>
              </a:prstGeom>
              <a:blipFill>
                <a:blip r:embed="rId2"/>
                <a:stretch>
                  <a:fillRect l="-1245" r="-1245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4206B15-B27B-2CD1-1F45-F135DB07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2FEBB-DBA6-48A0-D1DB-A2B244BB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CB7FB-CCD6-43B2-81B1-17ABB0A809B6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373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the </a:t>
            </a:r>
            <a:r>
              <a:rPr lang="en-US" dirty="0" err="1"/>
              <a:t>hyperplane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26262" y="2993235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626701" y="3588809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31916" y="3574041"/>
            <a:ext cx="504144" cy="1053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064" y="4470061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62104" y="2591256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3076844" y="41305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22784" y="3945849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805001"/>
            <a:ext cx="6075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far away is this point from the </a:t>
            </a:r>
            <a:r>
              <a:rPr lang="en-US" sz="2400" dirty="0" err="1">
                <a:solidFill>
                  <a:srgbClr val="FF0000"/>
                </a:solidFill>
              </a:rPr>
              <a:t>hyperplane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74088" y="302535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w=(1,2)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ECFF3-DC69-6DAB-1325-B7865D52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8EA-D1E2-8090-D41C-1780A10B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CB7FB-CCD6-43B2-81B1-17ABB0A809B6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4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the </a:t>
            </a:r>
            <a:r>
              <a:rPr lang="en-US" dirty="0" err="1"/>
              <a:t>hyperplane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26262" y="2993235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626701" y="3588809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31916" y="3574041"/>
            <a:ext cx="504144" cy="1053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064" y="4470061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62104" y="2591256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3076844" y="41305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22784" y="3945849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805001"/>
            <a:ext cx="6075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far away is this point from the </a:t>
            </a:r>
            <a:r>
              <a:rPr lang="en-US" sz="2400" dirty="0" err="1">
                <a:solidFill>
                  <a:srgbClr val="FF0000"/>
                </a:solidFill>
              </a:rPr>
              <a:t>hyperplane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74088" y="302535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w=(1,2)</a:t>
            </a: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5661025" y="3894138"/>
          <a:ext cx="2044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203200" progId="Equation.3">
                  <p:embed/>
                </p:oleObj>
              </mc:Choice>
              <mc:Fallback>
                <p:oleObj name="Equation" r:id="rId2" imgW="927100" imgH="20320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61025" y="3894138"/>
                        <a:ext cx="20447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00118" y="3356111"/>
            <a:ext cx="57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it?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91888F-E41F-46BB-8C19-D071CDCB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9D520-CA9E-56A2-EEBA-44194254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CB7FB-CCD6-43B2-81B1-17ABB0A809B6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2288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the </a:t>
            </a:r>
            <a:r>
              <a:rPr lang="en-US" dirty="0" err="1"/>
              <a:t>hyperplane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26262" y="2993235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626701" y="3588809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31916" y="3574041"/>
            <a:ext cx="504144" cy="1053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064" y="4470061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62104" y="2591256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3076844" y="41305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22784" y="3945849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805001"/>
            <a:ext cx="5505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that seem right?  What’s the problem?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74088" y="302535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w=(1,2)</a:t>
            </a: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4983163" y="3792537"/>
          <a:ext cx="2044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203200" progId="Equation.3">
                  <p:embed/>
                </p:oleObj>
              </mc:Choice>
              <mc:Fallback>
                <p:oleObj name="Equation" r:id="rId2" imgW="927100" imgH="20320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83163" y="3792537"/>
                        <a:ext cx="20447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5678819" y="4552950"/>
          <a:ext cx="22971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400" imgH="203200" progId="Equation.3">
                  <p:embed/>
                </p:oleObj>
              </mc:Choice>
              <mc:Fallback>
                <p:oleObj name="Equation" r:id="rId4" imgW="1041400" imgH="20320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8819" y="4552950"/>
                        <a:ext cx="229711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5678819" y="5367627"/>
          <a:ext cx="21018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500" imgH="177800" progId="Equation.3">
                  <p:embed/>
                </p:oleObj>
              </mc:Choice>
              <mc:Fallback>
                <p:oleObj name="Equation" r:id="rId6" imgW="952500" imgH="177800" progId="Equation.3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78819" y="5367627"/>
                        <a:ext cx="210185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5754688" y="6150015"/>
          <a:ext cx="6715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800" imgH="177800" progId="Equation.3">
                  <p:embed/>
                </p:oleObj>
              </mc:Choice>
              <mc:Fallback>
                <p:oleObj name="Equation" r:id="rId8" imgW="304800" imgH="1778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54688" y="6150015"/>
                        <a:ext cx="671512" cy="39211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13F0B-8256-AF18-8C40-7D175DAD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6DEAE-C633-362B-8D33-FA8E179A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CB7FB-CCD6-43B2-81B1-17ABB0A809B6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13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the </a:t>
            </a:r>
            <a:r>
              <a:rPr lang="en-US" dirty="0" err="1"/>
              <a:t>hyperplane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26262" y="2993235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626701" y="3588809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31916" y="2370667"/>
            <a:ext cx="1075292" cy="2257126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064" y="4470061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62104" y="2591256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3076844" y="41305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22784" y="3945849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063" y="1805001"/>
            <a:ext cx="605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far away is the point from the </a:t>
            </a:r>
            <a:r>
              <a:rPr lang="en-US" sz="2400" dirty="0" err="1">
                <a:solidFill>
                  <a:srgbClr val="FF0000"/>
                </a:solidFill>
              </a:rPr>
              <a:t>hyperplane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36324" y="2993235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w=(2,4)</a:t>
            </a: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5661025" y="3894138"/>
          <a:ext cx="2044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203200" progId="Equation.3">
                  <p:embed/>
                </p:oleObj>
              </mc:Choice>
              <mc:Fallback>
                <p:oleObj name="Equation" r:id="rId2" imgW="927100" imgH="20320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61025" y="3894138"/>
                        <a:ext cx="20447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28459-35B0-2ADB-B279-959AC672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03B1B-421F-C11D-E7EC-9B501EC9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CB7FB-CCD6-43B2-81B1-17ABB0A809B6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451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the </a:t>
            </a:r>
            <a:r>
              <a:rPr lang="en-US" dirty="0" err="1"/>
              <a:t>hyperplane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26262" y="2993235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626701" y="3588809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31916" y="2370667"/>
            <a:ext cx="1075292" cy="2257126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064" y="4470061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62104" y="2591256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3076844" y="41305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22784" y="3945849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063" y="1805001"/>
            <a:ext cx="605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far away is the point from the </a:t>
            </a:r>
            <a:r>
              <a:rPr lang="en-US" sz="2400" dirty="0" err="1">
                <a:solidFill>
                  <a:srgbClr val="FF0000"/>
                </a:solidFill>
              </a:rPr>
              <a:t>hyperplane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36324" y="2993235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w=(2,4)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4983163" y="3792537"/>
          <a:ext cx="2044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203200" progId="Equation.3">
                  <p:embed/>
                </p:oleObj>
              </mc:Choice>
              <mc:Fallback>
                <p:oleObj name="Equation" r:id="rId2" imgW="927100" imgH="20320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83163" y="3792537"/>
                        <a:ext cx="20447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5678819" y="4552950"/>
          <a:ext cx="22971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400" imgH="203200" progId="Equation.3">
                  <p:embed/>
                </p:oleObj>
              </mc:Choice>
              <mc:Fallback>
                <p:oleObj name="Equation" r:id="rId4" imgW="1041400" imgH="203200" progId="Equation.3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8819" y="4552950"/>
                        <a:ext cx="229711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5700679" y="5367338"/>
          <a:ext cx="22129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3300" imgH="177800" progId="Equation.3">
                  <p:embed/>
                </p:oleObj>
              </mc:Choice>
              <mc:Fallback>
                <p:oleObj name="Equation" r:id="rId6" imgW="1003300" imgH="1778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00679" y="5367338"/>
                        <a:ext cx="22129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5657850" y="6149975"/>
          <a:ext cx="8397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177800" progId="Equation.3">
                  <p:embed/>
                </p:oleObj>
              </mc:Choice>
              <mc:Fallback>
                <p:oleObj name="Equation" r:id="rId8" imgW="381000" imgH="177800" progId="Equation.3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57850" y="6149975"/>
                        <a:ext cx="839788" cy="39211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3056F-81BA-AA3E-C7C5-3313E05E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F4D5-006B-304D-A3FD-28DA6FA0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CB7FB-CCD6-43B2-81B1-17ABB0A809B6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3493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the </a:t>
            </a:r>
            <a:r>
              <a:rPr lang="en-US" dirty="0" err="1"/>
              <a:t>hyperplane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26262" y="2993235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626701" y="3588809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31916" y="3574041"/>
            <a:ext cx="504144" cy="1053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064" y="4470061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62104" y="2591256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3076844" y="41305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22784" y="3945849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805001"/>
            <a:ext cx="6075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far away is this point from the </a:t>
            </a:r>
            <a:r>
              <a:rPr lang="en-US" sz="2400" dirty="0" err="1">
                <a:solidFill>
                  <a:srgbClr val="FF0000"/>
                </a:solidFill>
              </a:rPr>
              <a:t>hyperplane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74088" y="302535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w=(1,2)</a:t>
            </a: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5632450" y="3640138"/>
          <a:ext cx="21018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500" imgH="444500" progId="Equation.3">
                  <p:embed/>
                </p:oleObj>
              </mc:Choice>
              <mc:Fallback>
                <p:oleObj name="Equation" r:id="rId2" imgW="952500" imgH="44450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2450" y="3640138"/>
                        <a:ext cx="2101850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01330" y="5568356"/>
            <a:ext cx="243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length normalized weight vectors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78222" y="4691583"/>
            <a:ext cx="309977" cy="87677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4939D-B805-1716-F3F9-35A409D9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DE0C-30AC-1F73-31BA-E54C2915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CB7FB-CCD6-43B2-81B1-17ABB0A809B6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562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the </a:t>
            </a:r>
            <a:r>
              <a:rPr lang="en-US" dirty="0" err="1"/>
              <a:t>hyperplane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26262" y="2993235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626701" y="3588809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31916" y="3574041"/>
            <a:ext cx="504144" cy="1053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064" y="4470061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62104" y="2591256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3076844" y="41305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22784" y="3945849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805001"/>
            <a:ext cx="6075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far away is this point from the </a:t>
            </a:r>
            <a:r>
              <a:rPr lang="en-US" sz="2400" dirty="0" err="1">
                <a:solidFill>
                  <a:srgbClr val="FF0000"/>
                </a:solidFill>
              </a:rPr>
              <a:t>hyperplane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74088" y="302535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w=(1,2)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5824538" y="4287838"/>
          <a:ext cx="25781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400" imgH="444500" progId="Equation.3">
                  <p:embed/>
                </p:oleObj>
              </mc:Choice>
              <mc:Fallback>
                <p:oleObj name="Equation" r:id="rId2" imgW="1168400" imgH="44450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24538" y="4287838"/>
                        <a:ext cx="2578100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5851525" y="5160963"/>
          <a:ext cx="2382838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500" imgH="444500" progId="Equation.3">
                  <p:embed/>
                </p:oleObj>
              </mc:Choice>
              <mc:Fallback>
                <p:oleObj name="Equation" r:id="rId4" imgW="1079500" imgH="444500" progId="Equation.3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51525" y="5160963"/>
                        <a:ext cx="2382838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5885336" y="6242127"/>
          <a:ext cx="9239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" imgH="165100" progId="Equation.3">
                  <p:embed/>
                </p:oleObj>
              </mc:Choice>
              <mc:Fallback>
                <p:oleObj name="Equation" r:id="rId6" imgW="419100" imgH="1651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85336" y="6242127"/>
                        <a:ext cx="923925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4966688" y="3190408"/>
          <a:ext cx="21018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500" imgH="444500" progId="Equation.3">
                  <p:embed/>
                </p:oleObj>
              </mc:Choice>
              <mc:Fallback>
                <p:oleObj name="Equation" r:id="rId8" imgW="952500" imgH="444500" progId="Equation.3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66688" y="3190408"/>
                        <a:ext cx="2101850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BDDE5-05B6-365A-6C48-05290DB5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890C-2149-6C2A-3A78-5A9CBCC4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CB7FB-CCD6-43B2-81B1-17ABB0A809B6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3530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the </a:t>
            </a:r>
            <a:r>
              <a:rPr lang="en-US" dirty="0" err="1"/>
              <a:t>hyperplane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26262" y="2993235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626701" y="3588809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31916" y="2370667"/>
            <a:ext cx="1075292" cy="2257126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064" y="4470061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62104" y="2591256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3076844" y="41305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22784" y="3945849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063" y="1805001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magnitude of the weight vector doesn’t matter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36324" y="2993235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w=(2,4)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01330" y="5568356"/>
            <a:ext cx="243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length normalized weight vectors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78222" y="4691583"/>
            <a:ext cx="309977" cy="87677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5632450" y="3627438"/>
          <a:ext cx="21018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500" imgH="444500" progId="Equation.3">
                  <p:embed/>
                </p:oleObj>
              </mc:Choice>
              <mc:Fallback>
                <p:oleObj name="Equation" r:id="rId2" imgW="952500" imgH="44450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2450" y="3627438"/>
                        <a:ext cx="2101850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9CCC9-F4DE-4AF6-68FB-E041891B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EEB5-4C03-2E3D-733C-C2C7F7CC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CB7FB-CCD6-43B2-81B1-17ABB0A809B6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6507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the </a:t>
            </a:r>
            <a:r>
              <a:rPr lang="en-US" dirty="0" err="1"/>
              <a:t>hyperplane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26262" y="2993235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626701" y="3588809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31916" y="4130515"/>
            <a:ext cx="206735" cy="49727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064" y="4470061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62104" y="2591256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3076844" y="41305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22784" y="3945849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74088" y="3025354"/>
            <a:ext cx="140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w=(0.5,1)</a:t>
            </a: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5632450" y="3627438"/>
          <a:ext cx="21018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500" imgH="444500" progId="Equation.3">
                  <p:embed/>
                </p:oleObj>
              </mc:Choice>
              <mc:Fallback>
                <p:oleObj name="Equation" r:id="rId3" imgW="952500" imgH="44450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2450" y="3627438"/>
                        <a:ext cx="2101850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01330" y="5568356"/>
            <a:ext cx="243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length normalized weight vectors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78222" y="4691583"/>
            <a:ext cx="309977" cy="87677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8063" y="1805001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magnitude of the weight vector doesn’t matter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17549-F43D-1E2A-E469-FC624787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1DD6F-7BB3-9A75-146A-98094A20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CB7FB-CCD6-43B2-81B1-17ABB0A809B6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6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6B80-1589-FC00-6D47-C2F702AA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Lecture ….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18CAD-E2B8-9282-E4BD-6CF2D784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5,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69C6B-7476-3388-FAE9-DAA80339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34CF34-1412-0A0B-FE0B-E7359D63C6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  <a:endParaRPr lang="en-GB" dirty="0"/>
          </a:p>
          <a:p>
            <a:r>
              <a:rPr lang="en-US" dirty="0"/>
              <a:t>Solving AND with Perceptron</a:t>
            </a:r>
            <a:endParaRPr lang="en-GB" dirty="0"/>
          </a:p>
          <a:p>
            <a:r>
              <a:rPr lang="en-US" dirty="0"/>
              <a:t>Solving XOR with Multilayer Perceptron</a:t>
            </a:r>
            <a:endParaRPr lang="en-GB" dirty="0"/>
          </a:p>
          <a:p>
            <a:r>
              <a:rPr lang="en-US" dirty="0"/>
              <a:t>Deep Learning</a:t>
            </a:r>
            <a:endParaRPr lang="en-GB" dirty="0"/>
          </a:p>
          <a:p>
            <a:r>
              <a:rPr lang="en-US" dirty="0"/>
              <a:t>Why Deep Learning is becoming popular</a:t>
            </a:r>
            <a:endParaRPr lang="en-GB" dirty="0"/>
          </a:p>
          <a:p>
            <a:r>
              <a:rPr lang="en-US" dirty="0"/>
              <a:t>Design and Analysis of Machine Learning Experiments</a:t>
            </a:r>
            <a:r>
              <a:rPr lang="en-GB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70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margin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2517422" y="371631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V="1">
            <a:off x="2379310" y="6705574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55406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2979385" y="48926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3131785" y="5438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27507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3284185" y="4295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27507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2903185" y="5362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3665185" y="4981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4566885" y="49688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41985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51891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7"/>
          <p:cNvSpPr>
            <a:spLocks noChangeArrowheads="1"/>
          </p:cNvSpPr>
          <p:nvPr/>
        </p:nvSpPr>
        <p:spPr bwMode="auto">
          <a:xfrm>
            <a:off x="3881085" y="64166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4503385" y="52863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19"/>
          <p:cNvSpPr>
            <a:spLocks noChangeArrowheads="1"/>
          </p:cNvSpPr>
          <p:nvPr/>
        </p:nvSpPr>
        <p:spPr bwMode="auto">
          <a:xfrm>
            <a:off x="3935060" y="57800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4579585" y="61245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52653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2"/>
          <p:cNvSpPr>
            <a:spLocks noChangeArrowheads="1"/>
          </p:cNvSpPr>
          <p:nvPr/>
        </p:nvSpPr>
        <p:spPr bwMode="auto">
          <a:xfrm>
            <a:off x="3750910" y="36972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3"/>
          <p:cNvSpPr>
            <a:spLocks noChangeArrowheads="1"/>
          </p:cNvSpPr>
          <p:nvPr/>
        </p:nvSpPr>
        <p:spPr bwMode="auto">
          <a:xfrm>
            <a:off x="4360510" y="3773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542731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V="1">
            <a:off x="2879371" y="3697261"/>
            <a:ext cx="2243139" cy="299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 flipV="1">
            <a:off x="4314472" y="4802161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590572" y="491646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1"/>
          <p:cNvSpPr>
            <a:spLocks noChangeArrowheads="1"/>
          </p:cNvSpPr>
          <p:nvPr/>
        </p:nvSpPr>
        <p:spPr bwMode="auto">
          <a:xfrm>
            <a:off x="3863622" y="5711799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2"/>
          <p:cNvSpPr>
            <a:spLocks noChangeArrowheads="1"/>
          </p:cNvSpPr>
          <p:nvPr/>
        </p:nvSpPr>
        <p:spPr bwMode="auto">
          <a:xfrm>
            <a:off x="4497035" y="489899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33"/>
          <p:cNvSpPr>
            <a:spLocks noChangeShapeType="1"/>
          </p:cNvSpPr>
          <p:nvPr/>
        </p:nvSpPr>
        <p:spPr bwMode="auto">
          <a:xfrm flipH="1" flipV="1">
            <a:off x="3690585" y="5616549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34"/>
          <p:cNvSpPr>
            <a:spLocks noChangeShapeType="1"/>
          </p:cNvSpPr>
          <p:nvPr/>
        </p:nvSpPr>
        <p:spPr bwMode="auto">
          <a:xfrm flipH="1" flipV="1">
            <a:off x="3742972" y="5054574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 flipV="1">
            <a:off x="3417535" y="3878236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V="1">
            <a:off x="2769835" y="3516286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520825" y="2397125"/>
          <a:ext cx="21066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200" imgH="215900" progId="Equation.3">
                  <p:embed/>
                </p:oleObj>
              </mc:Choice>
              <mc:Fallback>
                <p:oleObj name="Equation" r:id="rId2" imgW="838200" imgH="215900" progId="Equation.3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0825" y="2397125"/>
                        <a:ext cx="2106613" cy="5429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6810375" y="5581650"/>
          <a:ext cx="1882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300" imgH="215900" progId="Equation.3">
                  <p:embed/>
                </p:oleObj>
              </mc:Choice>
              <mc:Fallback>
                <p:oleObj name="Equation" r:id="rId4" imgW="749300" imgH="215900" progId="Equation.3">
                  <p:embed/>
                  <p:pic>
                    <p:nvPicPr>
                      <p:cNvPr id="66" name="Object 6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0375" y="5581650"/>
                        <a:ext cx="1882775" cy="542925"/>
                      </a:xfrm>
                      <a:prstGeom prst="rect">
                        <a:avLst/>
                      </a:prstGeom>
                      <a:ln>
                        <a:solidFill>
                          <a:srgbClr val="008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4836760" y="4700457"/>
            <a:ext cx="2555511" cy="8811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4185" y="2939738"/>
            <a:ext cx="650875" cy="16846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0640" y="1584910"/>
            <a:ext cx="405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now, let’s just assume c = 1.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155722" y="4992661"/>
            <a:ext cx="204788" cy="14287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ight Brace 62"/>
          <p:cNvSpPr/>
          <p:nvPr/>
        </p:nvSpPr>
        <p:spPr>
          <a:xfrm rot="18184397">
            <a:off x="5231262" y="3551636"/>
            <a:ext cx="180349" cy="318321"/>
          </a:xfrm>
          <a:prstGeom prst="rightBrac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05802" y="3115422"/>
            <a:ext cx="281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this distance?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5D743-31CE-32B2-26CE-1CE7660B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662B7-BFDA-628D-399E-0AE7A221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015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margin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2517422" y="371631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V="1">
            <a:off x="2379310" y="6705574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55406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2979385" y="48926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3131785" y="5438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27507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3284185" y="4295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27507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2903185" y="5362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3665185" y="4981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4566885" y="49688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41985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51891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7"/>
          <p:cNvSpPr>
            <a:spLocks noChangeArrowheads="1"/>
          </p:cNvSpPr>
          <p:nvPr/>
        </p:nvSpPr>
        <p:spPr bwMode="auto">
          <a:xfrm>
            <a:off x="3881085" y="64166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4503385" y="52863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19"/>
          <p:cNvSpPr>
            <a:spLocks noChangeArrowheads="1"/>
          </p:cNvSpPr>
          <p:nvPr/>
        </p:nvSpPr>
        <p:spPr bwMode="auto">
          <a:xfrm>
            <a:off x="3935060" y="57800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4579585" y="61245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52653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2"/>
          <p:cNvSpPr>
            <a:spLocks noChangeArrowheads="1"/>
          </p:cNvSpPr>
          <p:nvPr/>
        </p:nvSpPr>
        <p:spPr bwMode="auto">
          <a:xfrm>
            <a:off x="3750910" y="36972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3"/>
          <p:cNvSpPr>
            <a:spLocks noChangeArrowheads="1"/>
          </p:cNvSpPr>
          <p:nvPr/>
        </p:nvSpPr>
        <p:spPr bwMode="auto">
          <a:xfrm>
            <a:off x="4360510" y="3773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542731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V="1">
            <a:off x="2879371" y="3697261"/>
            <a:ext cx="2243139" cy="299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 flipV="1">
            <a:off x="4314472" y="4802161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590572" y="491646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1"/>
          <p:cNvSpPr>
            <a:spLocks noChangeArrowheads="1"/>
          </p:cNvSpPr>
          <p:nvPr/>
        </p:nvSpPr>
        <p:spPr bwMode="auto">
          <a:xfrm>
            <a:off x="3863622" y="5711799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2"/>
          <p:cNvSpPr>
            <a:spLocks noChangeArrowheads="1"/>
          </p:cNvSpPr>
          <p:nvPr/>
        </p:nvSpPr>
        <p:spPr bwMode="auto">
          <a:xfrm>
            <a:off x="4497035" y="489899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33"/>
          <p:cNvSpPr>
            <a:spLocks noChangeShapeType="1"/>
          </p:cNvSpPr>
          <p:nvPr/>
        </p:nvSpPr>
        <p:spPr bwMode="auto">
          <a:xfrm flipH="1" flipV="1">
            <a:off x="3690585" y="5616549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34"/>
          <p:cNvSpPr>
            <a:spLocks noChangeShapeType="1"/>
          </p:cNvSpPr>
          <p:nvPr/>
        </p:nvSpPr>
        <p:spPr bwMode="auto">
          <a:xfrm flipH="1" flipV="1">
            <a:off x="3742972" y="5054574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 flipV="1">
            <a:off x="3417535" y="3878236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V="1">
            <a:off x="2769835" y="3516286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520825" y="2397125"/>
          <a:ext cx="21066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200" imgH="215900" progId="Equation.3">
                  <p:embed/>
                </p:oleObj>
              </mc:Choice>
              <mc:Fallback>
                <p:oleObj name="Equation" r:id="rId2" imgW="838200" imgH="215900" progId="Equation.3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0825" y="2397125"/>
                        <a:ext cx="2106613" cy="5429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6810375" y="5581650"/>
          <a:ext cx="1882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300" imgH="215900" progId="Equation.3">
                  <p:embed/>
                </p:oleObj>
              </mc:Choice>
              <mc:Fallback>
                <p:oleObj name="Equation" r:id="rId4" imgW="749300" imgH="215900" progId="Equation.3">
                  <p:embed/>
                  <p:pic>
                    <p:nvPicPr>
                      <p:cNvPr id="66" name="Object 6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0375" y="5581650"/>
                        <a:ext cx="1882775" cy="542925"/>
                      </a:xfrm>
                      <a:prstGeom prst="rect">
                        <a:avLst/>
                      </a:prstGeom>
                      <a:ln>
                        <a:solidFill>
                          <a:srgbClr val="008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4836760" y="4700457"/>
            <a:ext cx="2555511" cy="8811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4185" y="2939738"/>
            <a:ext cx="650875" cy="16846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0640" y="1584910"/>
            <a:ext cx="405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now, let’s just assume c = 1.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155722" y="4992661"/>
            <a:ext cx="204788" cy="14287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ight Brace 62"/>
          <p:cNvSpPr/>
          <p:nvPr/>
        </p:nvSpPr>
        <p:spPr>
          <a:xfrm rot="18184397">
            <a:off x="5231262" y="3551636"/>
            <a:ext cx="180349" cy="318321"/>
          </a:xfrm>
          <a:prstGeom prst="rightBrac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" name="Object 60"/>
          <p:cNvGraphicFramePr>
            <a:graphicFrameLocks noChangeAspect="1"/>
          </p:cNvGraphicFramePr>
          <p:nvPr/>
        </p:nvGraphicFramePr>
        <p:xfrm>
          <a:off x="5138855" y="2429188"/>
          <a:ext cx="236378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800" imgH="444500" progId="Equation.3">
                  <p:embed/>
                </p:oleObj>
              </mc:Choice>
              <mc:Fallback>
                <p:oleObj name="Equation" r:id="rId6" imgW="939800" imgH="444500" progId="Equation.3">
                  <p:embed/>
                  <p:pic>
                    <p:nvPicPr>
                      <p:cNvPr id="61" name="Object 6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38855" y="2429188"/>
                        <a:ext cx="2363787" cy="111918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DBD6AEF-4A05-AB48-B5CA-46E941951F5E}"/>
              </a:ext>
            </a:extLst>
          </p:cNvPr>
          <p:cNvSpPr/>
          <p:nvPr/>
        </p:nvSpPr>
        <p:spPr>
          <a:xfrm>
            <a:off x="6894094" y="2397125"/>
            <a:ext cx="596516" cy="11512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C9C13-1887-3345-ACD6-C9C7E6AE641C}"/>
              </a:ext>
            </a:extLst>
          </p:cNvPr>
          <p:cNvSpPr txBox="1"/>
          <p:nvPr/>
        </p:nvSpPr>
        <p:spPr>
          <a:xfrm>
            <a:off x="6894094" y="2616572"/>
            <a:ext cx="36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8DD9C-9515-92F7-A449-FD69A909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1EF9-0860-EB7C-09EE-BADC98C6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5403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margin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2517422" y="371631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V="1">
            <a:off x="2379310" y="6705574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55406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2979385" y="48926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3131785" y="5438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27507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3284185" y="42957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27507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2903185" y="5362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3665185" y="49815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4566885" y="49688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41985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5189185" y="58959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7"/>
          <p:cNvSpPr>
            <a:spLocks noChangeArrowheads="1"/>
          </p:cNvSpPr>
          <p:nvPr/>
        </p:nvSpPr>
        <p:spPr bwMode="auto">
          <a:xfrm>
            <a:off x="3881085" y="64166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4503385" y="52863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19"/>
          <p:cNvSpPr>
            <a:spLocks noChangeArrowheads="1"/>
          </p:cNvSpPr>
          <p:nvPr/>
        </p:nvSpPr>
        <p:spPr bwMode="auto">
          <a:xfrm>
            <a:off x="3935060" y="57800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4579585" y="61245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5265385" y="52101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2"/>
          <p:cNvSpPr>
            <a:spLocks noChangeArrowheads="1"/>
          </p:cNvSpPr>
          <p:nvPr/>
        </p:nvSpPr>
        <p:spPr bwMode="auto">
          <a:xfrm>
            <a:off x="3750910" y="36972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3"/>
          <p:cNvSpPr>
            <a:spLocks noChangeArrowheads="1"/>
          </p:cNvSpPr>
          <p:nvPr/>
        </p:nvSpPr>
        <p:spPr bwMode="auto">
          <a:xfrm>
            <a:off x="4360510" y="37734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5427310" y="45354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V="1">
            <a:off x="2879371" y="3697261"/>
            <a:ext cx="2243139" cy="299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 flipV="1">
            <a:off x="4314472" y="4802161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590572" y="491646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1"/>
          <p:cNvSpPr>
            <a:spLocks noChangeArrowheads="1"/>
          </p:cNvSpPr>
          <p:nvPr/>
        </p:nvSpPr>
        <p:spPr bwMode="auto">
          <a:xfrm>
            <a:off x="3863622" y="5711799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2"/>
          <p:cNvSpPr>
            <a:spLocks noChangeArrowheads="1"/>
          </p:cNvSpPr>
          <p:nvPr/>
        </p:nvSpPr>
        <p:spPr bwMode="auto">
          <a:xfrm>
            <a:off x="4497035" y="489899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33"/>
          <p:cNvSpPr>
            <a:spLocks noChangeShapeType="1"/>
          </p:cNvSpPr>
          <p:nvPr/>
        </p:nvSpPr>
        <p:spPr bwMode="auto">
          <a:xfrm flipH="1" flipV="1">
            <a:off x="3690585" y="5616549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34"/>
          <p:cNvSpPr>
            <a:spLocks noChangeShapeType="1"/>
          </p:cNvSpPr>
          <p:nvPr/>
        </p:nvSpPr>
        <p:spPr bwMode="auto">
          <a:xfrm flipH="1" flipV="1">
            <a:off x="3742972" y="5054574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 flipV="1">
            <a:off x="3417535" y="3878236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V="1">
            <a:off x="2769835" y="3516286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520825" y="2397125"/>
          <a:ext cx="21066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200" imgH="215900" progId="Equation.3">
                  <p:embed/>
                </p:oleObj>
              </mc:Choice>
              <mc:Fallback>
                <p:oleObj name="Equation" r:id="rId2" imgW="838200" imgH="215900" progId="Equation.3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0825" y="2397125"/>
                        <a:ext cx="2106613" cy="5429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6810375" y="5581650"/>
          <a:ext cx="1882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300" imgH="215900" progId="Equation.3">
                  <p:embed/>
                </p:oleObj>
              </mc:Choice>
              <mc:Fallback>
                <p:oleObj name="Equation" r:id="rId4" imgW="749300" imgH="215900" progId="Equation.3">
                  <p:embed/>
                  <p:pic>
                    <p:nvPicPr>
                      <p:cNvPr id="66" name="Object 6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0375" y="5581650"/>
                        <a:ext cx="1882775" cy="542925"/>
                      </a:xfrm>
                      <a:prstGeom prst="rect">
                        <a:avLst/>
                      </a:prstGeom>
                      <a:ln>
                        <a:solidFill>
                          <a:srgbClr val="008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4836760" y="4700457"/>
            <a:ext cx="2555511" cy="8811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4185" y="2939738"/>
            <a:ext cx="650875" cy="16846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0640" y="1584910"/>
            <a:ext cx="405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now, let’s just assume c = 1.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155722" y="4992661"/>
            <a:ext cx="204788" cy="14287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ight Brace 62"/>
          <p:cNvSpPr/>
          <p:nvPr/>
        </p:nvSpPr>
        <p:spPr>
          <a:xfrm rot="18184397">
            <a:off x="5231262" y="3551636"/>
            <a:ext cx="180349" cy="318321"/>
          </a:xfrm>
          <a:prstGeom prst="rightBrac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" name="Object 60"/>
          <p:cNvGraphicFramePr>
            <a:graphicFrameLocks noChangeAspect="1"/>
          </p:cNvGraphicFramePr>
          <p:nvPr/>
        </p:nvGraphicFramePr>
        <p:xfrm>
          <a:off x="5138855" y="2429188"/>
          <a:ext cx="236378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800" imgH="444500" progId="Equation.3">
                  <p:embed/>
                </p:oleObj>
              </mc:Choice>
              <mc:Fallback>
                <p:oleObj name="Equation" r:id="rId6" imgW="939800" imgH="444500" progId="Equation.3">
                  <p:embed/>
                  <p:pic>
                    <p:nvPicPr>
                      <p:cNvPr id="61" name="Object 6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38855" y="2429188"/>
                        <a:ext cx="2363787" cy="1119188"/>
                      </a:xfrm>
                      <a:prstGeom prst="rect">
                        <a:avLst/>
                      </a:prstGeom>
                      <a:ln>
                        <a:solidFill>
                          <a:srgbClr val="008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1E3E8-0D15-DDE9-D5BE-6CC47951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C3668-024D-F342-8195-CA9FB492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834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margin classifier setup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392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Select the </a:t>
            </a:r>
            <a:r>
              <a:rPr lang="en-US" sz="2800" dirty="0" err="1"/>
              <a:t>hyperplane</a:t>
            </a:r>
            <a:r>
              <a:rPr lang="en-US" sz="2800" dirty="0"/>
              <a:t> with the largest margin where the points are classified correctly!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Setup as a </a:t>
            </a:r>
            <a:r>
              <a:rPr lang="en-US" sz="2800" dirty="0">
                <a:solidFill>
                  <a:srgbClr val="FF6600"/>
                </a:solidFill>
              </a:rPr>
              <a:t>constrained optimization problem</a:t>
            </a:r>
            <a:r>
              <a:rPr lang="en-US" sz="2800" dirty="0"/>
              <a:t>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47357" y="3890515"/>
          <a:ext cx="3258329" cy="53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800" imgH="215900" progId="Equation.3">
                  <p:embed/>
                </p:oleObj>
              </mc:Choice>
              <mc:Fallback>
                <p:oleObj name="Equation" r:id="rId3" imgW="13208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7357" y="3890515"/>
                        <a:ext cx="3258329" cy="532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94632" y="4862760"/>
          <a:ext cx="3064689" cy="543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19200" imgH="215900" progId="Equation.3">
                  <p:embed/>
                </p:oleObj>
              </mc:Choice>
              <mc:Fallback>
                <p:oleObj name="Equation" r:id="rId5" imgW="1219200" imgH="2159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4632" y="4862760"/>
                        <a:ext cx="3064689" cy="543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84640" y="4306627"/>
            <a:ext cx="1404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subject to: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96064" y="4860625"/>
            <a:ext cx="253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this say?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7456" y="5893167"/>
            <a:ext cx="6020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y</a:t>
            </a:r>
            <a:r>
              <a:rPr lang="en-US" sz="2000" i="1" baseline="-25000" dirty="0" err="1"/>
              <a:t>i</a:t>
            </a:r>
            <a:r>
              <a:rPr lang="en-US" sz="2000" dirty="0"/>
              <a:t>: label for example </a:t>
            </a:r>
            <a:r>
              <a:rPr lang="en-US" sz="2000" dirty="0" err="1"/>
              <a:t>i</a:t>
            </a:r>
            <a:r>
              <a:rPr lang="en-US" sz="2000" dirty="0"/>
              <a:t>, either 1 (positive) or -1 (negative)</a:t>
            </a:r>
          </a:p>
          <a:p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: our feature </a:t>
            </a:r>
            <a:r>
              <a:rPr lang="en-US" sz="2000" dirty="0">
                <a:solidFill>
                  <a:srgbClr val="0000FF"/>
                </a:solidFill>
              </a:rPr>
              <a:t>vector</a:t>
            </a:r>
            <a:r>
              <a:rPr lang="en-US" sz="2000" dirty="0"/>
              <a:t> for example </a:t>
            </a:r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8C151-230E-3D47-D1B2-DDD9D51C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7526B-68A0-56B4-693A-0A3D69E5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CB7FB-CCD6-43B2-81B1-17ABB0A809B6}" type="slidenum">
              <a:rPr lang="tr-TR" smtClean="0"/>
              <a:pPr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9853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margin classifier setup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51782" y="2825823"/>
          <a:ext cx="3258329" cy="53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800" imgH="215900" progId="Equation.3">
                  <p:embed/>
                </p:oleObj>
              </mc:Choice>
              <mc:Fallback>
                <p:oleObj name="Equation" r:id="rId3" imgW="13208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1782" y="2825823"/>
                        <a:ext cx="3258329" cy="532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30525" y="3664878"/>
          <a:ext cx="30019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800" imgH="215900" progId="Equation.3">
                  <p:embed/>
                </p:oleObj>
              </mc:Choice>
              <mc:Fallback>
                <p:oleObj name="Equation" r:id="rId5" imgW="1193800" imgH="2159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0525" y="3664878"/>
                        <a:ext cx="3001963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89065" y="3273768"/>
            <a:ext cx="1404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subject to: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649" y="5246778"/>
            <a:ext cx="572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We’ll assume c =1, however, any c &gt; 0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31E5-7ED6-454F-1D80-FDB6D0A6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9DD14-B166-193A-AA0E-6ED15540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CB7FB-CCD6-43B2-81B1-17ABB0A809B6}" type="slidenum">
              <a:rPr lang="tr-TR" smtClean="0"/>
              <a:pPr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8953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margin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482688" y="32956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V="1">
            <a:off x="344576" y="62849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1519326" y="4114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944651" y="4471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1097051" y="501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716051" y="5475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1249451" y="3875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716051" y="478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868451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1630451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2532151" y="4548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2163851" y="5475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3154451" y="5475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7"/>
          <p:cNvSpPr>
            <a:spLocks noChangeArrowheads="1"/>
          </p:cNvSpPr>
          <p:nvPr/>
        </p:nvSpPr>
        <p:spPr bwMode="auto">
          <a:xfrm>
            <a:off x="1846351" y="5995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2468651" y="4865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19"/>
          <p:cNvSpPr>
            <a:spLocks noChangeArrowheads="1"/>
          </p:cNvSpPr>
          <p:nvPr/>
        </p:nvSpPr>
        <p:spPr bwMode="auto">
          <a:xfrm>
            <a:off x="1900326" y="5359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2544851" y="5703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3230651" y="478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2"/>
          <p:cNvSpPr>
            <a:spLocks noChangeArrowheads="1"/>
          </p:cNvSpPr>
          <p:nvPr/>
        </p:nvSpPr>
        <p:spPr bwMode="auto">
          <a:xfrm>
            <a:off x="1716176" y="3276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3"/>
          <p:cNvSpPr>
            <a:spLocks noChangeArrowheads="1"/>
          </p:cNvSpPr>
          <p:nvPr/>
        </p:nvSpPr>
        <p:spPr bwMode="auto">
          <a:xfrm>
            <a:off x="2325776" y="3352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3392576" y="41148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1555838" y="4495800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1"/>
          <p:cNvSpPr>
            <a:spLocks noChangeArrowheads="1"/>
          </p:cNvSpPr>
          <p:nvPr/>
        </p:nvSpPr>
        <p:spPr bwMode="auto">
          <a:xfrm>
            <a:off x="1828888" y="5291138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2"/>
          <p:cNvSpPr>
            <a:spLocks noChangeArrowheads="1"/>
          </p:cNvSpPr>
          <p:nvPr/>
        </p:nvSpPr>
        <p:spPr bwMode="auto">
          <a:xfrm>
            <a:off x="2462301" y="4478338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 flipV="1">
            <a:off x="1382801" y="3457575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V="1">
            <a:off x="735101" y="3095625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18012209">
            <a:off x="3258925" y="3013234"/>
            <a:ext cx="190358" cy="347231"/>
          </a:xfrm>
          <a:prstGeom prst="rightBrac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30651" y="2583233"/>
            <a:ext cx="892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margin</a:t>
            </a:r>
          </a:p>
        </p:txBody>
      </p:sp>
      <p:sp>
        <p:nvSpPr>
          <p:cNvPr id="62" name="Line 25"/>
          <p:cNvSpPr>
            <a:spLocks noChangeShapeType="1"/>
          </p:cNvSpPr>
          <p:nvPr/>
        </p:nvSpPr>
        <p:spPr bwMode="auto">
          <a:xfrm flipV="1">
            <a:off x="853545" y="3279952"/>
            <a:ext cx="2243139" cy="299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ross 2"/>
          <p:cNvSpPr/>
          <p:nvPr/>
        </p:nvSpPr>
        <p:spPr>
          <a:xfrm>
            <a:off x="3725333" y="5448300"/>
            <a:ext cx="398060" cy="417513"/>
          </a:xfrm>
          <a:prstGeom prst="plus">
            <a:avLst>
              <a:gd name="adj" fmla="val 37883"/>
            </a:avLst>
          </a:prstGeom>
          <a:solidFill>
            <a:srgbClr val="0000FF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9421" y="3457575"/>
            <a:ext cx="398060" cy="1841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27"/>
          <p:cNvSpPr>
            <a:spLocks noChangeShapeType="1"/>
          </p:cNvSpPr>
          <p:nvPr/>
        </p:nvSpPr>
        <p:spPr bwMode="auto">
          <a:xfrm flipH="1" flipV="1">
            <a:off x="2252751" y="4379913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33"/>
          <p:cNvSpPr>
            <a:spLocks noChangeShapeType="1"/>
          </p:cNvSpPr>
          <p:nvPr/>
        </p:nvSpPr>
        <p:spPr bwMode="auto">
          <a:xfrm flipH="1" flipV="1">
            <a:off x="1628864" y="5194301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 flipV="1">
            <a:off x="1681251" y="4632326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26038" y="2226117"/>
            <a:ext cx="2653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Thought experiment: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8222" y="2765778"/>
            <a:ext cx="3640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Someone gives you the optimal support vectors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Where is the max margin </a:t>
            </a:r>
            <a:r>
              <a:rPr lang="en-US" sz="2400" dirty="0" err="1">
                <a:solidFill>
                  <a:srgbClr val="FF0000"/>
                </a:solidFill>
              </a:rPr>
              <a:t>hyperplane</a:t>
            </a:r>
            <a:r>
              <a:rPr lang="en-US" sz="2400" dirty="0">
                <a:solidFill>
                  <a:srgbClr val="FF0000"/>
                </a:solidFill>
              </a:rPr>
              <a:t>?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F25DC-C523-6896-2335-14D64E3B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FE2E8-F93D-7A20-E6CC-5E49A31A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3099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margin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15963" y="2321623"/>
            <a:ext cx="3074365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Margin = (d</a:t>
            </a:r>
            <a:r>
              <a:rPr lang="en-US" sz="2800" baseline="30000" dirty="0"/>
              <a:t>+</a:t>
            </a:r>
            <a:r>
              <a:rPr lang="en-US" sz="2800" dirty="0"/>
              <a:t>-d</a:t>
            </a:r>
            <a:r>
              <a:rPr lang="en-US" sz="2800" baseline="30000" dirty="0"/>
              <a:t>-</a:t>
            </a:r>
            <a:r>
              <a:rPr lang="en-US" sz="2800" dirty="0"/>
              <a:t>)/2 </a:t>
            </a:r>
            <a:endParaRPr lang="en-US" sz="2800" b="1" dirty="0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482688" y="32956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V="1">
            <a:off x="344576" y="62849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1519326" y="4114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944651" y="4471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1097051" y="501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716051" y="5475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1249451" y="3875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716051" y="478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868451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1630451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2532151" y="4548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2163851" y="5475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3154451" y="5475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7"/>
          <p:cNvSpPr>
            <a:spLocks noChangeArrowheads="1"/>
          </p:cNvSpPr>
          <p:nvPr/>
        </p:nvSpPr>
        <p:spPr bwMode="auto">
          <a:xfrm>
            <a:off x="1846351" y="5995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2468651" y="4865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19"/>
          <p:cNvSpPr>
            <a:spLocks noChangeArrowheads="1"/>
          </p:cNvSpPr>
          <p:nvPr/>
        </p:nvSpPr>
        <p:spPr bwMode="auto">
          <a:xfrm>
            <a:off x="1900326" y="5359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2544851" y="5703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3230651" y="478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2"/>
          <p:cNvSpPr>
            <a:spLocks noChangeArrowheads="1"/>
          </p:cNvSpPr>
          <p:nvPr/>
        </p:nvSpPr>
        <p:spPr bwMode="auto">
          <a:xfrm>
            <a:off x="1716176" y="3276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3"/>
          <p:cNvSpPr>
            <a:spLocks noChangeArrowheads="1"/>
          </p:cNvSpPr>
          <p:nvPr/>
        </p:nvSpPr>
        <p:spPr bwMode="auto">
          <a:xfrm>
            <a:off x="2325776" y="3352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3392576" y="41148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1555838" y="4495800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1"/>
          <p:cNvSpPr>
            <a:spLocks noChangeArrowheads="1"/>
          </p:cNvSpPr>
          <p:nvPr/>
        </p:nvSpPr>
        <p:spPr bwMode="auto">
          <a:xfrm>
            <a:off x="1828888" y="5291138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2"/>
          <p:cNvSpPr>
            <a:spLocks noChangeArrowheads="1"/>
          </p:cNvSpPr>
          <p:nvPr/>
        </p:nvSpPr>
        <p:spPr bwMode="auto">
          <a:xfrm>
            <a:off x="2462301" y="4478338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 flipV="1">
            <a:off x="1382801" y="3457575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V="1">
            <a:off x="735101" y="3095625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635881" y="1594927"/>
          <a:ext cx="22971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400" imgH="444500" progId="Equation.3">
                  <p:embed/>
                </p:oleObj>
              </mc:Choice>
              <mc:Fallback>
                <p:oleObj name="Equation" r:id="rId2" imgW="1041400" imgH="444500" progId="Equation.3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881" y="1594927"/>
                        <a:ext cx="2297113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3230651" y="2583233"/>
            <a:ext cx="892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margin</a:t>
            </a:r>
          </a:p>
        </p:txBody>
      </p:sp>
      <p:sp>
        <p:nvSpPr>
          <p:cNvPr id="62" name="Line 25"/>
          <p:cNvSpPr>
            <a:spLocks noChangeShapeType="1"/>
          </p:cNvSpPr>
          <p:nvPr/>
        </p:nvSpPr>
        <p:spPr bwMode="auto">
          <a:xfrm flipV="1">
            <a:off x="853545" y="3279952"/>
            <a:ext cx="2243139" cy="299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ross 2"/>
          <p:cNvSpPr/>
          <p:nvPr/>
        </p:nvSpPr>
        <p:spPr>
          <a:xfrm>
            <a:off x="3725333" y="5448300"/>
            <a:ext cx="398060" cy="417513"/>
          </a:xfrm>
          <a:prstGeom prst="plus">
            <a:avLst>
              <a:gd name="adj" fmla="val 37883"/>
            </a:avLst>
          </a:prstGeom>
          <a:solidFill>
            <a:srgbClr val="0000FF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9421" y="3457575"/>
            <a:ext cx="398060" cy="1841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41333" y="3203222"/>
            <a:ext cx="4106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Max margin </a:t>
            </a:r>
            <a:r>
              <a:rPr lang="en-US" sz="2400" dirty="0" err="1">
                <a:solidFill>
                  <a:srgbClr val="0000FF"/>
                </a:solidFill>
              </a:rPr>
              <a:t>hyperplane</a:t>
            </a:r>
            <a:r>
              <a:rPr lang="en-US" sz="2400" dirty="0">
                <a:solidFill>
                  <a:srgbClr val="0000FF"/>
                </a:solidFill>
              </a:rPr>
              <a:t> is halfway in between the positive support vectors and the negative support vectors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1333" y="5700889"/>
            <a:ext cx="101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52" name="Line 27"/>
          <p:cNvSpPr>
            <a:spLocks noChangeShapeType="1"/>
          </p:cNvSpPr>
          <p:nvPr/>
        </p:nvSpPr>
        <p:spPr bwMode="auto">
          <a:xfrm flipH="1" flipV="1">
            <a:off x="2252751" y="4379913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33"/>
          <p:cNvSpPr>
            <a:spLocks noChangeShapeType="1"/>
          </p:cNvSpPr>
          <p:nvPr/>
        </p:nvSpPr>
        <p:spPr bwMode="auto">
          <a:xfrm flipH="1" flipV="1">
            <a:off x="1628864" y="5194301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 flipV="1">
            <a:off x="1681251" y="4632326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ight Brace 57"/>
          <p:cNvSpPr/>
          <p:nvPr/>
        </p:nvSpPr>
        <p:spPr>
          <a:xfrm rot="18012209">
            <a:off x="3258925" y="3013234"/>
            <a:ext cx="190358" cy="347231"/>
          </a:xfrm>
          <a:prstGeom prst="rightBrac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43643-0376-6373-6EAE-B6A6864B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BE34D6-7F79-1D77-5843-31CF5DA0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8424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margin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15963" y="2321623"/>
            <a:ext cx="3074365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Margin = (d</a:t>
            </a:r>
            <a:r>
              <a:rPr lang="en-US" sz="2800" baseline="30000" dirty="0"/>
              <a:t>+</a:t>
            </a:r>
            <a:r>
              <a:rPr lang="en-US" sz="2800" dirty="0"/>
              <a:t>-d</a:t>
            </a:r>
            <a:r>
              <a:rPr lang="en-US" sz="2800" baseline="30000" dirty="0"/>
              <a:t>-</a:t>
            </a:r>
            <a:r>
              <a:rPr lang="en-US" sz="2800" dirty="0"/>
              <a:t>)/2 </a:t>
            </a:r>
            <a:endParaRPr lang="en-US" sz="2800" b="1" dirty="0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482688" y="32956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V="1">
            <a:off x="344576" y="62849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1519326" y="4114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944651" y="4471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1097051" y="501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716051" y="5475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1249451" y="3875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716051" y="478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868451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1630451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2532151" y="4548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2163851" y="5475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3154451" y="5475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7"/>
          <p:cNvSpPr>
            <a:spLocks noChangeArrowheads="1"/>
          </p:cNvSpPr>
          <p:nvPr/>
        </p:nvSpPr>
        <p:spPr bwMode="auto">
          <a:xfrm>
            <a:off x="1846351" y="5995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2468651" y="4865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19"/>
          <p:cNvSpPr>
            <a:spLocks noChangeArrowheads="1"/>
          </p:cNvSpPr>
          <p:nvPr/>
        </p:nvSpPr>
        <p:spPr bwMode="auto">
          <a:xfrm>
            <a:off x="1900326" y="5359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2544851" y="5703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3230651" y="478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2"/>
          <p:cNvSpPr>
            <a:spLocks noChangeArrowheads="1"/>
          </p:cNvSpPr>
          <p:nvPr/>
        </p:nvSpPr>
        <p:spPr bwMode="auto">
          <a:xfrm>
            <a:off x="1716176" y="3276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3"/>
          <p:cNvSpPr>
            <a:spLocks noChangeArrowheads="1"/>
          </p:cNvSpPr>
          <p:nvPr/>
        </p:nvSpPr>
        <p:spPr bwMode="auto">
          <a:xfrm>
            <a:off x="2325776" y="3352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3392576" y="41148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1555838" y="4495800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1"/>
          <p:cNvSpPr>
            <a:spLocks noChangeArrowheads="1"/>
          </p:cNvSpPr>
          <p:nvPr/>
        </p:nvSpPr>
        <p:spPr bwMode="auto">
          <a:xfrm>
            <a:off x="1828888" y="5291138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2"/>
          <p:cNvSpPr>
            <a:spLocks noChangeArrowheads="1"/>
          </p:cNvSpPr>
          <p:nvPr/>
        </p:nvSpPr>
        <p:spPr bwMode="auto">
          <a:xfrm>
            <a:off x="2462301" y="4478338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 flipV="1">
            <a:off x="1382801" y="3457575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V="1">
            <a:off x="735101" y="3095625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635881" y="1594927"/>
          <a:ext cx="22971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400" imgH="444500" progId="Equation.3">
                  <p:embed/>
                </p:oleObj>
              </mc:Choice>
              <mc:Fallback>
                <p:oleObj name="Equation" r:id="rId2" imgW="1041400" imgH="444500" progId="Equation.3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881" y="1594927"/>
                        <a:ext cx="2297113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3230651" y="2583233"/>
            <a:ext cx="892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margin</a:t>
            </a:r>
          </a:p>
        </p:txBody>
      </p:sp>
      <p:sp>
        <p:nvSpPr>
          <p:cNvPr id="62" name="Line 25"/>
          <p:cNvSpPr>
            <a:spLocks noChangeShapeType="1"/>
          </p:cNvSpPr>
          <p:nvPr/>
        </p:nvSpPr>
        <p:spPr bwMode="auto">
          <a:xfrm flipV="1">
            <a:off x="853545" y="3279952"/>
            <a:ext cx="2243139" cy="299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ross 2"/>
          <p:cNvSpPr/>
          <p:nvPr/>
        </p:nvSpPr>
        <p:spPr>
          <a:xfrm>
            <a:off x="3725333" y="5448300"/>
            <a:ext cx="398060" cy="417513"/>
          </a:xfrm>
          <a:prstGeom prst="plus">
            <a:avLst>
              <a:gd name="adj" fmla="val 37883"/>
            </a:avLst>
          </a:prstGeom>
          <a:solidFill>
            <a:srgbClr val="0000FF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9421" y="3457575"/>
            <a:ext cx="398060" cy="18415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41333" y="3203222"/>
            <a:ext cx="4106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 margin </a:t>
            </a:r>
            <a:r>
              <a:rPr lang="en-US" sz="2400" dirty="0" err="1"/>
              <a:t>hyperplane</a:t>
            </a:r>
            <a:r>
              <a:rPr lang="en-US" sz="2400" dirty="0"/>
              <a:t> is halfway in between the positive support vectors and the negative support vectors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5963" y="4825524"/>
            <a:ext cx="36793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All support vectors are the same distance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To maximize, </a:t>
            </a:r>
            <a:r>
              <a:rPr lang="en-US" sz="2000" dirty="0" err="1">
                <a:solidFill>
                  <a:srgbClr val="0000FF"/>
                </a:solidFill>
              </a:rPr>
              <a:t>hyperplane</a:t>
            </a:r>
            <a:r>
              <a:rPr lang="en-US" sz="2000" dirty="0">
                <a:solidFill>
                  <a:srgbClr val="0000FF"/>
                </a:solidFill>
              </a:rPr>
              <a:t> should be directly in between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2" name="Line 27"/>
          <p:cNvSpPr>
            <a:spLocks noChangeShapeType="1"/>
          </p:cNvSpPr>
          <p:nvPr/>
        </p:nvSpPr>
        <p:spPr bwMode="auto">
          <a:xfrm flipH="1" flipV="1">
            <a:off x="2252751" y="4379913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33"/>
          <p:cNvSpPr>
            <a:spLocks noChangeShapeType="1"/>
          </p:cNvSpPr>
          <p:nvPr/>
        </p:nvSpPr>
        <p:spPr bwMode="auto">
          <a:xfrm flipH="1" flipV="1">
            <a:off x="1628864" y="5194301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 flipV="1">
            <a:off x="1681251" y="4632326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ight Brace 57"/>
          <p:cNvSpPr/>
          <p:nvPr/>
        </p:nvSpPr>
        <p:spPr>
          <a:xfrm rot="18012209">
            <a:off x="3258925" y="3013234"/>
            <a:ext cx="190358" cy="347231"/>
          </a:xfrm>
          <a:prstGeom prst="rightBrac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5EE83B-19B5-B581-83CD-C51A1BC9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ACCC57-CD47-FAC7-5CB6-20617080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3876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margin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59863" y="1536793"/>
            <a:ext cx="3074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Margin = (d</a:t>
            </a:r>
            <a:r>
              <a:rPr lang="en-US" sz="2800" baseline="30000" dirty="0"/>
              <a:t>+</a:t>
            </a:r>
            <a:r>
              <a:rPr lang="en-US" sz="2800" dirty="0"/>
              <a:t>-d</a:t>
            </a:r>
            <a:r>
              <a:rPr lang="en-US" sz="2800" baseline="30000" dirty="0"/>
              <a:t>-</a:t>
            </a:r>
            <a:r>
              <a:rPr lang="en-US" sz="2800" dirty="0"/>
              <a:t>)/2 </a:t>
            </a:r>
            <a:endParaRPr lang="en-US" sz="2800" b="1" dirty="0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242801" y="3295650"/>
            <a:ext cx="0" cy="304165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V="1">
            <a:off x="104689" y="6284913"/>
            <a:ext cx="4081462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1279439" y="4114800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4764" y="4471988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857164" y="5018088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476164" y="5475288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1009564" y="3875088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476164" y="4789488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628564" y="4941888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1390564" y="4560888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2292264" y="4548188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1923964" y="5475288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2914564" y="5475288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7"/>
          <p:cNvSpPr>
            <a:spLocks noChangeArrowheads="1"/>
          </p:cNvSpPr>
          <p:nvPr/>
        </p:nvSpPr>
        <p:spPr bwMode="auto">
          <a:xfrm>
            <a:off x="1606464" y="5995988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2228764" y="4865688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19"/>
          <p:cNvSpPr>
            <a:spLocks noChangeArrowheads="1"/>
          </p:cNvSpPr>
          <p:nvPr/>
        </p:nvSpPr>
        <p:spPr bwMode="auto">
          <a:xfrm>
            <a:off x="1660439" y="5359400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2304964" y="5703888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2990764" y="4789488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2"/>
          <p:cNvSpPr>
            <a:spLocks noChangeArrowheads="1"/>
          </p:cNvSpPr>
          <p:nvPr/>
        </p:nvSpPr>
        <p:spPr bwMode="auto">
          <a:xfrm>
            <a:off x="1476289" y="3276600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3"/>
          <p:cNvSpPr>
            <a:spLocks noChangeArrowheads="1"/>
          </p:cNvSpPr>
          <p:nvPr/>
        </p:nvSpPr>
        <p:spPr bwMode="auto">
          <a:xfrm>
            <a:off x="2085889" y="3352800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3152689" y="4114800"/>
            <a:ext cx="88900" cy="88900"/>
          </a:xfrm>
          <a:prstGeom prst="octagon">
            <a:avLst>
              <a:gd name="adj" fmla="val 2928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1315951" y="4495800"/>
            <a:ext cx="228600" cy="2190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1"/>
          <p:cNvSpPr>
            <a:spLocks noChangeArrowheads="1"/>
          </p:cNvSpPr>
          <p:nvPr/>
        </p:nvSpPr>
        <p:spPr bwMode="auto">
          <a:xfrm>
            <a:off x="1589001" y="5291138"/>
            <a:ext cx="228600" cy="2190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2"/>
          <p:cNvSpPr>
            <a:spLocks noChangeArrowheads="1"/>
          </p:cNvSpPr>
          <p:nvPr/>
        </p:nvSpPr>
        <p:spPr bwMode="auto">
          <a:xfrm>
            <a:off x="2222414" y="4478338"/>
            <a:ext cx="228600" cy="2190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 flipV="1">
            <a:off x="1142914" y="3457575"/>
            <a:ext cx="2009775" cy="2693988"/>
          </a:xfrm>
          <a:prstGeom prst="line">
            <a:avLst/>
          </a:prstGeom>
          <a:noFill/>
          <a:ln w="1905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V="1">
            <a:off x="495214" y="3095625"/>
            <a:ext cx="2066925" cy="2770188"/>
          </a:xfrm>
          <a:prstGeom prst="line">
            <a:avLst/>
          </a:prstGeom>
          <a:noFill/>
          <a:ln w="1905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635881" y="1594927"/>
          <a:ext cx="22971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400" imgH="444500" progId="Equation.3">
                  <p:embed/>
                </p:oleObj>
              </mc:Choice>
              <mc:Fallback>
                <p:oleObj name="Equation" r:id="rId2" imgW="1041400" imgH="444500" progId="Equation.3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881" y="1594927"/>
                        <a:ext cx="2297113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Line 25"/>
          <p:cNvSpPr>
            <a:spLocks noChangeShapeType="1"/>
          </p:cNvSpPr>
          <p:nvPr/>
        </p:nvSpPr>
        <p:spPr bwMode="auto">
          <a:xfrm flipV="1">
            <a:off x="613658" y="3279952"/>
            <a:ext cx="2243139" cy="299085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ross 2"/>
          <p:cNvSpPr/>
          <p:nvPr/>
        </p:nvSpPr>
        <p:spPr>
          <a:xfrm>
            <a:off x="3485446" y="5448300"/>
            <a:ext cx="398060" cy="417513"/>
          </a:xfrm>
          <a:prstGeom prst="plus">
            <a:avLst>
              <a:gd name="adj" fmla="val 3788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534" y="3457575"/>
            <a:ext cx="398060" cy="18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27"/>
          <p:cNvSpPr>
            <a:spLocks noChangeShapeType="1"/>
          </p:cNvSpPr>
          <p:nvPr/>
        </p:nvSpPr>
        <p:spPr bwMode="auto">
          <a:xfrm flipH="1" flipV="1">
            <a:off x="2012864" y="4379913"/>
            <a:ext cx="254000" cy="18415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33"/>
          <p:cNvSpPr>
            <a:spLocks noChangeShapeType="1"/>
          </p:cNvSpPr>
          <p:nvPr/>
        </p:nvSpPr>
        <p:spPr bwMode="auto">
          <a:xfrm flipH="1" flipV="1">
            <a:off x="1388977" y="5194301"/>
            <a:ext cx="244475" cy="174625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 flipV="1">
            <a:off x="1441364" y="4632326"/>
            <a:ext cx="234950" cy="179387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578599" y="2071687"/>
            <a:ext cx="5523068" cy="1204913"/>
            <a:chOff x="3578599" y="2071687"/>
            <a:chExt cx="5523068" cy="120491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3578599" y="2444381"/>
            <a:ext cx="1087967" cy="4580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600" imgH="203200" progId="Equation.3">
                    <p:embed/>
                  </p:oleObj>
                </mc:Choice>
                <mc:Fallback>
                  <p:oleObj name="Equation" r:id="rId4" imgW="482600" imgH="203200" progId="Equation.3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78599" y="2444381"/>
                          <a:ext cx="1087967" cy="4580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/>
            <p:cNvGraphicFramePr>
              <a:graphicFrameLocks noChangeAspect="1"/>
            </p:cNvGraphicFramePr>
            <p:nvPr/>
          </p:nvGraphicFramePr>
          <p:xfrm>
            <a:off x="4716992" y="2071687"/>
            <a:ext cx="4384675" cy="1204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43100" imgH="533400" progId="Equation.3">
                    <p:embed/>
                  </p:oleObj>
                </mc:Choice>
                <mc:Fallback>
                  <p:oleObj name="Equation" r:id="rId6" imgW="1943100" imgH="533400" progId="Equation.3">
                    <p:embed/>
                    <p:pic>
                      <p:nvPicPr>
                        <p:cNvPr id="58" name="Object 5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716992" y="2071687"/>
                          <a:ext cx="4384675" cy="12049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4389255" y="3481503"/>
            <a:ext cx="4411184" cy="2412766"/>
            <a:chOff x="4666566" y="4418955"/>
            <a:chExt cx="4411184" cy="2412766"/>
          </a:xfrm>
        </p:grpSpPr>
        <p:grpSp>
          <p:nvGrpSpPr>
            <p:cNvPr id="9" name="Group 8"/>
            <p:cNvGrpSpPr/>
            <p:nvPr/>
          </p:nvGrpSpPr>
          <p:grpSpPr>
            <a:xfrm>
              <a:off x="4666566" y="4418955"/>
              <a:ext cx="4411184" cy="2412766"/>
              <a:chOff x="4666566" y="4418955"/>
              <a:chExt cx="4411184" cy="241276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66566" y="4418955"/>
                <a:ext cx="4411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What is </a:t>
                </a:r>
                <a:r>
                  <a:rPr lang="en-US" sz="2400" i="1" dirty="0" err="1">
                    <a:solidFill>
                      <a:srgbClr val="FF0000"/>
                    </a:solidFill>
                  </a:rPr>
                  <a:t>wx+b</a:t>
                </a:r>
                <a:r>
                  <a:rPr lang="en-US" sz="2400" dirty="0">
                    <a:solidFill>
                      <a:srgbClr val="FF0000"/>
                    </a:solidFill>
                  </a:rPr>
                  <a:t> for support vectors?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721627" y="5192832"/>
                <a:ext cx="723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Hint:</a:t>
                </a:r>
              </a:p>
            </p:txBody>
          </p:sp>
          <p:graphicFrame>
            <p:nvGraphicFramePr>
              <p:cNvPr id="61" name="Object 60"/>
              <p:cNvGraphicFramePr>
                <a:graphicFrameLocks noChangeAspect="1"/>
              </p:cNvGraphicFramePr>
              <p:nvPr/>
            </p:nvGraphicFramePr>
            <p:xfrm>
              <a:off x="5374950" y="6374951"/>
              <a:ext cx="2525591" cy="4567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193800" imgH="215900" progId="Equation.3">
                      <p:embed/>
                    </p:oleObj>
                  </mc:Choice>
                  <mc:Fallback>
                    <p:oleObj name="Equation" r:id="rId8" imgW="1193800" imgH="215900" progId="Equation.3">
                      <p:embed/>
                      <p:pic>
                        <p:nvPicPr>
                          <p:cNvPr id="61" name="Object 60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374950" y="6374951"/>
                            <a:ext cx="2525591" cy="45677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" name="TextBox 63"/>
              <p:cNvSpPr txBox="1"/>
              <p:nvPr/>
            </p:nvSpPr>
            <p:spPr>
              <a:xfrm>
                <a:off x="5059863" y="5932508"/>
                <a:ext cx="12013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subject to:</a:t>
                </a:r>
              </a:p>
            </p:txBody>
          </p:sp>
        </p:grpSp>
        <p:graphicFrame>
          <p:nvGraphicFramePr>
            <p:cNvPr id="65" name="Object 64"/>
            <p:cNvGraphicFramePr>
              <a:graphicFrameLocks noChangeAspect="1"/>
            </p:cNvGraphicFramePr>
            <p:nvPr/>
          </p:nvGraphicFramePr>
          <p:xfrm>
            <a:off x="5356627" y="5604162"/>
            <a:ext cx="2326996" cy="380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20800" imgH="215900" progId="Equation.3">
                    <p:embed/>
                  </p:oleObj>
                </mc:Choice>
                <mc:Fallback>
                  <p:oleObj name="Equation" r:id="rId10" imgW="1320800" imgH="215900" progId="Equation.3">
                    <p:embed/>
                    <p:pic>
                      <p:nvPicPr>
                        <p:cNvPr id="65" name="Object 6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356627" y="5604162"/>
                          <a:ext cx="2326996" cy="3803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9E91E62-E25E-F009-A600-B396A9CE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00216FD-BFEF-B87F-A93D-EE24011E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09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E14F64-7F92-7411-85EC-3876D636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38993-E0E3-BC5F-3091-DEC8F734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A3942-EA90-AD7F-1566-27E8720E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AED56C-3781-5169-F1C2-C1ECF131A7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Understanding the basic concepts of SVM</a:t>
            </a:r>
          </a:p>
          <a:p>
            <a:r>
              <a:rPr lang="en-US" dirty="0"/>
              <a:t>Calculation of margin</a:t>
            </a:r>
          </a:p>
          <a:p>
            <a:r>
              <a:rPr lang="en-US" dirty="0"/>
              <a:t>Calculation of distance from the hyperplane</a:t>
            </a:r>
          </a:p>
          <a:p>
            <a:r>
              <a:rPr lang="en-US" dirty="0"/>
              <a:t>How to maximize margin?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9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3265-D7B6-0475-DB52-D8A37AE4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Today’s Class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6EE76-60C1-B105-F8D0-67CF7294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5,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AEF17-7269-0376-304C-F0E8BAD1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B5FB8B-C99E-D381-AEBD-6A39343E71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learn the concepts of SVM</a:t>
            </a:r>
            <a:endParaRPr lang="en-GB" dirty="0"/>
          </a:p>
          <a:p>
            <a:pPr lvl="0"/>
            <a:r>
              <a:rPr lang="en-US" dirty="0"/>
              <a:t>To apply the knowledge of SVM in different domains</a:t>
            </a:r>
            <a:endParaRPr lang="en-GB" dirty="0"/>
          </a:p>
          <a:p>
            <a:pPr lvl="0"/>
            <a:r>
              <a:rPr lang="en-US" dirty="0"/>
              <a:t>To evaluate the performance of SVM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64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AD66-DDFE-BB13-DA99-62535688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next lecture ….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6AC48-4DC5-F43E-2EC9-54940F66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6C151-9450-C299-0E71-75A7AA3E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CB7FB-CCD6-43B2-81B1-17ABB0A809B6}" type="slidenum">
              <a:rPr lang="tr-TR" smtClean="0"/>
              <a:pPr/>
              <a:t>40</a:t>
            </a:fld>
            <a:endParaRPr lang="tr-T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999EBA-5357-7069-34F0-AF0BFB91EA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 Machine Problem</a:t>
            </a:r>
            <a:endParaRPr lang="en-GB" dirty="0"/>
          </a:p>
          <a:p>
            <a:pPr lvl="0"/>
            <a:r>
              <a:rPr lang="en-US" dirty="0"/>
              <a:t>Solving a real-world example with SVM</a:t>
            </a:r>
            <a:endParaRPr lang="en-GB" dirty="0"/>
          </a:p>
          <a:p>
            <a:pPr lvl="0"/>
            <a:r>
              <a:rPr lang="en-US" dirty="0"/>
              <a:t>Problems with Linear SVM</a:t>
            </a:r>
            <a:endParaRPr lang="en-GB" dirty="0"/>
          </a:p>
          <a:p>
            <a:pPr lvl="0"/>
            <a:r>
              <a:rPr lang="en-US" dirty="0"/>
              <a:t>Kernel Trick</a:t>
            </a:r>
            <a:endParaRPr lang="en-GB" dirty="0"/>
          </a:p>
          <a:p>
            <a:pPr lvl="0"/>
            <a:r>
              <a:rPr lang="en-US" dirty="0"/>
              <a:t>Soft Margin Classification</a:t>
            </a:r>
            <a:endParaRPr lang="en-GB" dirty="0"/>
          </a:p>
          <a:p>
            <a:pPr lvl="0"/>
            <a:r>
              <a:rPr lang="en-US" dirty="0"/>
              <a:t>Slack Variables</a:t>
            </a:r>
            <a:endParaRPr lang="en-GB" dirty="0"/>
          </a:p>
          <a:p>
            <a:pPr lvl="0"/>
            <a:r>
              <a:rPr lang="en-US" dirty="0"/>
              <a:t>Hinge Loss</a:t>
            </a:r>
            <a:endParaRPr lang="en-GB" dirty="0"/>
          </a:p>
          <a:p>
            <a:r>
              <a:rPr lang="en-US" dirty="0"/>
              <a:t>SVM for regression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287295" cy="2091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Geometrically, we know what a linear model represents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Given a linear model (i.e. a set of weights and b) we can classify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6016" y="393717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309" y="442983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6" name="Oval 5"/>
          <p:cNvSpPr/>
          <p:nvPr/>
        </p:nvSpPr>
        <p:spPr>
          <a:xfrm>
            <a:off x="3313248" y="424761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79465" y="462644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635896" y="4574164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1303" y="611972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(data with labels)</a:t>
            </a:r>
          </a:p>
        </p:txBody>
      </p:sp>
      <p:sp>
        <p:nvSpPr>
          <p:cNvPr id="14" name="TextBox 13"/>
          <p:cNvSpPr txBox="1"/>
          <p:nvPr/>
        </p:nvSpPr>
        <p:spPr>
          <a:xfrm rot="19287826">
            <a:off x="2641715" y="389739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4B8FA76-E6A3-BC21-95DA-72D3BC0A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tr-T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D2C62BF-AB6B-9CB8-506C-49DCCEC6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CB7FB-CCD6-43B2-81B1-17ABB0A809B6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959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hyperplane would you choose?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486819" y="193816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348707" y="4927424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523457" y="275731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48782" y="31144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101182" y="36605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720182" y="41177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253582" y="25175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2720182" y="34319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2872582" y="35843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634582" y="32033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4536282" y="31906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4167982" y="41177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158582" y="41177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3850482" y="46384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472782" y="35081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3904457" y="400191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4548982" y="43463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5234782" y="34319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3720307" y="191911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4329907" y="199531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5396707" y="275731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V="1">
            <a:off x="3523457" y="1805516"/>
            <a:ext cx="1114426" cy="3121905"/>
          </a:xfrm>
          <a:prstGeom prst="line">
            <a:avLst/>
          </a:prstGeom>
          <a:noFill/>
          <a:ln w="19050">
            <a:solidFill>
              <a:srgbClr val="00A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V="1">
            <a:off x="2486818" y="2299404"/>
            <a:ext cx="3229329" cy="23390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V="1">
            <a:off x="2809081" y="2008011"/>
            <a:ext cx="2349501" cy="28031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A1124-DFCF-6F21-3205-828B2D86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BED3A-B67A-4AC3-B139-5C823E58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765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margin classifiers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538956" y="2142244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00844" y="5131507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575594" y="296139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000919" y="33185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53319" y="38646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772319" y="43218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305719" y="27216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72319" y="36360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924719" y="37884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1686719" y="34074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2588419" y="339478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2220119" y="432188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3210719" y="432188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1902619" y="484258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2524919" y="371228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1956594" y="420599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2601119" y="455048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3286919" y="363608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1772444" y="212319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2382044" y="219939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3448844" y="296139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 flipV="1">
            <a:off x="1281906" y="1837444"/>
            <a:ext cx="1676400" cy="3200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 flipV="1">
            <a:off x="977106" y="1837444"/>
            <a:ext cx="1676400" cy="320040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 flipV="1">
            <a:off x="1510506" y="1913644"/>
            <a:ext cx="1676400" cy="320040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 flipV="1">
            <a:off x="4991894" y="2135894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 flipV="1">
            <a:off x="4853782" y="5125157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6028532" y="295504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5453857" y="33122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5606257" y="38583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5225257" y="43155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10"/>
          <p:cNvSpPr>
            <a:spLocks noChangeArrowheads="1"/>
          </p:cNvSpPr>
          <p:nvPr/>
        </p:nvSpPr>
        <p:spPr bwMode="auto">
          <a:xfrm>
            <a:off x="5758657" y="27153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auto">
          <a:xfrm>
            <a:off x="5225257" y="36297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5377657" y="37821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auto">
          <a:xfrm>
            <a:off x="6139657" y="34011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4"/>
          <p:cNvSpPr>
            <a:spLocks noChangeArrowheads="1"/>
          </p:cNvSpPr>
          <p:nvPr/>
        </p:nvSpPr>
        <p:spPr bwMode="auto">
          <a:xfrm>
            <a:off x="7041357" y="33884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5"/>
          <p:cNvSpPr>
            <a:spLocks noChangeArrowheads="1"/>
          </p:cNvSpPr>
          <p:nvPr/>
        </p:nvSpPr>
        <p:spPr bwMode="auto">
          <a:xfrm>
            <a:off x="6673057" y="43155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auto">
          <a:xfrm>
            <a:off x="7663657" y="43155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7"/>
          <p:cNvSpPr>
            <a:spLocks noChangeArrowheads="1"/>
          </p:cNvSpPr>
          <p:nvPr/>
        </p:nvSpPr>
        <p:spPr bwMode="auto">
          <a:xfrm>
            <a:off x="6355557" y="48362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6977857" y="37059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9"/>
          <p:cNvSpPr>
            <a:spLocks noChangeArrowheads="1"/>
          </p:cNvSpPr>
          <p:nvPr/>
        </p:nvSpPr>
        <p:spPr bwMode="auto">
          <a:xfrm>
            <a:off x="6409532" y="419964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20"/>
          <p:cNvSpPr>
            <a:spLocks noChangeArrowheads="1"/>
          </p:cNvSpPr>
          <p:nvPr/>
        </p:nvSpPr>
        <p:spPr bwMode="auto">
          <a:xfrm>
            <a:off x="7054057" y="45441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1"/>
          <p:cNvSpPr>
            <a:spLocks noChangeArrowheads="1"/>
          </p:cNvSpPr>
          <p:nvPr/>
        </p:nvSpPr>
        <p:spPr bwMode="auto">
          <a:xfrm>
            <a:off x="7739857" y="36297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2"/>
          <p:cNvSpPr>
            <a:spLocks noChangeArrowheads="1"/>
          </p:cNvSpPr>
          <p:nvPr/>
        </p:nvSpPr>
        <p:spPr bwMode="auto">
          <a:xfrm>
            <a:off x="6225382" y="211684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3"/>
          <p:cNvSpPr>
            <a:spLocks noChangeArrowheads="1"/>
          </p:cNvSpPr>
          <p:nvPr/>
        </p:nvSpPr>
        <p:spPr bwMode="auto">
          <a:xfrm>
            <a:off x="6834982" y="219304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4"/>
          <p:cNvSpPr>
            <a:spLocks noChangeArrowheads="1"/>
          </p:cNvSpPr>
          <p:nvPr/>
        </p:nvSpPr>
        <p:spPr bwMode="auto">
          <a:xfrm>
            <a:off x="7901782" y="295504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 flipV="1">
            <a:off x="5963444" y="1602494"/>
            <a:ext cx="1371600" cy="3429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V="1">
            <a:off x="5811044" y="1831094"/>
            <a:ext cx="1295400" cy="320040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 flipV="1">
            <a:off x="6039644" y="1831094"/>
            <a:ext cx="1371600" cy="327660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31774" y="5897223"/>
            <a:ext cx="6321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Choose the line where the distance to the nearest point(s) is as large as possible</a:t>
            </a:r>
          </a:p>
        </p:txBody>
      </p:sp>
      <p:sp>
        <p:nvSpPr>
          <p:cNvPr id="26" name="Right Brace 25"/>
          <p:cNvSpPr/>
          <p:nvPr/>
        </p:nvSpPr>
        <p:spPr>
          <a:xfrm rot="6677477">
            <a:off x="1217104" y="5196864"/>
            <a:ext cx="157484" cy="244562"/>
          </a:xfrm>
          <a:prstGeom prst="rightBrac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16439" y="5490638"/>
            <a:ext cx="892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margin</a:t>
            </a:r>
          </a:p>
        </p:txBody>
      </p:sp>
      <p:sp>
        <p:nvSpPr>
          <p:cNvPr id="55" name="Right Brace 54"/>
          <p:cNvSpPr/>
          <p:nvPr/>
        </p:nvSpPr>
        <p:spPr>
          <a:xfrm rot="6677477">
            <a:off x="5820219" y="5198363"/>
            <a:ext cx="224007" cy="87298"/>
          </a:xfrm>
          <a:prstGeom prst="rightBrac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377657" y="5350237"/>
            <a:ext cx="892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margin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A56D-B245-CAB6-9802-5192C328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F22BC307-7EC3-44F1-9686-9377F587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734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margin classifiers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648494" y="1870782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510382" y="4860045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685132" y="26899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110457" y="304712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262857" y="359322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881857" y="405042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415257" y="245022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881857" y="336462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1034257" y="351702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1796257" y="313602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2697957" y="312332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2329657" y="405042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3320257" y="405042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2012157" y="457112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2634457" y="344082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2066132" y="39345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2710657" y="427902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3396457" y="336462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1881982" y="18517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2491582" y="19279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3558382" y="26899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 flipV="1">
            <a:off x="1391444" y="1565982"/>
            <a:ext cx="1676400" cy="3200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 flipV="1">
            <a:off x="1086644" y="1565982"/>
            <a:ext cx="1676400" cy="320040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 flipV="1">
            <a:off x="1620044" y="1642182"/>
            <a:ext cx="1676400" cy="320040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 flipV="1">
            <a:off x="5101432" y="1864432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 flipV="1">
            <a:off x="4963320" y="4853695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6138070" y="26835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5563395" y="304077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5715795" y="358687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5334795" y="404407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10"/>
          <p:cNvSpPr>
            <a:spLocks noChangeArrowheads="1"/>
          </p:cNvSpPr>
          <p:nvPr/>
        </p:nvSpPr>
        <p:spPr bwMode="auto">
          <a:xfrm>
            <a:off x="5868195" y="244387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auto">
          <a:xfrm>
            <a:off x="5334795" y="335827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5487195" y="351067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auto">
          <a:xfrm>
            <a:off x="6249195" y="312967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4"/>
          <p:cNvSpPr>
            <a:spLocks noChangeArrowheads="1"/>
          </p:cNvSpPr>
          <p:nvPr/>
        </p:nvSpPr>
        <p:spPr bwMode="auto">
          <a:xfrm>
            <a:off x="7150895" y="311697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5"/>
          <p:cNvSpPr>
            <a:spLocks noChangeArrowheads="1"/>
          </p:cNvSpPr>
          <p:nvPr/>
        </p:nvSpPr>
        <p:spPr bwMode="auto">
          <a:xfrm>
            <a:off x="6782595" y="404407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auto">
          <a:xfrm>
            <a:off x="7773195" y="404407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7"/>
          <p:cNvSpPr>
            <a:spLocks noChangeArrowheads="1"/>
          </p:cNvSpPr>
          <p:nvPr/>
        </p:nvSpPr>
        <p:spPr bwMode="auto">
          <a:xfrm>
            <a:off x="6465095" y="456477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7087395" y="343447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9"/>
          <p:cNvSpPr>
            <a:spLocks noChangeArrowheads="1"/>
          </p:cNvSpPr>
          <p:nvPr/>
        </p:nvSpPr>
        <p:spPr bwMode="auto">
          <a:xfrm>
            <a:off x="6519070" y="392818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20"/>
          <p:cNvSpPr>
            <a:spLocks noChangeArrowheads="1"/>
          </p:cNvSpPr>
          <p:nvPr/>
        </p:nvSpPr>
        <p:spPr bwMode="auto">
          <a:xfrm>
            <a:off x="7163595" y="427267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1"/>
          <p:cNvSpPr>
            <a:spLocks noChangeArrowheads="1"/>
          </p:cNvSpPr>
          <p:nvPr/>
        </p:nvSpPr>
        <p:spPr bwMode="auto">
          <a:xfrm>
            <a:off x="7849395" y="335827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2"/>
          <p:cNvSpPr>
            <a:spLocks noChangeArrowheads="1"/>
          </p:cNvSpPr>
          <p:nvPr/>
        </p:nvSpPr>
        <p:spPr bwMode="auto">
          <a:xfrm>
            <a:off x="6334920" y="18453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3"/>
          <p:cNvSpPr>
            <a:spLocks noChangeArrowheads="1"/>
          </p:cNvSpPr>
          <p:nvPr/>
        </p:nvSpPr>
        <p:spPr bwMode="auto">
          <a:xfrm>
            <a:off x="6944520" y="19215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4"/>
          <p:cNvSpPr>
            <a:spLocks noChangeArrowheads="1"/>
          </p:cNvSpPr>
          <p:nvPr/>
        </p:nvSpPr>
        <p:spPr bwMode="auto">
          <a:xfrm>
            <a:off x="8011320" y="268358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 flipV="1">
            <a:off x="6072982" y="1331032"/>
            <a:ext cx="1371600" cy="3429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V="1">
            <a:off x="5920582" y="1559632"/>
            <a:ext cx="1295400" cy="320040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 flipV="1">
            <a:off x="6149182" y="1559632"/>
            <a:ext cx="1371600" cy="327660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81857" y="5619286"/>
            <a:ext cx="8001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The </a:t>
            </a:r>
            <a:r>
              <a:rPr lang="en-US" sz="2000" dirty="0">
                <a:solidFill>
                  <a:srgbClr val="FF6600"/>
                </a:solidFill>
              </a:rPr>
              <a:t>margin</a:t>
            </a:r>
            <a:r>
              <a:rPr lang="en-US" sz="2000" dirty="0">
                <a:solidFill>
                  <a:srgbClr val="0000FF"/>
                </a:solidFill>
              </a:rPr>
              <a:t> of a classifier is the distance to the closest points of either class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FF6600"/>
                </a:solidFill>
              </a:rPr>
              <a:t>Large margin </a:t>
            </a:r>
            <a:r>
              <a:rPr lang="en-US" sz="2000" dirty="0">
                <a:solidFill>
                  <a:srgbClr val="0000FF"/>
                </a:solidFill>
              </a:rPr>
              <a:t>classifiers attempt to maximize this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5977" y="5219176"/>
            <a:ext cx="892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margin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87195" y="5078775"/>
            <a:ext cx="892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margin</a:t>
            </a:r>
          </a:p>
        </p:txBody>
      </p:sp>
      <p:sp>
        <p:nvSpPr>
          <p:cNvPr id="57" name="Right Brace 56"/>
          <p:cNvSpPr/>
          <p:nvPr/>
        </p:nvSpPr>
        <p:spPr>
          <a:xfrm rot="6677477">
            <a:off x="1344103" y="4900533"/>
            <a:ext cx="157484" cy="244562"/>
          </a:xfrm>
          <a:prstGeom prst="rightBrac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/>
          <p:cNvSpPr/>
          <p:nvPr/>
        </p:nvSpPr>
        <p:spPr>
          <a:xfrm rot="6677477">
            <a:off x="5947218" y="4902032"/>
            <a:ext cx="224007" cy="87298"/>
          </a:xfrm>
          <a:prstGeom prst="rightBrac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42D9-1CBE-48EB-FEEA-65C2450B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3FC4213D-4263-4FDF-207D-65C0D132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67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517422" y="328207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379310" y="6271334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554060" y="410122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79385" y="445840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131785" y="500450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750785" y="546170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284185" y="386150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2750785" y="477590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2903185" y="492830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665185" y="454730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4566885" y="453460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4198585" y="546170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189185" y="546170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3881085" y="598240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503385" y="485210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3935060" y="534582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4579585" y="569030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5265385" y="477590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3750910" y="326302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4360510" y="333922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5427310" y="410122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2879371" y="3263021"/>
            <a:ext cx="2243139" cy="299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3590572" y="448222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3863622" y="5277559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4497035" y="446475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11667" y="1697930"/>
            <a:ext cx="872472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any separating </a:t>
            </a:r>
            <a:r>
              <a:rPr lang="en-US" sz="2400" dirty="0" err="1">
                <a:solidFill>
                  <a:srgbClr val="0000FF"/>
                </a:solidFill>
              </a:rPr>
              <a:t>hyperplane</a:t>
            </a:r>
            <a:r>
              <a:rPr lang="en-US" sz="2400" dirty="0">
                <a:solidFill>
                  <a:srgbClr val="0000FF"/>
                </a:solidFill>
              </a:rPr>
              <a:t>, there exist some set of “closest points”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These are called the support vectors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CF6E5-5400-6A53-0EB2-6CEEFD1E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5, 2023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1E1EA-861C-7A68-71F4-3DC56E1A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C12E44-21C8-A94C-BB3D-BAFA06C528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7861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326</TotalTime>
  <Words>1161</Words>
  <Application>Microsoft Macintosh PowerPoint</Application>
  <PresentationFormat>On-screen Show (4:3)</PresentationFormat>
  <Paragraphs>273</Paragraphs>
  <Slides>40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 Math</vt:lpstr>
      <vt:lpstr>Tw Cen MT</vt:lpstr>
      <vt:lpstr>Wingdings</vt:lpstr>
      <vt:lpstr>Wingdings 2</vt:lpstr>
      <vt:lpstr>Median</vt:lpstr>
      <vt:lpstr>Equation</vt:lpstr>
      <vt:lpstr>CS 467 MachINE LearnIng</vt:lpstr>
      <vt:lpstr>Lecture # 18 Kernel Machines</vt:lpstr>
      <vt:lpstr>In the previous Lecture ….</vt:lpstr>
      <vt:lpstr>Objectives of Today’s Class</vt:lpstr>
      <vt:lpstr>Learning a linear model</vt:lpstr>
      <vt:lpstr>Which hyperplane would you choose?</vt:lpstr>
      <vt:lpstr>Large margin classifiers</vt:lpstr>
      <vt:lpstr>Large margin classifiers</vt:lpstr>
      <vt:lpstr>Support vectors</vt:lpstr>
      <vt:lpstr>Measuring the margin</vt:lpstr>
      <vt:lpstr>Measuring the margin</vt:lpstr>
      <vt:lpstr>Measuring the margin</vt:lpstr>
      <vt:lpstr>Measuring the margin</vt:lpstr>
      <vt:lpstr>Measuring the margin</vt:lpstr>
      <vt:lpstr>Measuring the margin</vt:lpstr>
      <vt:lpstr>Measuring the margin</vt:lpstr>
      <vt:lpstr>Measuring the margin</vt:lpstr>
      <vt:lpstr>Measuring the margin</vt:lpstr>
      <vt:lpstr>Distance from the hyperplane</vt:lpstr>
      <vt:lpstr>Distance from the hyperplane</vt:lpstr>
      <vt:lpstr>Distance from the hyperplane</vt:lpstr>
      <vt:lpstr>Distance from the hyperplane</vt:lpstr>
      <vt:lpstr>Distance from the hyperplane</vt:lpstr>
      <vt:lpstr>Distance from the hyperplane</vt:lpstr>
      <vt:lpstr>Distance from the hyperplane</vt:lpstr>
      <vt:lpstr>Distance from the hyperplane</vt:lpstr>
      <vt:lpstr>Distance from the hyperplane</vt:lpstr>
      <vt:lpstr>Distance from the hyperplane</vt:lpstr>
      <vt:lpstr>Distance from the hyperplane</vt:lpstr>
      <vt:lpstr>Measuring the margin</vt:lpstr>
      <vt:lpstr>Measuring the margin</vt:lpstr>
      <vt:lpstr>Measuring the margin</vt:lpstr>
      <vt:lpstr>Large margin classifier setup</vt:lpstr>
      <vt:lpstr>Large margin classifier setup</vt:lpstr>
      <vt:lpstr>Measuring the margin</vt:lpstr>
      <vt:lpstr>Measuring the margin</vt:lpstr>
      <vt:lpstr>Measuring the margin</vt:lpstr>
      <vt:lpstr>Measuring the margin</vt:lpstr>
      <vt:lpstr>Summary</vt:lpstr>
      <vt:lpstr>In the next lecture ….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467 MachINE LearnIng</dc:title>
  <dc:subject/>
  <dc:creator/>
  <cp:keywords/>
  <dc:description/>
  <cp:lastModifiedBy>Irfan Ud-Din</cp:lastModifiedBy>
  <cp:revision>37</cp:revision>
  <dcterms:created xsi:type="dcterms:W3CDTF">2010-02-24T14:37:12Z</dcterms:created>
  <dcterms:modified xsi:type="dcterms:W3CDTF">2023-11-03T18:47:30Z</dcterms:modified>
  <cp:category/>
</cp:coreProperties>
</file>