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444" r:id="rId3"/>
    <p:sldId id="473" r:id="rId4"/>
    <p:sldId id="475" r:id="rId5"/>
    <p:sldId id="460" r:id="rId6"/>
    <p:sldId id="445" r:id="rId7"/>
    <p:sldId id="461" r:id="rId8"/>
    <p:sldId id="462" r:id="rId9"/>
    <p:sldId id="446" r:id="rId10"/>
    <p:sldId id="350" r:id="rId11"/>
    <p:sldId id="351" r:id="rId12"/>
    <p:sldId id="352" r:id="rId13"/>
    <p:sldId id="353" r:id="rId14"/>
    <p:sldId id="354" r:id="rId15"/>
    <p:sldId id="370" r:id="rId16"/>
    <p:sldId id="371" r:id="rId17"/>
    <p:sldId id="378" r:id="rId18"/>
    <p:sldId id="463" r:id="rId19"/>
    <p:sldId id="464" r:id="rId20"/>
    <p:sldId id="465" r:id="rId21"/>
    <p:sldId id="466" r:id="rId22"/>
    <p:sldId id="452" r:id="rId23"/>
    <p:sldId id="467" r:id="rId24"/>
    <p:sldId id="468" r:id="rId25"/>
    <p:sldId id="469" r:id="rId26"/>
    <p:sldId id="491" r:id="rId27"/>
    <p:sldId id="379" r:id="rId28"/>
    <p:sldId id="380" r:id="rId29"/>
    <p:sldId id="410" r:id="rId30"/>
    <p:sldId id="381" r:id="rId31"/>
    <p:sldId id="382" r:id="rId32"/>
    <p:sldId id="383" r:id="rId33"/>
    <p:sldId id="474" r:id="rId34"/>
    <p:sldId id="492" r:id="rId3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66FF33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E79D0-DBD6-CD41-A5C7-B495E9FCF96E}" v="183" dt="2023-04-26T12:34:0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5" autoAdjust="0"/>
    <p:restoredTop sz="95055" autoAdjust="0"/>
  </p:normalViewPr>
  <p:slideViewPr>
    <p:cSldViewPr>
      <p:cViewPr varScale="1">
        <p:scale>
          <a:sx n="88" d="100"/>
          <a:sy n="88" d="100"/>
        </p:scale>
        <p:origin x="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FEBE79D0-DBD6-CD41-A5C7-B495E9FCF96E}"/>
    <pc:docChg chg="undo custSel addSld delSld modSld sldOrd">
      <pc:chgData name="Irfan Ud-Din" userId="ee04383a-3b49-4780-98b3-1937345d585e" providerId="ADAL" clId="{FEBE79D0-DBD6-CD41-A5C7-B495E9FCF96E}" dt="2023-04-30T18:37:25.912" v="1237" actId="20577"/>
      <pc:docMkLst>
        <pc:docMk/>
      </pc:docMkLst>
      <pc:sldChg chg="modSp add mod">
        <pc:chgData name="Irfan Ud-Din" userId="ee04383a-3b49-4780-98b3-1937345d585e" providerId="ADAL" clId="{FEBE79D0-DBD6-CD41-A5C7-B495E9FCF96E}" dt="2023-04-30T18:37:25.912" v="1237" actId="20577"/>
        <pc:sldMkLst>
          <pc:docMk/>
          <pc:sldMk cId="0" sldId="256"/>
        </pc:sldMkLst>
        <pc:spChg chg="mod">
          <ac:chgData name="Irfan Ud-Din" userId="ee04383a-3b49-4780-98b3-1937345d585e" providerId="ADAL" clId="{FEBE79D0-DBD6-CD41-A5C7-B495E9FCF96E}" dt="2023-04-30T18:37:25.912" v="1237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3"/>
            <ac:spMk id="2" creationId="{719E80D0-CDED-1C63-F8D8-724345928D6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4"/>
            <ac:spMk id="2" creationId="{C5D6B216-35BB-9F35-FE18-D61DFFEEFC8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5"/>
            <ac:spMk id="2" creationId="{A25DBBA9-99E0-C869-22E6-F11C8DD2604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6"/>
            <ac:spMk id="2" creationId="{D960D541-FAF5-5CB3-E52B-A25E32267D3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8"/>
            <ac:spMk id="2" creationId="{50AAE5A4-C993-DC7E-C3A5-31FF32FF2141}"/>
          </ac:spMkLst>
        </pc:spChg>
      </pc:sldChg>
      <pc:sldChg chg="addSp delSp modSp add mod setBg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49"/>
        </pc:sldMkLst>
        <pc:spChg chg="add mod">
          <ac:chgData name="Irfan Ud-Din" userId="ee04383a-3b49-4780-98b3-1937345d585e" providerId="ADAL" clId="{FEBE79D0-DBD6-CD41-A5C7-B495E9FCF96E}" dt="2023-04-15T14:27:39.086" v="1096" actId="1076"/>
          <ac:spMkLst>
            <pc:docMk/>
            <pc:sldMk cId="0" sldId="349"/>
            <ac:spMk id="6" creationId="{87CA464A-D199-03DA-F621-59F1765C2A66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7" creationId="{B00EFDBE-2316-BD61-73CE-4CB42FA3B02A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8" creationId="{8CE63536-9E1D-DA5D-B83C-D05D36DBEAFC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9" creationId="{91B0AA16-2E19-FBBC-2452-F7319A9E8A54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49"/>
            <ac:spMk id="10" creationId="{19556BA7-1CD1-8091-6AF3-064E9C9A5087}"/>
          </ac:spMkLst>
        </pc:spChg>
        <pc:spChg chg="mod">
          <ac:chgData name="Irfan Ud-Din" userId="ee04383a-3b49-4780-98b3-1937345d585e" providerId="ADAL" clId="{FEBE79D0-DBD6-CD41-A5C7-B495E9FCF96E}" dt="2023-04-15T14:48:30.804" v="1150" actId="20577"/>
          <ac:spMkLst>
            <pc:docMk/>
            <pc:sldMk cId="0" sldId="349"/>
            <ac:spMk id="95234" creationId="{3F19E206-CD0D-10CE-87CA-2FCB3884BE20}"/>
          </ac:spMkLst>
        </pc:spChg>
        <pc:spChg chg="del mod">
          <ac:chgData name="Irfan Ud-Din" userId="ee04383a-3b49-4780-98b3-1937345d585e" providerId="ADAL" clId="{FEBE79D0-DBD6-CD41-A5C7-B495E9FCF96E}" dt="2023-04-15T14:23:52.200" v="1027" actId="478"/>
          <ac:spMkLst>
            <pc:docMk/>
            <pc:sldMk cId="0" sldId="349"/>
            <ac:spMk id="95236" creationId="{C67BC97E-B486-E24C-3E5D-F37186786428}"/>
          </ac:spMkLst>
        </pc:spChg>
        <pc:spChg chg="mod">
          <ac:chgData name="Irfan Ud-Din" userId="ee04383a-3b49-4780-98b3-1937345d585e" providerId="ADAL" clId="{FEBE79D0-DBD6-CD41-A5C7-B495E9FCF96E}" dt="2023-04-15T14:23:44.625" v="1025" actId="27636"/>
          <ac:spMkLst>
            <pc:docMk/>
            <pc:sldMk cId="0" sldId="349"/>
            <ac:spMk id="95237" creationId="{4BBF68E3-D8BF-B135-11A0-156B61886655}"/>
          </ac:spMkLst>
        </pc:spChg>
        <pc:graphicFrameChg chg="mod">
          <ac:chgData name="Irfan Ud-Din" userId="ee04383a-3b49-4780-98b3-1937345d585e" providerId="ADAL" clId="{FEBE79D0-DBD6-CD41-A5C7-B495E9FCF96E}" dt="2023-04-15T14:27:39.086" v="1096" actId="1076"/>
          <ac:graphicFrameMkLst>
            <pc:docMk/>
            <pc:sldMk cId="0" sldId="349"/>
            <ac:graphicFrameMk id="95235" creationId="{FF8BF455-57FA-496E-812C-0FA23B1883EB}"/>
          </ac:graphicFrameMkLst>
        </pc:graphicFrame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2" creationId="{E83B8341-B231-9B3D-4C7F-6B37E6BA8CDB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3" creationId="{1AB86021-9365-DB40-43BC-45AD860117DD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4" creationId="{07D38DD8-3BB7-0299-DC71-750BD8EC87D6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5" creationId="{25F5C04B-B3FC-1BE7-8B00-658DD82C1326}"/>
          </ac:picMkLst>
        </pc:pic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1" creationId="{E8755EF8-C48A-C51D-979B-A483878B67E7}"/>
          </ac:cxnSpMkLst>
        </pc:cxn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2" creationId="{B61CAB24-BF4D-F96C-7E50-507A97DA014A}"/>
          </ac:cxnSpMkLst>
        </pc:cxn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0"/>
            <ac:spMk id="2" creationId="{E4D36631-66BC-9B7B-350C-78F0C3E0FFE8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1"/>
            <ac:spMk id="2" creationId="{3FDCF403-4E28-7C57-7A39-7CFB1D8BEC5A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2"/>
            <ac:spMk id="2" creationId="{A525ED4A-3BC4-CEAC-B4E2-CDDF6838468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3"/>
            <ac:spMk id="2" creationId="{39F2C6BC-9058-5F5E-1AE0-5A5933550B0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4"/>
            <ac:spMk id="2" creationId="{ECB025B7-B29A-D3B2-0693-2C92424B5321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0"/>
            <ac:spMk id="2" creationId="{F7B06D23-967E-C70F-10D6-C1834B7AA2EE}"/>
          </ac:spMkLst>
        </pc:spChg>
        <pc:spChg chg="mod">
          <ac:chgData name="Irfan Ud-Din" userId="ee04383a-3b49-4780-98b3-1937345d585e" providerId="ADAL" clId="{FEBE79D0-DBD6-CD41-A5C7-B495E9FCF96E}" dt="2023-04-15T13:28:45.204" v="940" actId="20577"/>
          <ac:spMkLst>
            <pc:docMk/>
            <pc:sldMk cId="0" sldId="370"/>
            <ac:spMk id="25603" creationId="{A8A5CD05-AA96-475E-3AB0-A97876CB903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1"/>
            <ac:spMk id="2" creationId="{98B2606A-53EE-35CC-A955-2C189784D192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2"/>
            <ac:spMk id="2" creationId="{81AC13CA-1CCB-C92B-BAA2-DFB26E92D835}"/>
          </ac:spMkLst>
        </pc:spChg>
      </pc:sldChg>
      <pc:sldChg chg="add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73"/>
        </pc:sldMkLst>
        <pc:spChg chg="add mod">
          <ac:chgData name="Irfan Ud-Din" userId="ee04383a-3b49-4780-98b3-1937345d585e" providerId="ADAL" clId="{FEBE79D0-DBD6-CD41-A5C7-B495E9FCF96E}" dt="2023-04-15T05:12:06.756" v="729" actId="1076"/>
          <ac:spMkLst>
            <pc:docMk/>
            <pc:sldMk cId="0" sldId="373"/>
            <ac:spMk id="2" creationId="{1E291AE1-3497-8675-22F6-707819014A58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3"/>
            <ac:spMk id="3" creationId="{01CCECBE-C3BC-A25D-C3BB-542D4E637A1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8"/>
            <ac:spMk id="2" creationId="{7B645832-27CD-8C88-9683-C2572778B3C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9"/>
            <ac:spMk id="2" creationId="{A2DE53BC-66E3-708A-9BF0-94FC2BF85881}"/>
          </ac:spMkLst>
        </pc:spChg>
        <pc:spChg chg="mod">
          <ac:chgData name="Irfan Ud-Din" userId="ee04383a-3b49-4780-98b3-1937345d585e" providerId="ADAL" clId="{FEBE79D0-DBD6-CD41-A5C7-B495E9FCF96E}" dt="2023-04-15T13:32:52.942" v="957" actId="14100"/>
          <ac:spMkLst>
            <pc:docMk/>
            <pc:sldMk cId="0" sldId="379"/>
            <ac:spMk id="37891" creationId="{94E81DB6-5B45-E909-1CC7-FCBD79CBB848}"/>
          </ac:spMkLst>
        </pc:spChg>
        <pc:picChg chg="add del mod">
          <ac:chgData name="Irfan Ud-Din" userId="ee04383a-3b49-4780-98b3-1937345d585e" providerId="ADAL" clId="{FEBE79D0-DBD6-CD41-A5C7-B495E9FCF96E}" dt="2023-04-15T04:40:06.244" v="249" actId="478"/>
          <ac:picMkLst>
            <pc:docMk/>
            <pc:sldMk cId="0" sldId="379"/>
            <ac:picMk id="2" creationId="{85D47339-DE54-E09E-2DC7-316B1F08099C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0"/>
            <ac:spMk id="2" creationId="{5215CCEE-F2D3-8FF0-24FE-09A6F5C3BD3B}"/>
          </ac:spMkLst>
        </pc:spChg>
        <pc:spChg chg="mod">
          <ac:chgData name="Irfan Ud-Din" userId="ee04383a-3b49-4780-98b3-1937345d585e" providerId="ADAL" clId="{FEBE79D0-DBD6-CD41-A5C7-B495E9FCF96E}" dt="2023-04-15T04:59:35.919" v="542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FEBE79D0-DBD6-CD41-A5C7-B495E9FCF96E}" dt="2023-04-15T03:38:22.326" v="61" actId="1076"/>
          <ac:spMkLst>
            <pc:docMk/>
            <pc:sldMk cId="0" sldId="380"/>
            <ac:spMk id="38917" creationId="{EEB4DD35-E738-EF41-8491-2DAD7C482B86}"/>
          </ac:spMkLst>
        </pc:spChg>
        <pc:spChg chg="mod">
          <ac:chgData name="Irfan Ud-Din" userId="ee04383a-3b49-4780-98b3-1937345d585e" providerId="ADAL" clId="{FEBE79D0-DBD6-CD41-A5C7-B495E9FCF96E}" dt="2023-04-15T04:58:37.248" v="483" actId="1076"/>
          <ac:spMkLst>
            <pc:docMk/>
            <pc:sldMk cId="0" sldId="380"/>
            <ac:spMk id="38919" creationId="{22ACB955-3782-3206-C046-CB24AAF33B33}"/>
          </ac:spMkLst>
        </pc:spChg>
        <pc:picChg chg="mod">
          <ac:chgData name="Irfan Ud-Din" userId="ee04383a-3b49-4780-98b3-1937345d585e" providerId="ADAL" clId="{FEBE79D0-DBD6-CD41-A5C7-B495E9FCF96E}" dt="2023-04-15T04:59:28.650" v="536" actId="1076"/>
          <ac:picMkLst>
            <pc:docMk/>
            <pc:sldMk cId="0" sldId="380"/>
            <ac:picMk id="38916" creationId="{3EA6A352-D542-A2ED-5A0E-A735414DDEEA}"/>
          </ac:picMkLst>
        </pc:picChg>
        <pc:picChg chg="mod">
          <ac:chgData name="Irfan Ud-Din" userId="ee04383a-3b49-4780-98b3-1937345d585e" providerId="ADAL" clId="{FEBE79D0-DBD6-CD41-A5C7-B495E9FCF96E}" dt="2023-04-15T03:38:55.118" v="80" actId="1076"/>
          <ac:picMkLst>
            <pc:docMk/>
            <pc:sldMk cId="0" sldId="380"/>
            <ac:picMk id="38920" creationId="{B9964D37-B740-C945-CC55-DE6AF21CC256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1"/>
        </pc:sldMkLst>
        <pc:spChg chg="add mod">
          <ac:chgData name="Irfan Ud-Din" userId="ee04383a-3b49-4780-98b3-1937345d585e" providerId="ADAL" clId="{FEBE79D0-DBD6-CD41-A5C7-B495E9FCF96E}" dt="2023-04-15T14:48:13.636" v="1145" actId="20577"/>
          <ac:spMkLst>
            <pc:docMk/>
            <pc:sldMk cId="0" sldId="381"/>
            <ac:spMk id="2" creationId="{810EA7DD-EEA0-DC58-67E7-001EB784F283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1"/>
            <ac:spMk id="4" creationId="{9A0164AB-56B8-A13C-0EAB-A9695A65EF63}"/>
          </ac:spMkLst>
        </pc:spChg>
        <pc:spChg chg="mod">
          <ac:chgData name="Irfan Ud-Din" userId="ee04383a-3b49-4780-98b3-1937345d585e" providerId="ADAL" clId="{FEBE79D0-DBD6-CD41-A5C7-B495E9FCF96E}" dt="2023-04-15T05:03:02.672" v="595" actId="1076"/>
          <ac:spMkLst>
            <pc:docMk/>
            <pc:sldMk cId="0" sldId="381"/>
            <ac:spMk id="40962" creationId="{B587E23B-5291-7D49-2534-925D25CF414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3" creationId="{815B4F69-F58F-F4A6-2748-661BBDB0E10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4" creationId="{3E5B1F2F-971E-1C1D-60F8-993DD35B73B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5" creationId="{DF30DE15-7670-B511-5B40-450E285CEB0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6" creationId="{66813801-B9DB-B857-6B9D-0386B7220572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7" creationId="{E10EBD9B-5564-B6D3-7BF5-F2BE25E621D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8" creationId="{87AD0591-2D4E-09B9-31CA-526A48B8A76A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9" creationId="{41D4DF02-371C-37D9-2F6D-3786DCC8CD4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0" creationId="{79B984F8-2C85-AB18-BDEE-E1D6A4468D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1" creationId="{B2F4ED4B-E343-8D88-9593-31E0B13583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2" creationId="{4EF41451-6892-4A13-DE5B-3364D034447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3" creationId="{281B3A78-14B3-DE7A-B66B-0ED57161A1F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4" creationId="{B0430296-7610-64AB-16AC-C481363BE9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5" creationId="{4529DAA1-6CC4-33BA-E5CF-F9F3EB167E0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6" creationId="{56DC076D-8355-DB39-C718-039CA1E3A53C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7" creationId="{04E3F156-D2ED-5CF6-60CF-3108CCDCFCD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8" creationId="{5450B715-0C9E-25C0-A520-CEB5F84CCE0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9" creationId="{2CE124F9-9FFF-5E97-18DB-111335EF8B6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0" creationId="{C2CF6EB5-D65E-97B1-7552-0C164D24C57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1" creationId="{3BDA0035-F71A-A84A-34F1-A48DAC4FDD4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2" creationId="{6FB916B6-F469-AAD3-FBFD-D041BF1CB75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3" creationId="{C8B0914A-4622-5D32-34B6-7695DB5A465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4" creationId="{2BB3B809-EC23-348A-A152-1BE40F821CC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5" creationId="{4059A4AA-92B1-1C24-007D-3739175C049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6" creationId="{5490CC8B-09F2-212F-16BF-37B5ECFFBEB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7" creationId="{D7E12107-9034-90C4-C8EA-0B2825F5F596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8" creationId="{897EB8C5-1435-DBB1-3039-FCF67E7A7C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9" creationId="{A9F8204B-D940-A19A-15F2-DEA1D045B78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0" creationId="{CCBAE0F6-E300-59FB-F16D-0C869E34B4C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1" creationId="{AA8FB103-7970-F945-C80F-B5603180231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2" creationId="{5A92E714-A740-EDD2-C6FF-1DB33299E79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3" creationId="{FC7CEC8C-D2DB-00A2-1B32-0F4A5EB1BDC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4" creationId="{5DA43615-BE3C-A080-C9A2-5621F9E181B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5" creationId="{D5A0CA9D-3354-04A5-0B3E-F80DDA14F26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6" creationId="{79274D88-8492-6870-1305-4FA9540AB23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7" creationId="{B41AD1BF-4864-004C-BD6F-A5B8A70FF44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8" creationId="{43AD1F66-D57C-092A-B7BC-0115FC1385D4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9" creationId="{B7671D49-B602-6A62-7E0C-5DBD0DEC9E9F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10" creationId="{FF33EAAE-C64B-3D1F-9D0C-D5659ECDFDC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877610" creationId="{1DEB99F0-DAD1-597B-8419-307556BCD064}"/>
          </ac:spMkLst>
        </pc:s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40963" creationId="{BDB071EF-8E91-828E-4217-7AB43DC217DF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87" creationId="{6B9EDE9F-4466-EDAA-FE1F-F4AD0E2FE574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94" creationId="{2512F2D8-3A8B-1DA3-896D-D158DB3116AE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01" creationId="{E96DA45C-E5E9-491B-9DCC-5C68F316811A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11" creationId="{029A267C-2DA2-DB89-0A2B-BF06CA46611A}"/>
          </ac:grpSpMkLst>
        </pc:grpChg>
        <pc:picChg chg="add mod">
          <ac:chgData name="Irfan Ud-Din" userId="ee04383a-3b49-4780-98b3-1937345d585e" providerId="ADAL" clId="{FEBE79D0-DBD6-CD41-A5C7-B495E9FCF96E}" dt="2023-04-15T04:54:45.375" v="440" actId="1076"/>
          <ac:picMkLst>
            <pc:docMk/>
            <pc:sldMk cId="0" sldId="381"/>
            <ac:picMk id="3" creationId="{CBF767B7-774A-5E06-85C3-45EE52FA3F2D}"/>
          </ac:picMkLst>
        </pc:picChg>
        <pc:picChg chg="mod">
          <ac:chgData name="Irfan Ud-Din" userId="ee04383a-3b49-4780-98b3-1937345d585e" providerId="ADAL" clId="{FEBE79D0-DBD6-CD41-A5C7-B495E9FCF96E}" dt="2023-04-15T05:03:07.039" v="596" actId="1076"/>
          <ac:picMkLst>
            <pc:docMk/>
            <pc:sldMk cId="0" sldId="381"/>
            <ac:picMk id="877637" creationId="{39828B98-A5D9-9626-DD9C-1A815F2EB20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8" creationId="{49882EB2-10B4-85F0-3A5F-A2898EC4F89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9" creationId="{1D746710-9C74-3D3E-7D15-C176B8FD9E9D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2"/>
            <ac:spMk id="3" creationId="{60D6393B-9863-A0EB-FF59-DBED25BD646B}"/>
          </ac:spMkLst>
        </pc:spChg>
        <pc:spChg chg="add del mod">
          <ac:chgData name="Irfan Ud-Din" userId="ee04383a-3b49-4780-98b3-1937345d585e" providerId="ADAL" clId="{FEBE79D0-DBD6-CD41-A5C7-B495E9FCF96E}" dt="2023-04-15T04:39:58.387" v="248"/>
          <ac:spMkLst>
            <pc:docMk/>
            <pc:sldMk cId="0" sldId="382"/>
            <ac:spMk id="3" creationId="{E5F943EB-620C-6533-9BF0-BE69510BD8D2}"/>
          </ac:spMkLst>
        </pc:spChg>
        <pc:spChg chg="add mod">
          <ac:chgData name="Irfan Ud-Din" userId="ee04383a-3b49-4780-98b3-1937345d585e" providerId="ADAL" clId="{FEBE79D0-DBD6-CD41-A5C7-B495E9FCF96E}" dt="2023-04-15T04:53:06.438" v="437" actId="1076"/>
          <ac:spMkLst>
            <pc:docMk/>
            <pc:sldMk cId="0" sldId="382"/>
            <ac:spMk id="5" creationId="{6C8BE24B-F9F5-3CB6-F718-EEE56B21935C}"/>
          </ac:spMkLst>
        </pc:spChg>
        <pc:spChg chg="add del mod">
          <ac:chgData name="Irfan Ud-Din" userId="ee04383a-3b49-4780-98b3-1937345d585e" providerId="ADAL" clId="{FEBE79D0-DBD6-CD41-A5C7-B495E9FCF96E}" dt="2023-04-15T04:45:05.177" v="346" actId="478"/>
          <ac:spMkLst>
            <pc:docMk/>
            <pc:sldMk cId="0" sldId="382"/>
            <ac:spMk id="6" creationId="{E2B3AF45-4F98-1C0F-772B-D43B4F56C909}"/>
          </ac:spMkLst>
        </pc:spChg>
        <pc:spChg chg="add mod">
          <ac:chgData name="Irfan Ud-Din" userId="ee04383a-3b49-4780-98b3-1937345d585e" providerId="ADAL" clId="{FEBE79D0-DBD6-CD41-A5C7-B495E9FCF96E}" dt="2023-04-15T04:52:59.904" v="436" actId="1076"/>
          <ac:spMkLst>
            <pc:docMk/>
            <pc:sldMk cId="0" sldId="382"/>
            <ac:spMk id="8" creationId="{0A1C3EC1-5F2C-6D5B-2EC1-BB6C02F192CD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6" creationId="{619D2F44-5C16-86F0-8987-DB3F4811212B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7" creationId="{E713B0DC-A21A-6C72-DD88-97983B98D82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8" creationId="{15582C58-A5A6-A6A5-426A-827D9941A6E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9" creationId="{8E420629-CB66-C074-2852-B2AD381A98D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0" creationId="{952FFFA1-1582-9733-36A1-9EA9356422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1" creationId="{22229D49-0D72-1592-88E6-743D14C1F34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2" creationId="{6A6DABE2-FE3F-7078-4AD9-0817C1D039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3" creationId="{F3B5E4D7-3D4C-3F3D-630F-7F375E478AE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4" creationId="{B7B16CDE-462C-C84C-9CCF-7EB21A06E48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5" creationId="{15F7CB2A-E4C8-92D6-6752-BDF9E104B6F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6" creationId="{156629D0-5352-9ADA-21A1-87FA55D7236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7" creationId="{4616ABF8-0982-3126-6434-06DA11CBE64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8" creationId="{317B2CFA-A8E4-3621-AE1D-2D0999F8C97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9" creationId="{E08C8621-BFCD-A504-9F3E-7C4C5E7308F2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0" creationId="{54EE3B21-DDD5-0B18-7900-08D5E5B761A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4" creationId="{A6DDF907-8ED8-8C70-B138-A5B2ECAA8AFF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5" creationId="{A1EE57BF-042C-95BA-6F75-1F5704647B0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6" creationId="{799C7BB1-AC51-B69A-8D18-B165937926A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7" creationId="{515AC06E-4B02-AE7E-81D1-B0182F567B34}"/>
          </ac:spMkLst>
        </pc:spChg>
        <pc:spChg chg="mod">
          <ac:chgData name="Irfan Ud-Din" userId="ee04383a-3b49-4780-98b3-1937345d585e" providerId="ADAL" clId="{FEBE79D0-DBD6-CD41-A5C7-B495E9FCF96E}" dt="2023-04-15T04:51:35.736" v="426" actId="1076"/>
          <ac:spMkLst>
            <pc:docMk/>
            <pc:sldMk cId="0" sldId="382"/>
            <ac:spMk id="42008" creationId="{8886EA5B-10D7-3B7C-B5A3-A2D62322E52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9" creationId="{54252105-C6D7-BFE8-48C4-1096C639C38C}"/>
          </ac:spMkLst>
        </pc:spChg>
        <pc:spChg chg="mod">
          <ac:chgData name="Irfan Ud-Din" userId="ee04383a-3b49-4780-98b3-1937345d585e" providerId="ADAL" clId="{FEBE79D0-DBD6-CD41-A5C7-B495E9FCF96E}" dt="2023-04-15T04:51:39.217" v="427" actId="1076"/>
          <ac:spMkLst>
            <pc:docMk/>
            <pc:sldMk cId="0" sldId="382"/>
            <ac:spMk id="42010" creationId="{A0F5C457-A7E2-FE54-1F39-71B123DC617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1" creationId="{6D6FD272-41ED-9DE0-C5EA-F649CBB9A5C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2" creationId="{D2F858E1-B99E-9F63-A441-85DDFF7B1998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3" creationId="{21B0ECD2-BD94-27E4-D8C6-C5DF9E0677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4" creationId="{C925A7D6-552C-D361-E136-345B789F86D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5" creationId="{53E901B1-9A1D-D205-5309-4F97378CC69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6" creationId="{CF54D554-ACE6-CE4B-C707-FAE81F3BA7D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7" creationId="{2A88BFED-A974-8430-A005-BD31F3BC015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8" creationId="{20B329DB-A6DD-CD34-FABA-5033D7BE28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9" creationId="{FEF0D373-88A7-5E0E-576A-6E9A9A595E4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0" creationId="{B6722F6C-08FE-1D3B-FE2C-A81F3EE6A83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1" creationId="{2028EA26-5B4F-0560-1317-349C635FD37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2" creationId="{380EF179-2243-36DA-4C0F-CC846B1A5FA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3" creationId="{C6DC753F-3A33-CA2A-952A-3230D2D0604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4" creationId="{5E212576-9BB8-7537-8316-BB9508284B3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5" creationId="{12A3DC50-138C-2E86-C393-51C00654B9C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6" creationId="{87363F74-5797-CB8C-E981-726272F3F70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7" creationId="{C6A4F458-217E-9DF9-4BA5-8FC40230D833}"/>
          </ac:spMkLst>
        </pc:s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1" creationId="{FA682CB6-63E2-BEBB-D68C-6D29A4AAC5AC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2" creationId="{32CEBE80-F71A-28E8-8AF7-03E772A0EFEB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3" creationId="{D92173A2-D7DF-4006-6440-138061E8CC18}"/>
          </ac:grpSpMkLst>
        </pc:grpChg>
        <pc:grpChg chg="mod">
          <ac:chgData name="Irfan Ud-Din" userId="ee04383a-3b49-4780-98b3-1937345d585e" providerId="ADAL" clId="{FEBE79D0-DBD6-CD41-A5C7-B495E9FCF96E}" dt="2023-04-15T04:54:56.258" v="441" actId="1076"/>
          <ac:grpSpMkLst>
            <pc:docMk/>
            <pc:sldMk cId="0" sldId="382"/>
            <ac:grpSpMk id="878680" creationId="{79678BD4-81E3-33C7-9863-5F6C7FBC1481}"/>
          </ac:grpSpMkLst>
        </pc:grp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2" creationId="{D9337B22-0A75-5B92-5156-A1FE1EABEB7D}"/>
          </ac:picMkLst>
        </pc:picChg>
        <pc:picChg chg="add del mod">
          <ac:chgData name="Irfan Ud-Din" userId="ee04383a-3b49-4780-98b3-1937345d585e" providerId="ADAL" clId="{FEBE79D0-DBD6-CD41-A5C7-B495E9FCF96E}" dt="2023-04-15T04:41:05.948" v="266" actId="478"/>
          <ac:picMkLst>
            <pc:docMk/>
            <pc:sldMk cId="0" sldId="382"/>
            <ac:picMk id="4" creationId="{9CA8BFB2-61B1-B2FD-CC22-8036248410BF}"/>
          </ac:picMkLst>
        </pc:pic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7" creationId="{7734A49E-E7A1-C2B7-C8B4-6986FA8D3999}"/>
          </ac:picMkLst>
        </pc:picChg>
        <pc:picChg chg="mod">
          <ac:chgData name="Irfan Ud-Din" userId="ee04383a-3b49-4780-98b3-1937345d585e" providerId="ADAL" clId="{FEBE79D0-DBD6-CD41-A5C7-B495E9FCF96E}" dt="2023-04-15T04:53:19.555" v="438" actId="1076"/>
          <ac:picMkLst>
            <pc:docMk/>
            <pc:sldMk cId="0" sldId="382"/>
            <ac:picMk id="42011" creationId="{D101CD18-4BF6-C5B6-5BE7-BDC41DFCE76C}"/>
          </ac:picMkLst>
        </pc:picChg>
        <pc:picChg chg="mod">
          <ac:chgData name="Irfan Ud-Din" userId="ee04383a-3b49-4780-98b3-1937345d585e" providerId="ADAL" clId="{FEBE79D0-DBD6-CD41-A5C7-B495E9FCF96E}" dt="2023-04-15T04:55:23.626" v="445" actId="1076"/>
          <ac:picMkLst>
            <pc:docMk/>
            <pc:sldMk cId="0" sldId="382"/>
            <ac:picMk id="42012" creationId="{5D22EA86-791A-0EBB-8F67-2247A5E756CC}"/>
          </ac:picMkLst>
        </pc:picChg>
        <pc:picChg chg="mod">
          <ac:chgData name="Irfan Ud-Din" userId="ee04383a-3b49-4780-98b3-1937345d585e" providerId="ADAL" clId="{FEBE79D0-DBD6-CD41-A5C7-B495E9FCF96E}" dt="2023-04-15T04:55:14.858" v="443" actId="1076"/>
          <ac:picMkLst>
            <pc:docMk/>
            <pc:sldMk cId="0" sldId="382"/>
            <ac:picMk id="42013" creationId="{5631579A-6B4B-62B4-9FFB-0A706222C1C5}"/>
          </ac:picMkLst>
        </pc:picChg>
        <pc:picChg chg="mod">
          <ac:chgData name="Irfan Ud-Din" userId="ee04383a-3b49-4780-98b3-1937345d585e" providerId="ADAL" clId="{FEBE79D0-DBD6-CD41-A5C7-B495E9FCF96E}" dt="2023-04-15T04:55:07.908" v="442" actId="1076"/>
          <ac:picMkLst>
            <pc:docMk/>
            <pc:sldMk cId="0" sldId="382"/>
            <ac:picMk id="42014" creationId="{099E14BB-4698-C8A0-1612-F4DFF77D6AFA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8" creationId="{37BB0E95-4F2A-D5F4-E27C-7847C41D4428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9" creationId="{E0C6AAC1-31A1-352D-CF1E-B085CE5B2C26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20" creationId="{37C68FD3-BEEB-D476-66E0-F63E02AF52B9}"/>
          </ac:picMkLst>
        </pc:picChg>
        <pc:picChg chg="del">
          <ac:chgData name="Irfan Ud-Din" userId="ee04383a-3b49-4780-98b3-1937345d585e" providerId="ADAL" clId="{FEBE79D0-DBD6-CD41-A5C7-B495E9FCF96E}" dt="2023-04-15T04:38:06.927" v="236" actId="21"/>
          <ac:picMkLst>
            <pc:docMk/>
            <pc:sldMk cId="0" sldId="382"/>
            <ac:picMk id="878679" creationId="{856763B3-7F03-9428-6816-665D4AFEFA6C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3"/>
            <ac:spMk id="2" creationId="{107E3163-C5F4-8B43-3569-D47A88374BFF}"/>
          </ac:spMkLst>
        </pc:spChg>
        <pc:spChg chg="add del mod">
          <ac:chgData name="Irfan Ud-Din" userId="ee04383a-3b49-4780-98b3-1937345d585e" providerId="ADAL" clId="{FEBE79D0-DBD6-CD41-A5C7-B495E9FCF96E}" dt="2023-04-15T04:42:07.514" v="272" actId="21"/>
          <ac:spMkLst>
            <pc:docMk/>
            <pc:sldMk cId="0" sldId="383"/>
            <ac:spMk id="3" creationId="{29CFD100-712E-28CE-0D60-63F9B65B023F}"/>
          </ac:spMkLst>
        </pc:spChg>
        <pc:spChg chg="add mod">
          <ac:chgData name="Irfan Ud-Din" userId="ee04383a-3b49-4780-98b3-1937345d585e" providerId="ADAL" clId="{FEBE79D0-DBD6-CD41-A5C7-B495E9FCF96E}" dt="2023-04-15T05:05:10.126" v="623" actId="1076"/>
          <ac:spMkLst>
            <pc:docMk/>
            <pc:sldMk cId="0" sldId="383"/>
            <ac:spMk id="5" creationId="{4521F635-325C-E198-469A-20EF7218F4B6}"/>
          </ac:spMkLst>
        </pc:spChg>
        <pc:picChg chg="add del mod">
          <ac:chgData name="Irfan Ud-Din" userId="ee04383a-3b49-4780-98b3-1937345d585e" providerId="ADAL" clId="{FEBE79D0-DBD6-CD41-A5C7-B495E9FCF96E}" dt="2023-04-15T04:42:57.423" v="278" actId="21"/>
          <ac:picMkLst>
            <pc:docMk/>
            <pc:sldMk cId="0" sldId="383"/>
            <ac:picMk id="4" creationId="{A48AEE98-3261-EBBD-6922-CAE4C294603D}"/>
          </ac:picMkLst>
        </pc:picChg>
        <pc:picChg chg="mod">
          <ac:chgData name="Irfan Ud-Din" userId="ee04383a-3b49-4780-98b3-1937345d585e" providerId="ADAL" clId="{FEBE79D0-DBD6-CD41-A5C7-B495E9FCF96E}" dt="2023-04-15T04:38:24.392" v="240" actId="1076"/>
          <ac:picMkLst>
            <pc:docMk/>
            <pc:sldMk cId="0" sldId="383"/>
            <ac:picMk id="43038" creationId="{FD9DA5F6-605E-5FB6-CE0D-FD91C451F4C4}"/>
          </ac:picMkLst>
        </pc:picChg>
        <pc:picChg chg="mod">
          <ac:chgData name="Irfan Ud-Din" userId="ee04383a-3b49-4780-98b3-1937345d585e" providerId="ADAL" clId="{FEBE79D0-DBD6-CD41-A5C7-B495E9FCF96E}" dt="2023-04-15T04:38:20.227" v="239" actId="1076"/>
          <ac:picMkLst>
            <pc:docMk/>
            <pc:sldMk cId="0" sldId="383"/>
            <ac:picMk id="43039" creationId="{EC0A50C4-1351-8F70-2094-192359465E66}"/>
          </ac:picMkLst>
        </pc:picChg>
        <pc:picChg chg="mod">
          <ac:chgData name="Irfan Ud-Din" userId="ee04383a-3b49-4780-98b3-1937345d585e" providerId="ADAL" clId="{FEBE79D0-DBD6-CD41-A5C7-B495E9FCF96E}" dt="2023-04-15T05:05:13.309" v="624" actId="1076"/>
          <ac:picMkLst>
            <pc:docMk/>
            <pc:sldMk cId="0" sldId="383"/>
            <ac:picMk id="43040" creationId="{F808AD8C-E274-0670-967D-ED245A2DAA1D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5"/>
            <ac:spMk id="2" creationId="{1561BFE3-1AB3-7C88-7E74-E2E049D530A1}"/>
          </ac:spMkLst>
        </pc:spChg>
        <pc:spChg chg="mod">
          <ac:chgData name="Irfan Ud-Din" userId="ee04383a-3b49-4780-98b3-1937345d585e" providerId="ADAL" clId="{FEBE79D0-DBD6-CD41-A5C7-B495E9FCF96E}" dt="2023-04-15T05:07:25.128" v="724" actId="20577"/>
          <ac:spMkLst>
            <pc:docMk/>
            <pc:sldMk cId="0" sldId="385"/>
            <ac:spMk id="44035" creationId="{31FAC450-3771-8337-F6BF-16ED55C62A7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6"/>
            <ac:spMk id="2" creationId="{58AECAD2-BEFF-DDF2-2F0B-03C3AB897D8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7"/>
            <ac:spMk id="2" creationId="{7359BB1C-BCD4-93D5-B3D1-E0939EAAB70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8"/>
            <ac:spMk id="2" creationId="{A63A6207-7D29-CD44-7B2F-3D1EAE52444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9"/>
            <ac:spMk id="2" creationId="{66DA754C-0824-32FA-8E80-A882864A157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1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10"/>
            <ac:spMk id="2" creationId="{71A3CE6F-ABCB-7827-9029-2E620F76C781}"/>
          </ac:spMkLst>
        </pc:spChg>
        <pc:spChg chg="mod">
          <ac:chgData name="Irfan Ud-Din" userId="ee04383a-3b49-4780-98b3-1937345d585e" providerId="ADAL" clId="{FEBE79D0-DBD6-CD41-A5C7-B495E9FCF96E}" dt="2023-04-15T03:41:36.524" v="85" actId="58"/>
          <ac:spMkLst>
            <pc:docMk/>
            <pc:sldMk cId="0" sldId="410"/>
            <ac:spMk id="39939" creationId="{581E873C-88A8-77BD-D300-FE599BB51B37}"/>
          </ac:spMkLst>
        </pc:spChg>
        <pc:spChg chg="mod">
          <ac:chgData name="Irfan Ud-Din" userId="ee04383a-3b49-4780-98b3-1937345d585e" providerId="ADAL" clId="{FEBE79D0-DBD6-CD41-A5C7-B495E9FCF96E}" dt="2023-04-15T05:01:02.715" v="556" actId="20577"/>
          <ac:spMkLst>
            <pc:docMk/>
            <pc:sldMk cId="0" sldId="410"/>
            <ac:spMk id="39941" creationId="{A45F7333-96B2-5047-E4F7-4952D0150403}"/>
          </ac:spMkLst>
        </pc:spChg>
        <pc:spChg chg="mod">
          <ac:chgData name="Irfan Ud-Din" userId="ee04383a-3b49-4780-98b3-1937345d585e" providerId="ADAL" clId="{FEBE79D0-DBD6-CD41-A5C7-B495E9FCF96E}" dt="2023-04-15T05:01:16.502" v="558" actId="1076"/>
          <ac:spMkLst>
            <pc:docMk/>
            <pc:sldMk cId="0" sldId="410"/>
            <ac:spMk id="39942" creationId="{7AD97CA1-2628-E12B-774B-091F13D725BC}"/>
          </ac:spMkLst>
        </pc:spChg>
        <pc:spChg chg="mod">
          <ac:chgData name="Irfan Ud-Din" userId="ee04383a-3b49-4780-98b3-1937345d585e" providerId="ADAL" clId="{FEBE79D0-DBD6-CD41-A5C7-B495E9FCF96E}" dt="2023-04-15T05:01:10.054" v="557" actId="1076"/>
          <ac:spMkLst>
            <pc:docMk/>
            <pc:sldMk cId="0" sldId="410"/>
            <ac:spMk id="39943" creationId="{BC416D39-18B9-8970-FBC0-E24BAC9AADD3}"/>
          </ac:spMkLst>
        </pc:spChg>
      </pc:sldChg>
      <pc:sldChg chg="addSp modSp del">
        <pc:chgData name="Irfan Ud-Din" userId="ee04383a-3b49-4780-98b3-1937345d585e" providerId="ADAL" clId="{FEBE79D0-DBD6-CD41-A5C7-B495E9FCF96E}" dt="2023-04-26T12:34:00.271" v="1236"/>
        <pc:sldMkLst>
          <pc:docMk/>
          <pc:sldMk cId="1915663369" sldId="42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5663369" sldId="429"/>
            <ac:spMk id="2" creationId="{3C45B0DE-2A04-1EDE-7D61-9E509C4E5D39}"/>
          </ac:spMkLst>
        </pc:spChg>
        <pc:spChg chg="mod">
          <ac:chgData name="Irfan Ud-Din" userId="ee04383a-3b49-4780-98b3-1937345d585e" providerId="ADAL" clId="{FEBE79D0-DBD6-CD41-A5C7-B495E9FCF96E}" dt="2023-04-15T13:23:55.163" v="931" actId="20577"/>
          <ac:spMkLst>
            <pc:docMk/>
            <pc:sldMk cId="1915663369" sldId="429"/>
            <ac:spMk id="68622" creationId="{FD8E6E6F-B8CA-FFAE-81E8-2159887E8414}"/>
          </ac:spMkLst>
        </pc:spChg>
        <pc:spChg chg="mod">
          <ac:chgData name="Irfan Ud-Din" userId="ee04383a-3b49-4780-98b3-1937345d585e" providerId="ADAL" clId="{FEBE79D0-DBD6-CD41-A5C7-B495E9FCF96E}" dt="2023-04-15T13:24:12.449" v="932" actId="207"/>
          <ac:spMkLst>
            <pc:docMk/>
            <pc:sldMk cId="1915663369" sldId="429"/>
            <ac:spMk id="68625" creationId="{2EEE8B38-AE92-F4D7-19D8-0705826EEBD2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672386888" sldId="43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672386888" sldId="430"/>
            <ac:spMk id="2" creationId="{5C1AE485-EE42-7D08-5D1C-EC707C7A2167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501404116" sldId="43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501404116" sldId="431"/>
            <ac:spMk id="2" creationId="{10D9E1CE-A92A-A107-5019-EEF7732DBA1D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3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37"/>
            <ac:spMk id="2" creationId="{E03C1672-4A99-4287-0A9C-CCBB0CA38AC2}"/>
          </ac:spMkLst>
        </pc:spChg>
        <pc:spChg chg="mod">
          <ac:chgData name="Irfan Ud-Din" userId="ee04383a-3b49-4780-98b3-1937345d585e" providerId="ADAL" clId="{FEBE79D0-DBD6-CD41-A5C7-B495E9FCF96E}" dt="2023-04-15T05:22:46.078" v="756" actId="20577"/>
          <ac:spMkLst>
            <pc:docMk/>
            <pc:sldMk cId="0" sldId="437"/>
            <ac:spMk id="3" creationId="{39B04B50-FE60-09F9-4B3A-750FEA3D470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5"/>
            <ac:spMk id="3" creationId="{6B30A3CA-6AC8-36B6-202E-4ED021E7138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6"/>
            <ac:spMk id="2" creationId="{AB89378A-3586-63ED-1555-FB67B9461BD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7"/>
            <ac:spMk id="2" creationId="{F392E4DA-C009-8EDF-315E-CC4716237A9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8"/>
            <ac:spMk id="2" creationId="{0C59E05B-C30C-F757-78FE-97953438621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9"/>
            <ac:spMk id="2" creationId="{DD9032A4-928E-926F-BD6F-88B0EF540684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0"/>
            <ac:spMk id="2" creationId="{A41ADF9B-E5EF-AEAE-5606-5E2EBE447B6F}"/>
          </ac:spMkLst>
        </pc:spChg>
        <pc:spChg chg="mod">
          <ac:chgData name="Irfan Ud-Din" userId="ee04383a-3b49-4780-98b3-1937345d585e" providerId="ADAL" clId="{FEBE79D0-DBD6-CD41-A5C7-B495E9FCF96E}" dt="2023-04-15T14:58:13.992" v="1168" actId="20577"/>
          <ac:spMkLst>
            <pc:docMk/>
            <pc:sldMk cId="0" sldId="450"/>
            <ac:spMk id="350214" creationId="{00000000-0000-0000-0000-000000000000}"/>
          </ac:spMkLst>
        </pc:spChg>
        <pc:graphicFrameChg chg="mod">
          <ac:chgData name="Irfan Ud-Din" userId="ee04383a-3b49-4780-98b3-1937345d585e" providerId="ADAL" clId="{FEBE79D0-DBD6-CD41-A5C7-B495E9FCF96E}" dt="2023-04-15T14:57:51.278" v="1161" actId="1076"/>
          <ac:graphicFrameMkLst>
            <pc:docMk/>
            <pc:sldMk cId="0" sldId="450"/>
            <ac:graphicFrameMk id="350220" creationId="{00000000-0000-0000-0000-000000000000}"/>
          </ac:graphicFrameMkLst>
        </pc:graphicFrameChg>
        <pc:graphicFrameChg chg="mod">
          <ac:chgData name="Irfan Ud-Din" userId="ee04383a-3b49-4780-98b3-1937345d585e" providerId="ADAL" clId="{FEBE79D0-DBD6-CD41-A5C7-B495E9FCF96E}" dt="2023-04-15T14:58:08.780" v="1166" actId="1076"/>
          <ac:graphicFrameMkLst>
            <pc:docMk/>
            <pc:sldMk cId="0" sldId="450"/>
            <ac:graphicFrameMk id="350222" creationId="{00000000-0000-0000-0000-000000000000}"/>
          </ac:graphicFrameMkLst>
        </pc:graphicFrame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1"/>
            <ac:spMk id="2" creationId="{48CC9EB7-7800-B6C4-A377-FBD942CDAEAA}"/>
          </ac:spMkLst>
        </pc:spChg>
        <pc:spChg chg="add del mod">
          <ac:chgData name="Irfan Ud-Din" userId="ee04383a-3b49-4780-98b3-1937345d585e" providerId="ADAL" clId="{FEBE79D0-DBD6-CD41-A5C7-B495E9FCF96E}" dt="2023-04-15T15:08:54.204" v="1171"/>
          <ac:spMkLst>
            <pc:docMk/>
            <pc:sldMk cId="0" sldId="451"/>
            <ac:spMk id="2" creationId="{992AF9C0-E7DF-4F43-9331-CF9F3DBD8507}"/>
          </ac:spMkLst>
        </pc:spChg>
        <pc:spChg chg="add del mod">
          <ac:chgData name="Irfan Ud-Din" userId="ee04383a-3b49-4780-98b3-1937345d585e" providerId="ADAL" clId="{FEBE79D0-DBD6-CD41-A5C7-B495E9FCF96E}" dt="2023-04-15T15:10:18.468" v="1208" actId="478"/>
          <ac:spMkLst>
            <pc:docMk/>
            <pc:sldMk cId="0" sldId="451"/>
            <ac:spMk id="3" creationId="{F5DD8608-A1C5-1A3C-F839-7A3C8FE630DE}"/>
          </ac:spMkLst>
        </pc:spChg>
      </pc:sldChg>
      <pc:sldChg chg="addSp del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2"/>
            <ac:spMk id="2" creationId="{A4FA28A7-AD34-B346-3F23-A1932E7CCA33}"/>
          </ac:spMkLst>
        </pc:spChg>
        <pc:spChg chg="del">
          <ac:chgData name="Irfan Ud-Din" userId="ee04383a-3b49-4780-98b3-1937345d585e" providerId="ADAL" clId="{FEBE79D0-DBD6-CD41-A5C7-B495E9FCF96E}" dt="2023-04-15T13:29:31.746" v="941" actId="478"/>
          <ac:spMkLst>
            <pc:docMk/>
            <pc:sldMk cId="0" sldId="452"/>
            <ac:spMk id="32792" creationId="{EA9F1D8A-EBE3-A27B-F8B7-BF0B1C9FF1A7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3"/>
            <ac:spMk id="2" creationId="{7FBE0215-2AD7-6620-6AA9-5819B4073F35}"/>
          </ac:spMkLst>
        </pc:spChg>
        <pc:spChg chg="add mod">
          <ac:chgData name="Irfan Ud-Din" userId="ee04383a-3b49-4780-98b3-1937345d585e" providerId="ADAL" clId="{FEBE79D0-DBD6-CD41-A5C7-B495E9FCF96E}" dt="2023-04-15T15:10:03.219" v="1206" actId="20577"/>
          <ac:spMkLst>
            <pc:docMk/>
            <pc:sldMk cId="0" sldId="453"/>
            <ac:spMk id="3" creationId="{B4D8B279-CAD8-182C-A7DE-2A28921BBBD5}"/>
          </ac:spMkLst>
        </pc:spChg>
      </pc:sldChg>
      <pc:sldChg chg="addSp delSp modSp mod">
        <pc:chgData name="Irfan Ud-Din" userId="ee04383a-3b49-4780-98b3-1937345d585e" providerId="ADAL" clId="{FEBE79D0-DBD6-CD41-A5C7-B495E9FCF96E}" dt="2023-04-15T15:12:58.535" v="1211"/>
        <pc:sldMkLst>
          <pc:docMk/>
          <pc:sldMk cId="0" sldId="454"/>
        </pc:sldMkLst>
        <pc:spChg chg="add del mod">
          <ac:chgData name="Irfan Ud-Din" userId="ee04383a-3b49-4780-98b3-1937345d585e" providerId="ADAL" clId="{FEBE79D0-DBD6-CD41-A5C7-B495E9FCF96E}" dt="2023-04-15T15:12:58.535" v="1211"/>
          <ac:spMkLst>
            <pc:docMk/>
            <pc:sldMk cId="0" sldId="454"/>
            <ac:spMk id="2" creationId="{32C73894-FB96-E41E-12C3-3F4B29D45F53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5"/>
            <ac:spMk id="2" creationId="{907295B4-3930-104E-0A14-11D0DC22F1C8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6"/>
            <ac:spMk id="2" creationId="{CFC76DB7-6199-6EA3-3038-FD37240F9429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7"/>
            <ac:spMk id="2" creationId="{61A679E5-392F-749F-B265-C97F3D60F76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8"/>
            <ac:spMk id="2" creationId="{60B71239-8587-0F67-6A5C-273DC25EA150}"/>
          </ac:spMkLst>
        </pc:spChg>
      </pc:sldChg>
      <pc:sldChg chg="del">
        <pc:chgData name="Irfan Ud-Din" userId="ee04383a-3b49-4780-98b3-1937345d585e" providerId="ADAL" clId="{FEBE79D0-DBD6-CD41-A5C7-B495E9FCF96E}" dt="2023-04-26T12:33:45.464" v="1235" actId="2696"/>
        <pc:sldMkLst>
          <pc:docMk/>
          <pc:sldMk cId="0" sldId="459"/>
        </pc:sldMkLst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1829619053" sldId="46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829619053" sldId="460"/>
            <ac:spMk id="5" creationId="{1B07D0C2-0C5D-BAAE-E432-7231748CFFA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528895770" sldId="46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528895770" sldId="461"/>
            <ac:spMk id="8" creationId="{9513FD1E-D352-A746-4334-B5C2F29F189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771964651" sldId="46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771964651" sldId="462"/>
            <ac:spMk id="7" creationId="{E7DB6958-BDD8-F6DB-EC74-086220016E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3"/>
            <ac:spMk id="2" creationId="{461AC8FF-DB3B-AEAB-6A54-FEE0975CF46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4"/>
            <ac:spMk id="2" creationId="{F0A65162-2676-1CB5-6626-F396ADA6FD6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5"/>
            <ac:spMk id="2" creationId="{57E48C2C-DD14-FDC8-D880-377B2FF9BF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6"/>
            <ac:spMk id="2" creationId="{4838D078-BDC9-7DE7-2DAA-21109A2BD071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7"/>
            <ac:spMk id="2" creationId="{90466F9B-2A78-A735-EA44-6F97F3D9E4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8"/>
            <ac:spMk id="2" creationId="{C5A1094B-2104-F06C-8DD7-134BF4B0D0C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69"/>
        </pc:sldMkLst>
        <pc:spChg chg="add mod">
          <ac:chgData name="Irfan Ud-Din" userId="ee04383a-3b49-4780-98b3-1937345d585e" providerId="ADAL" clId="{FEBE79D0-DBD6-CD41-A5C7-B495E9FCF96E}" dt="2023-04-15T14:17:58.070" v="1022" actId="1076"/>
          <ac:spMkLst>
            <pc:docMk/>
            <pc:sldMk cId="0" sldId="469"/>
            <ac:spMk id="2" creationId="{7E5E5D90-CE77-185B-CE50-1E58D77DBD69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9"/>
            <ac:spMk id="3" creationId="{E13AE458-933B-1378-4AEF-D95C8BC4539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4205632860" sldId="47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4205632860" sldId="474"/>
            <ac:spMk id="2" creationId="{3F910CF4-FF61-61F3-A90C-E487396676D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2900564874" sldId="47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2900564874" sldId="475"/>
            <ac:spMk id="2" creationId="{B94FF180-27E3-D48B-F7FE-B11FDD0AB897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7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6"/>
            <ac:spMk id="2" creationId="{4A2C9CFA-16E8-C8CE-5E9B-6B9AFE27802A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5" creationId="{232B5C09-7814-4DA9-7001-B1EAB203F85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6" creationId="{A7E94458-5DDF-6FD9-279A-FDF313696D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7" creationId="{B1FFE6BA-C3C1-F670-405A-66E037ECB5A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8" creationId="{04435B33-8D6B-BD7E-80D4-F79E1691659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9" creationId="{9344B9EF-7714-1D07-55AD-1CFEF19B947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0" creationId="{B5079C6A-31E7-5598-4776-C9A81C7979D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1" creationId="{D49639E4-F0F2-5276-AEA1-B273AFAAB2C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2" creationId="{88C9B211-3C58-305E-3DFD-A01EDDD18F48}"/>
          </ac:spMkLst>
        </pc:spChg>
        <pc:spChg chg="mod">
          <ac:chgData name="Irfan Ud-Din" userId="ee04383a-3b49-4780-98b3-1937345d585e" providerId="ADAL" clId="{FEBE79D0-DBD6-CD41-A5C7-B495E9FCF96E}" dt="2023-04-15T05:17:47.850" v="751" actId="1076"/>
          <ac:spMkLst>
            <pc:docMk/>
            <pc:sldMk cId="0" sldId="476"/>
            <ac:spMk id="54283" creationId="{7E4A1B5E-009B-14A6-5982-992CC0AF51A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4" creationId="{3431EDAF-7463-A9FF-EEF8-1D5A262C170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5" creationId="{9ABB388C-02C3-38C2-4F74-7C6E379A5A4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6" creationId="{D456AEA3-842F-76BF-96BF-5882AA4D2F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7" creationId="{5749F6E3-E48B-1130-C1D3-EC4E7510486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8" creationId="{A0072528-80BE-1D78-D8EA-6548E8745D3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9" creationId="{9DF4C1B6-5B96-D620-3772-8B07775C035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7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7"/>
            <ac:spMk id="2" creationId="{00A33052-D6FF-84BE-47FF-63CC4D98A908}"/>
          </ac:spMkLst>
        </pc:spChg>
        <pc:spChg chg="mod">
          <ac:chgData name="Irfan Ud-Din" userId="ee04383a-3b49-4780-98b3-1937345d585e" providerId="ADAL" clId="{FEBE79D0-DBD6-CD41-A5C7-B495E9FCF96E}" dt="2023-04-15T14:37:14.780" v="1120" actId="207"/>
          <ac:spMkLst>
            <pc:docMk/>
            <pc:sldMk cId="0" sldId="477"/>
            <ac:spMk id="55299" creationId="{A516D190-87B1-7F54-67F2-B64304BB1706}"/>
          </ac:spMkLst>
        </pc:spChg>
        <pc:spChg chg="del">
          <ac:chgData name="Irfan Ud-Din" userId="ee04383a-3b49-4780-98b3-1937345d585e" providerId="ADAL" clId="{FEBE79D0-DBD6-CD41-A5C7-B495E9FCF96E}" dt="2023-04-15T05:18:18.752" v="752" actId="478"/>
          <ac:spMkLst>
            <pc:docMk/>
            <pc:sldMk cId="0" sldId="477"/>
            <ac:spMk id="55300" creationId="{E3B188CB-EBC2-9A3D-96A4-9D307170371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8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1"/>
            <ac:spMk id="2" creationId="{BB70F7D9-0F09-E966-20BE-C4EA231B372D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2"/>
            <ac:spMk id="2" creationId="{C08AB7AF-EAD1-7E5C-170F-E15457387F7C}"/>
          </ac:spMkLst>
        </pc:spChg>
        <pc:spChg chg="mod">
          <ac:chgData name="Irfan Ud-Din" userId="ee04383a-3b49-4780-98b3-1937345d585e" providerId="ADAL" clId="{FEBE79D0-DBD6-CD41-A5C7-B495E9FCF96E}" dt="2023-04-15T14:39:32.212" v="1126" actId="20577"/>
          <ac:spMkLst>
            <pc:docMk/>
            <pc:sldMk cId="0" sldId="482"/>
            <ac:spMk id="3" creationId="{0AEF532D-2AFB-B40A-9AA0-917097297EC5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6"/>
            <ac:spMk id="2" creationId="{73C2D903-10A7-C12D-1A51-E11C78538637}"/>
          </ac:spMkLst>
        </pc:spChg>
        <pc:spChg chg="mod">
          <ac:chgData name="Irfan Ud-Din" userId="ee04383a-3b49-4780-98b3-1937345d585e" providerId="ADAL" clId="{FEBE79D0-DBD6-CD41-A5C7-B495E9FCF96E}" dt="2023-04-15T12:59:52.374" v="758" actId="33524"/>
          <ac:spMkLst>
            <pc:docMk/>
            <pc:sldMk cId="0" sldId="486"/>
            <ac:spMk id="58371" creationId="{8D223954-E58D-A0E3-5C0A-B547FBD1271A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7"/>
            <ac:spMk id="2" creationId="{2B94C682-19A2-EBA0-B191-AED6C421A377}"/>
          </ac:spMkLst>
        </pc:spChg>
        <pc:spChg chg="mod">
          <ac:chgData name="Irfan Ud-Din" userId="ee04383a-3b49-4780-98b3-1937345d585e" providerId="ADAL" clId="{FEBE79D0-DBD6-CD41-A5C7-B495E9FCF96E}" dt="2023-04-15T13:06:25.017" v="769" actId="20577"/>
          <ac:spMkLst>
            <pc:docMk/>
            <pc:sldMk cId="0" sldId="487"/>
            <ac:spMk id="6" creationId="{1E2922BD-7068-7B10-F6E8-617D7437CAE3}"/>
          </ac:spMkLst>
        </pc:spChg>
      </pc:sldChg>
      <pc:sldChg chg="addSp modSp ord">
        <pc:chgData name="Irfan Ud-Din" userId="ee04383a-3b49-4780-98b3-1937345d585e" providerId="ADAL" clId="{FEBE79D0-DBD6-CD41-A5C7-B495E9FCF96E}" dt="2023-04-26T12:34:00.271" v="1236"/>
        <pc:sldMkLst>
          <pc:docMk/>
          <pc:sldMk cId="0" sldId="4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8"/>
            <ac:spMk id="2" creationId="{2EBFFCC4-0924-C8B2-DE2E-9B9699D3F724}"/>
          </ac:spMkLst>
        </pc:spChg>
      </pc:sldChg>
      <pc:sldChg chg="del">
        <pc:chgData name="Irfan Ud-Din" userId="ee04383a-3b49-4780-98b3-1937345d585e" providerId="ADAL" clId="{FEBE79D0-DBD6-CD41-A5C7-B495E9FCF96E}" dt="2023-04-15T13:24:52.101" v="933" actId="2696"/>
        <pc:sldMkLst>
          <pc:docMk/>
          <pc:sldMk cId="0" sldId="489"/>
        </pc:sldMkLst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0"/>
        </pc:sldMkLst>
        <pc:spChg chg="add mod">
          <ac:chgData name="Irfan Ud-Din" userId="ee04383a-3b49-4780-98b3-1937345d585e" providerId="ADAL" clId="{FEBE79D0-DBD6-CD41-A5C7-B495E9FCF96E}" dt="2023-04-15T13:35:06.628" v="978" actId="14100"/>
          <ac:spMkLst>
            <pc:docMk/>
            <pc:sldMk cId="0" sldId="490"/>
            <ac:spMk id="2" creationId="{F3BD5884-8B08-6882-FE28-AE152D3BFA01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0"/>
            <ac:spMk id="3" creationId="{D8C432BD-E20E-1510-92CE-934B7A942C0C}"/>
          </ac:spMkLst>
        </pc:spChg>
        <pc:spChg chg="mod">
          <ac:chgData name="Irfan Ud-Din" userId="ee04383a-3b49-4780-98b3-1937345d585e" providerId="ADAL" clId="{FEBE79D0-DBD6-CD41-A5C7-B495E9FCF96E}" dt="2023-04-15T13:36:12.120" v="1012" actId="20577"/>
          <ac:spMkLst>
            <pc:docMk/>
            <pc:sldMk cId="0" sldId="490"/>
            <ac:spMk id="57346" creationId="{1C7A49A2-C38F-CCD3-A8C4-7F5B8D77FDC7}"/>
          </ac:spMkLst>
        </pc:spChg>
        <pc:picChg chg="mod">
          <ac:chgData name="Irfan Ud-Din" userId="ee04383a-3b49-4780-98b3-1937345d585e" providerId="ADAL" clId="{FEBE79D0-DBD6-CD41-A5C7-B495E9FCF96E}" dt="2023-04-15T13:35:11.612" v="979" actId="1076"/>
          <ac:picMkLst>
            <pc:docMk/>
            <pc:sldMk cId="0" sldId="490"/>
            <ac:picMk id="57348" creationId="{BBC0209F-618D-F0B6-1983-868273088F09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1"/>
            <ac:spMk id="2" creationId="{47BF4860-E1EB-83E2-06D5-80CE22871FD7}"/>
          </ac:spMkLst>
        </pc:spChg>
        <pc:spChg chg="mod">
          <ac:chgData name="Irfan Ud-Din" userId="ee04383a-3b49-4780-98b3-1937345d585e" providerId="ADAL" clId="{FEBE79D0-DBD6-CD41-A5C7-B495E9FCF96E}" dt="2023-04-15T02:53:56.935" v="21" actId="790"/>
          <ac:spMkLst>
            <pc:docMk/>
            <pc:sldMk cId="0" sldId="491"/>
            <ac:spMk id="3" creationId="{A4DA3225-B372-7E8D-79A9-BBDDC4F10251}"/>
          </ac:spMkLst>
        </pc:spChg>
      </pc:sldChg>
      <pc:sldChg chg="new del">
        <pc:chgData name="Irfan Ud-Din" userId="ee04383a-3b49-4780-98b3-1937345d585e" providerId="ADAL" clId="{FEBE79D0-DBD6-CD41-A5C7-B495E9FCF96E}" dt="2023-04-15T13:08:07.539" v="773" actId="2696"/>
        <pc:sldMkLst>
          <pc:docMk/>
          <pc:sldMk cId="1349383570" sldId="492"/>
        </pc:sldMkLst>
      </pc:sldChg>
      <pc:sldChg chg="addSp modSp new mod">
        <pc:chgData name="Irfan Ud-Din" userId="ee04383a-3b49-4780-98b3-1937345d585e" providerId="ADAL" clId="{FEBE79D0-DBD6-CD41-A5C7-B495E9FCF96E}" dt="2023-04-26T12:34:00.271" v="1236"/>
        <pc:sldMkLst>
          <pc:docMk/>
          <pc:sldMk cId="1919954332" sldId="492"/>
        </pc:sldMkLst>
        <pc:spChg chg="mod">
          <ac:chgData name="Irfan Ud-Din" userId="ee04383a-3b49-4780-98b3-1937345d585e" providerId="ADAL" clId="{FEBE79D0-DBD6-CD41-A5C7-B495E9FCF96E}" dt="2023-04-15T17:23:27.366" v="1233" actId="20577"/>
          <ac:spMkLst>
            <pc:docMk/>
            <pc:sldMk cId="1919954332" sldId="492"/>
            <ac:spMk id="2" creationId="{FF1F0B38-4382-5417-8B70-3F14535A0355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9954332" sldId="492"/>
            <ac:spMk id="5" creationId="{71412A30-F9F8-72E0-37D1-A4E1F9190E57}"/>
          </ac:spMkLst>
        </pc:spChg>
      </pc:sldChg>
      <pc:sldChg chg="new del">
        <pc:chgData name="Irfan Ud-Din" userId="ee04383a-3b49-4780-98b3-1937345d585e" providerId="ADAL" clId="{FEBE79D0-DBD6-CD41-A5C7-B495E9FCF96E}" dt="2023-04-15T14:27:19.428" v="1076" actId="2696"/>
        <pc:sldMkLst>
          <pc:docMk/>
          <pc:sldMk cId="2237795927" sldId="492"/>
        </pc:sldMkLst>
      </pc:sldChg>
      <pc:sldChg chg="modSp add del mod">
        <pc:chgData name="Irfan Ud-Din" userId="ee04383a-3b49-4780-98b3-1937345d585e" providerId="ADAL" clId="{FEBE79D0-DBD6-CD41-A5C7-B495E9FCF96E}" dt="2023-04-15T13:25:22.022" v="937" actId="2696"/>
        <pc:sldMkLst>
          <pc:docMk/>
          <pc:sldMk cId="4031411382" sldId="492"/>
        </pc:sldMkLst>
        <pc:spChg chg="mod">
          <ac:chgData name="Irfan Ud-Din" userId="ee04383a-3b49-4780-98b3-1937345d585e" providerId="ADAL" clId="{FEBE79D0-DBD6-CD41-A5C7-B495E9FCF96E}" dt="2023-04-15T13:25:08.703" v="934" actId="14100"/>
          <ac:spMkLst>
            <pc:docMk/>
            <pc:sldMk cId="4031411382" sldId="492"/>
            <ac:spMk id="3" creationId="{0AEF532D-2AFB-B40A-9AA0-917097297EC5}"/>
          </ac:spMkLst>
        </pc:spChg>
      </pc:sldChg>
    </pc:docChg>
  </pc:docChgLst>
  <pc:docChgLst>
    <pc:chgData name="Irfan Ud-Din" userId="ee04383a-3b49-4780-98b3-1937345d585e" providerId="ADAL" clId="{ED3F2B7A-1266-964F-B29D-0805F87D1072}"/>
    <pc:docChg chg="custSel addSld delSld modSld">
      <pc:chgData name="Irfan Ud-Din" userId="ee04383a-3b49-4780-98b3-1937345d585e" providerId="ADAL" clId="{ED3F2B7A-1266-964F-B29D-0805F87D1072}" dt="2023-04-13T03:14:34.323" v="236" actId="20577"/>
      <pc:docMkLst>
        <pc:docMk/>
      </pc:docMkLst>
      <pc:sldChg chg="modSp add mod">
        <pc:chgData name="Irfan Ud-Din" userId="ee04383a-3b49-4780-98b3-1937345d585e" providerId="ADAL" clId="{ED3F2B7A-1266-964F-B29D-0805F87D1072}" dt="2023-04-13T03:10:03.912" v="183" actId="27636"/>
        <pc:sldMkLst>
          <pc:docMk/>
          <pc:sldMk cId="0" sldId="263"/>
        </pc:sldMkLst>
        <pc:spChg chg="mod">
          <ac:chgData name="Irfan Ud-Din" userId="ee04383a-3b49-4780-98b3-1937345d585e" providerId="ADAL" clId="{ED3F2B7A-1266-964F-B29D-0805F87D1072}" dt="2023-04-13T03:10:03.912" v="183" actId="27636"/>
          <ac:spMkLst>
            <pc:docMk/>
            <pc:sldMk cId="0" sldId="263"/>
            <ac:spMk id="63508" creationId="{40B65081-EE81-0172-BC26-796D59DFB03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33" v="184" actId="27636"/>
        <pc:sldMkLst>
          <pc:docMk/>
          <pc:sldMk cId="0" sldId="264"/>
        </pc:sldMkLst>
        <pc:spChg chg="mod">
          <ac:chgData name="Irfan Ud-Din" userId="ee04383a-3b49-4780-98b3-1937345d585e" providerId="ADAL" clId="{ED3F2B7A-1266-964F-B29D-0805F87D1072}" dt="2023-04-13T03:10:03.933" v="184" actId="27636"/>
          <ac:spMkLst>
            <pc:docMk/>
            <pc:sldMk cId="0" sldId="264"/>
            <ac:spMk id="64522" creationId="{21413DC0-64B2-106F-E619-08A53DD1CA9F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51" v="185" actId="27636"/>
        <pc:sldMkLst>
          <pc:docMk/>
          <pc:sldMk cId="0" sldId="265"/>
        </pc:sldMkLst>
        <pc:spChg chg="mod">
          <ac:chgData name="Irfan Ud-Din" userId="ee04383a-3b49-4780-98b3-1937345d585e" providerId="ADAL" clId="{ED3F2B7A-1266-964F-B29D-0805F87D1072}" dt="2023-04-13T03:10:03.951" v="185" actId="27636"/>
          <ac:spMkLst>
            <pc:docMk/>
            <pc:sldMk cId="0" sldId="265"/>
            <ac:spMk id="65556" creationId="{D714CC38-1AD3-18A5-6A09-0AC0AE7EF9B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66" v="186" actId="27636"/>
        <pc:sldMkLst>
          <pc:docMk/>
          <pc:sldMk cId="0" sldId="266"/>
        </pc:sldMkLst>
        <pc:spChg chg="mod">
          <ac:chgData name="Irfan Ud-Din" userId="ee04383a-3b49-4780-98b3-1937345d585e" providerId="ADAL" clId="{ED3F2B7A-1266-964F-B29D-0805F87D1072}" dt="2023-04-13T03:10:03.966" v="186" actId="27636"/>
          <ac:spMkLst>
            <pc:docMk/>
            <pc:sldMk cId="0" sldId="266"/>
            <ac:spMk id="66586" creationId="{AFF36FC7-6199-CC6F-7E89-30750531C4A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82" v="187" actId="27636"/>
        <pc:sldMkLst>
          <pc:docMk/>
          <pc:sldMk cId="0" sldId="268"/>
        </pc:sldMkLst>
        <pc:spChg chg="mod">
          <ac:chgData name="Irfan Ud-Din" userId="ee04383a-3b49-4780-98b3-1937345d585e" providerId="ADAL" clId="{ED3F2B7A-1266-964F-B29D-0805F87D1072}" dt="2023-04-13T03:10:03.982" v="187" actId="27636"/>
          <ac:spMkLst>
            <pc:docMk/>
            <pc:sldMk cId="0" sldId="268"/>
            <ac:spMk id="67590" creationId="{669832A5-68C5-4326-FAE3-40FD08CC685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226" v="179" actId="27636"/>
        <pc:sldMkLst>
          <pc:docMk/>
          <pc:sldMk cId="0" sldId="350"/>
        </pc:sldMkLst>
        <pc:spChg chg="mod">
          <ac:chgData name="Irfan Ud-Din" userId="ee04383a-3b49-4780-98b3-1937345d585e" providerId="ADAL" clId="{ED3F2B7A-1266-964F-B29D-0805F87D1072}" dt="2023-04-13T03:03:55.226" v="179" actId="27636"/>
          <ac:spMkLst>
            <pc:docMk/>
            <pc:sldMk cId="0" sldId="350"/>
            <ac:spMk id="15384" creationId="{B8BD473D-BE80-55C5-9FDE-8F216144086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062" v="174" actId="27636"/>
        <pc:sldMkLst>
          <pc:docMk/>
          <pc:sldMk cId="0" sldId="351"/>
        </pc:sldMkLst>
        <pc:spChg chg="mod">
          <ac:chgData name="Irfan Ud-Din" userId="ee04383a-3b49-4780-98b3-1937345d585e" providerId="ADAL" clId="{ED3F2B7A-1266-964F-B29D-0805F87D1072}" dt="2023-04-13T03:03:55.062" v="174" actId="27636"/>
          <ac:spMkLst>
            <pc:docMk/>
            <pc:sldMk cId="0" sldId="351"/>
            <ac:spMk id="17438" creationId="{FB67F7A3-1EFE-FF75-A51D-6374364042F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44" v="175" actId="27636"/>
        <pc:sldMkLst>
          <pc:docMk/>
          <pc:sldMk cId="0" sldId="352"/>
        </pc:sldMkLst>
        <pc:spChg chg="mod">
          <ac:chgData name="Irfan Ud-Din" userId="ee04383a-3b49-4780-98b3-1937345d585e" providerId="ADAL" clId="{ED3F2B7A-1266-964F-B29D-0805F87D1072}" dt="2023-04-13T03:03:55.144" v="175" actId="27636"/>
          <ac:spMkLst>
            <pc:docMk/>
            <pc:sldMk cId="0" sldId="352"/>
            <ac:spMk id="19492" creationId="{0935DD4B-3355-078B-5AB0-A2840FD30FFF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62" v="176" actId="27636"/>
        <pc:sldMkLst>
          <pc:docMk/>
          <pc:sldMk cId="0" sldId="353"/>
        </pc:sldMkLst>
        <pc:spChg chg="mod">
          <ac:chgData name="Irfan Ud-Din" userId="ee04383a-3b49-4780-98b3-1937345d585e" providerId="ADAL" clId="{ED3F2B7A-1266-964F-B29D-0805F87D1072}" dt="2023-04-13T03:03:55.162" v="176" actId="27636"/>
          <ac:spMkLst>
            <pc:docMk/>
            <pc:sldMk cId="0" sldId="353"/>
            <ac:spMk id="21546" creationId="{EF05AE18-A339-C274-F008-119C302580CE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79" v="177" actId="27636"/>
        <pc:sldMkLst>
          <pc:docMk/>
          <pc:sldMk cId="0" sldId="354"/>
        </pc:sldMkLst>
        <pc:spChg chg="mod">
          <ac:chgData name="Irfan Ud-Din" userId="ee04383a-3b49-4780-98b3-1937345d585e" providerId="ADAL" clId="{ED3F2B7A-1266-964F-B29D-0805F87D1072}" dt="2023-04-13T03:03:55.179" v="177" actId="27636"/>
          <ac:spMkLst>
            <pc:docMk/>
            <pc:sldMk cId="0" sldId="354"/>
            <ac:spMk id="23597" creationId="{54F79649-18B0-DBF9-EF5D-DED6E120B4B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212" v="194" actId="27636"/>
        <pc:sldMkLst>
          <pc:docMk/>
          <pc:sldMk cId="0" sldId="370"/>
        </pc:sldMkLst>
        <pc:spChg chg="mod">
          <ac:chgData name="Irfan Ud-Din" userId="ee04383a-3b49-4780-98b3-1937345d585e" providerId="ADAL" clId="{ED3F2B7A-1266-964F-B29D-0805F87D1072}" dt="2023-04-13T03:10:04.212" v="194" actId="27636"/>
          <ac:spMkLst>
            <pc:docMk/>
            <pc:sldMk cId="0" sldId="370"/>
            <ac:spMk id="25605" creationId="{B0F830F5-368D-F0D2-E2D3-3483514A1FFB}"/>
          </ac:spMkLst>
        </pc:spChg>
      </pc:sldChg>
      <pc:sldChg chg="modSp add mod">
        <pc:chgData name="Irfan Ud-Din" userId="ee04383a-3b49-4780-98b3-1937345d585e" providerId="ADAL" clId="{ED3F2B7A-1266-964F-B29D-0805F87D1072}" dt="2023-04-13T03:10:28.649" v="229" actId="404"/>
        <pc:sldMkLst>
          <pc:docMk/>
          <pc:sldMk cId="0" sldId="371"/>
        </pc:sldMkLst>
        <pc:spChg chg="mod">
          <ac:chgData name="Irfan Ud-Din" userId="ee04383a-3b49-4780-98b3-1937345d585e" providerId="ADAL" clId="{ED3F2B7A-1266-964F-B29D-0805F87D1072}" dt="2023-04-13T03:10:28.649" v="229" actId="404"/>
          <ac:spMkLst>
            <pc:docMk/>
            <pc:sldMk cId="0" sldId="371"/>
            <ac:spMk id="26626" creationId="{C00705CA-DB95-D515-DD84-21B8AB688992}"/>
          </ac:spMkLst>
        </pc:spChg>
        <pc:spChg chg="mod">
          <ac:chgData name="Irfan Ud-Din" userId="ee04383a-3b49-4780-98b3-1937345d585e" providerId="ADAL" clId="{ED3F2B7A-1266-964F-B29D-0805F87D1072}" dt="2023-04-13T03:10:04.232" v="196" actId="27636"/>
          <ac:spMkLst>
            <pc:docMk/>
            <pc:sldMk cId="0" sldId="371"/>
            <ac:spMk id="26628" creationId="{48D54ABB-D313-9E7F-FF72-285B46C0FC8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95" v="216" actId="27636"/>
        <pc:sldMkLst>
          <pc:docMk/>
          <pc:sldMk cId="0" sldId="372"/>
        </pc:sldMkLst>
        <pc:spChg chg="mod">
          <ac:chgData name="Irfan Ud-Din" userId="ee04383a-3b49-4780-98b3-1937345d585e" providerId="ADAL" clId="{ED3F2B7A-1266-964F-B29D-0805F87D1072}" dt="2023-04-13T03:10:04.795" v="216" actId="27636"/>
          <ac:spMkLst>
            <pc:docMk/>
            <pc:sldMk cId="0" sldId="372"/>
            <ac:spMk id="49157" creationId="{4B7F6AAD-F0B6-34C2-2D15-0F702832C34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15" v="217" actId="27636"/>
        <pc:sldMkLst>
          <pc:docMk/>
          <pc:sldMk cId="0" sldId="373"/>
        </pc:sldMkLst>
        <pc:spChg chg="mod">
          <ac:chgData name="Irfan Ud-Din" userId="ee04383a-3b49-4780-98b3-1937345d585e" providerId="ADAL" clId="{ED3F2B7A-1266-964F-B29D-0805F87D1072}" dt="2023-04-13T03:10:04.815" v="217" actId="27636"/>
          <ac:spMkLst>
            <pc:docMk/>
            <pc:sldMk cId="0" sldId="373"/>
            <ac:spMk id="50183" creationId="{BA8FCB66-5DC3-3318-4DE1-D1C230E6901C}"/>
          </ac:spMkLst>
        </pc:spChg>
      </pc:sldChg>
      <pc:sldChg chg="modSp add mod">
        <pc:chgData name="Irfan Ud-Din" userId="ee04383a-3b49-4780-98b3-1937345d585e" providerId="ADAL" clId="{ED3F2B7A-1266-964F-B29D-0805F87D1072}" dt="2023-04-13T03:11:14.338" v="230" actId="20577"/>
        <pc:sldMkLst>
          <pc:docMk/>
          <pc:sldMk cId="0" sldId="378"/>
        </pc:sldMkLst>
        <pc:spChg chg="mod">
          <ac:chgData name="Irfan Ud-Din" userId="ee04383a-3b49-4780-98b3-1937345d585e" providerId="ADAL" clId="{ED3F2B7A-1266-964F-B29D-0805F87D1072}" dt="2023-04-13T03:11:14.338" v="230" actId="20577"/>
          <ac:spMkLst>
            <pc:docMk/>
            <pc:sldMk cId="0" sldId="378"/>
            <ac:spMk id="3" creationId="{9246ABC0-3E54-3230-B5B7-CABA5B2D3152}"/>
          </ac:spMkLst>
        </pc:spChg>
        <pc:spChg chg="mod">
          <ac:chgData name="Irfan Ud-Din" userId="ee04383a-3b49-4780-98b3-1937345d585e" providerId="ADAL" clId="{ED3F2B7A-1266-964F-B29D-0805F87D1072}" dt="2023-04-13T03:10:04.248" v="197" actId="27636"/>
          <ac:spMkLst>
            <pc:docMk/>
            <pc:sldMk cId="0" sldId="378"/>
            <ac:spMk id="27652" creationId="{7E099C22-035B-EB55-21B2-D3759EB099E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34" v="207" actId="27636"/>
        <pc:sldMkLst>
          <pc:docMk/>
          <pc:sldMk cId="0" sldId="379"/>
        </pc:sldMkLst>
        <pc:spChg chg="mod">
          <ac:chgData name="Irfan Ud-Din" userId="ee04383a-3b49-4780-98b3-1937345d585e" providerId="ADAL" clId="{ED3F2B7A-1266-964F-B29D-0805F87D1072}" dt="2023-04-13T03:10:04.534" v="207" actId="27636"/>
          <ac:spMkLst>
            <pc:docMk/>
            <pc:sldMk cId="0" sldId="379"/>
            <ac:spMk id="37892" creationId="{F38A0E76-92E1-B093-416D-D12EEEF1F621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96" v="209" actId="27636"/>
        <pc:sldMkLst>
          <pc:docMk/>
          <pc:sldMk cId="0" sldId="380"/>
        </pc:sldMkLst>
        <pc:spChg chg="mod">
          <ac:chgData name="Irfan Ud-Din" userId="ee04383a-3b49-4780-98b3-1937345d585e" providerId="ADAL" clId="{ED3F2B7A-1266-964F-B29D-0805F87D1072}" dt="2023-04-13T03:10:04.591" v="208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ED3F2B7A-1266-964F-B29D-0805F87D1072}" dt="2023-04-13T03:10:04.596" v="209" actId="27636"/>
          <ac:spMkLst>
            <pc:docMk/>
            <pc:sldMk cId="0" sldId="380"/>
            <ac:spMk id="38921" creationId="{7262674C-B28B-E4E0-830C-C68AFAFEF41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30" v="211" actId="27636"/>
        <pc:sldMkLst>
          <pc:docMk/>
          <pc:sldMk cId="0" sldId="381"/>
        </pc:sldMkLst>
        <pc:spChg chg="mod">
          <ac:chgData name="Irfan Ud-Din" userId="ee04383a-3b49-4780-98b3-1937345d585e" providerId="ADAL" clId="{ED3F2B7A-1266-964F-B29D-0805F87D1072}" dt="2023-04-13T03:10:04.630" v="211" actId="27636"/>
          <ac:spMkLst>
            <pc:docMk/>
            <pc:sldMk cId="0" sldId="381"/>
            <ac:spMk id="40972" creationId="{F6422E1D-DEC4-E990-6D77-0501087F7B0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48" v="212" actId="27636"/>
        <pc:sldMkLst>
          <pc:docMk/>
          <pc:sldMk cId="0" sldId="382"/>
        </pc:sldMkLst>
        <pc:spChg chg="mod">
          <ac:chgData name="Irfan Ud-Din" userId="ee04383a-3b49-4780-98b3-1937345d585e" providerId="ADAL" clId="{ED3F2B7A-1266-964F-B29D-0805F87D1072}" dt="2023-04-13T03:10:04.648" v="212" actId="27636"/>
          <ac:spMkLst>
            <pc:docMk/>
            <pc:sldMk cId="0" sldId="382"/>
            <ac:spMk id="42017" creationId="{103AA0B7-1943-FE84-C5F6-F71753AB03E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33" v="213" actId="27636"/>
        <pc:sldMkLst>
          <pc:docMk/>
          <pc:sldMk cId="0" sldId="383"/>
        </pc:sldMkLst>
        <pc:spChg chg="mod">
          <ac:chgData name="Irfan Ud-Din" userId="ee04383a-3b49-4780-98b3-1937345d585e" providerId="ADAL" clId="{ED3F2B7A-1266-964F-B29D-0805F87D1072}" dt="2023-04-13T03:10:04.733" v="213" actId="27636"/>
          <ac:spMkLst>
            <pc:docMk/>
            <pc:sldMk cId="0" sldId="383"/>
            <ac:spMk id="43041" creationId="{76C2CA7C-FFEF-AD1E-A159-F0430636622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57" v="214" actId="27636"/>
        <pc:sldMkLst>
          <pc:docMk/>
          <pc:sldMk cId="0" sldId="385"/>
        </pc:sldMkLst>
        <pc:spChg chg="mod">
          <ac:chgData name="Irfan Ud-Din" userId="ee04383a-3b49-4780-98b3-1937345d585e" providerId="ADAL" clId="{ED3F2B7A-1266-964F-B29D-0805F87D1072}" dt="2023-04-13T03:10:04.757" v="214" actId="27636"/>
          <ac:spMkLst>
            <pc:docMk/>
            <pc:sldMk cId="0" sldId="385"/>
            <ac:spMk id="44036" creationId="{389DE072-72A3-49AB-164E-F978C6679B7F}"/>
          </ac:spMkLst>
        </pc:spChg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6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7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8"/>
        </pc:sldMkLst>
      </pc:sldChg>
      <pc:sldChg chg="modSp add mod">
        <pc:chgData name="Irfan Ud-Din" userId="ee04383a-3b49-4780-98b3-1937345d585e" providerId="ADAL" clId="{ED3F2B7A-1266-964F-B29D-0805F87D1072}" dt="2023-04-13T03:10:04.777" v="215" actId="27636"/>
        <pc:sldMkLst>
          <pc:docMk/>
          <pc:sldMk cId="0" sldId="389"/>
        </pc:sldMkLst>
        <pc:spChg chg="mod">
          <ac:chgData name="Irfan Ud-Din" userId="ee04383a-3b49-4780-98b3-1937345d585e" providerId="ADAL" clId="{ED3F2B7A-1266-964F-B29D-0805F87D1072}" dt="2023-04-13T03:10:04.777" v="215" actId="27636"/>
          <ac:spMkLst>
            <pc:docMk/>
            <pc:sldMk cId="0" sldId="389"/>
            <ac:spMk id="48169" creationId="{9EE7159D-3084-7E2F-9FF3-0466ED1201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13" v="210" actId="27636"/>
        <pc:sldMkLst>
          <pc:docMk/>
          <pc:sldMk cId="0" sldId="410"/>
        </pc:sldMkLst>
        <pc:spChg chg="mod">
          <ac:chgData name="Irfan Ud-Din" userId="ee04383a-3b49-4780-98b3-1937345d585e" providerId="ADAL" clId="{ED3F2B7A-1266-964F-B29D-0805F87D1072}" dt="2023-04-13T03:10:04.613" v="210" actId="27636"/>
          <ac:spMkLst>
            <pc:docMk/>
            <pc:sldMk cId="0" sldId="410"/>
            <ac:spMk id="39944" creationId="{3307921F-48B6-1B0B-C448-8C8FD74854C2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98" v="188" actId="27636"/>
        <pc:sldMkLst>
          <pc:docMk/>
          <pc:sldMk cId="1915663369" sldId="429"/>
        </pc:sldMkLst>
        <pc:spChg chg="mod">
          <ac:chgData name="Irfan Ud-Din" userId="ee04383a-3b49-4780-98b3-1937345d585e" providerId="ADAL" clId="{ED3F2B7A-1266-964F-B29D-0805F87D1072}" dt="2023-04-13T03:10:03.998" v="188" actId="27636"/>
          <ac:spMkLst>
            <pc:docMk/>
            <pc:sldMk cId="1915663369" sldId="429"/>
            <ac:spMk id="68630" creationId="{354E3742-F050-AF45-C4A9-677A712E1F6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028" v="189" actId="27636"/>
        <pc:sldMkLst>
          <pc:docMk/>
          <pc:sldMk cId="1672386888" sldId="430"/>
        </pc:sldMkLst>
        <pc:spChg chg="mod">
          <ac:chgData name="Irfan Ud-Din" userId="ee04383a-3b49-4780-98b3-1937345d585e" providerId="ADAL" clId="{ED3F2B7A-1266-964F-B29D-0805F87D1072}" dt="2023-04-13T03:10:04.028" v="189" actId="27636"/>
          <ac:spMkLst>
            <pc:docMk/>
            <pc:sldMk cId="1672386888" sldId="430"/>
            <ac:spMk id="69662" creationId="{D52EEB2C-6F8E-EB67-2A22-30773D171F1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28" v="190" actId="27636"/>
        <pc:sldMkLst>
          <pc:docMk/>
          <pc:sldMk cId="1501404116" sldId="431"/>
        </pc:sldMkLst>
        <pc:spChg chg="mod">
          <ac:chgData name="Irfan Ud-Din" userId="ee04383a-3b49-4780-98b3-1937345d585e" providerId="ADAL" clId="{ED3F2B7A-1266-964F-B29D-0805F87D1072}" dt="2023-04-13T03:10:04.128" v="190" actId="27636"/>
          <ac:spMkLst>
            <pc:docMk/>
            <pc:sldMk cId="1501404116" sldId="431"/>
            <ac:spMk id="70661" creationId="{95B9D9F7-67E6-9A76-1A09-381920005F32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66" v="193" actId="27636"/>
        <pc:sldMkLst>
          <pc:docMk/>
          <pc:sldMk cId="0" sldId="437"/>
        </pc:sldMkLst>
        <pc:spChg chg="mod">
          <ac:chgData name="Irfan Ud-Din" userId="ee04383a-3b49-4780-98b3-1937345d585e" providerId="ADAL" clId="{ED3F2B7A-1266-964F-B29D-0805F87D1072}" dt="2023-04-13T03:10:04.166" v="193" actId="27636"/>
          <ac:spMkLst>
            <pc:docMk/>
            <pc:sldMk cId="0" sldId="437"/>
            <ac:spMk id="3" creationId="{39B04B50-FE60-09F9-4B3A-750FEA3D4705}"/>
          </ac:spMkLst>
        </pc:spChg>
        <pc:spChg chg="mod">
          <ac:chgData name="Irfan Ud-Din" userId="ee04383a-3b49-4780-98b3-1937345d585e" providerId="ADAL" clId="{ED3F2B7A-1266-964F-B29D-0805F87D1072}" dt="2023-04-13T03:10:04.144" v="191" actId="27636"/>
          <ac:spMkLst>
            <pc:docMk/>
            <pc:sldMk cId="0" sldId="437"/>
            <ac:spMk id="71682" creationId="{C08B9319-9E48-2A86-7C2B-547732703F74}"/>
          </ac:spMkLst>
        </pc:spChg>
        <pc:spChg chg="mod">
          <ac:chgData name="Irfan Ud-Din" userId="ee04383a-3b49-4780-98b3-1937345d585e" providerId="ADAL" clId="{ED3F2B7A-1266-964F-B29D-0805F87D1072}" dt="2023-04-13T03:10:04.148" v="192" actId="27636"/>
          <ac:spMkLst>
            <pc:docMk/>
            <pc:sldMk cId="0" sldId="437"/>
            <ac:spMk id="71684" creationId="{B03C8EAD-BC66-C062-4B7B-9E23E343433C}"/>
          </ac:spMkLst>
        </pc:spChg>
      </pc:sldChg>
      <pc:sldChg chg="addSp modSp mod modAnim">
        <pc:chgData name="Irfan Ud-Din" userId="ee04383a-3b49-4780-98b3-1937345d585e" providerId="ADAL" clId="{ED3F2B7A-1266-964F-B29D-0805F87D1072}" dt="2023-04-13T02:55:46.255" v="67"/>
        <pc:sldMkLst>
          <pc:docMk/>
          <pc:sldMk cId="0" sldId="445"/>
        </pc:sldMkLst>
        <pc:spChg chg="add mod">
          <ac:chgData name="Irfan Ud-Din" userId="ee04383a-3b49-4780-98b3-1937345d585e" providerId="ADAL" clId="{ED3F2B7A-1266-964F-B29D-0805F87D1072}" dt="2023-04-13T02:55:42.756" v="66" actId="1076"/>
          <ac:spMkLst>
            <pc:docMk/>
            <pc:sldMk cId="0" sldId="445"/>
            <ac:spMk id="2" creationId="{283CE77A-38AE-B0DF-111B-8308A16A073B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29" v="202" actId="27636"/>
        <pc:sldMkLst>
          <pc:docMk/>
          <pc:sldMk cId="0" sldId="452"/>
        </pc:sldMkLst>
        <pc:spChg chg="mod">
          <ac:chgData name="Irfan Ud-Din" userId="ee04383a-3b49-4780-98b3-1937345d585e" providerId="ADAL" clId="{ED3F2B7A-1266-964F-B29D-0805F87D1072}" dt="2023-04-13T03:10:04.429" v="202" actId="27636"/>
          <ac:spMkLst>
            <pc:docMk/>
            <pc:sldMk cId="0" sldId="452"/>
            <ac:spMk id="32794" creationId="{D213B55E-D096-58DF-58A2-8704C09A12EF}"/>
          </ac:spMkLst>
        </pc:spChg>
      </pc:sldChg>
      <pc:sldChg chg="modSp mod">
        <pc:chgData name="Irfan Ud-Din" userId="ee04383a-3b49-4780-98b3-1937345d585e" providerId="ADAL" clId="{ED3F2B7A-1266-964F-B29D-0805F87D1072}" dt="2023-04-13T02:53:58.503" v="0" actId="108"/>
        <pc:sldMkLst>
          <pc:docMk/>
          <pc:sldMk cId="1829619053" sldId="460"/>
        </pc:sldMkLst>
        <pc:spChg chg="mod">
          <ac:chgData name="Irfan Ud-Din" userId="ee04383a-3b49-4780-98b3-1937345d585e" providerId="ADAL" clId="{ED3F2B7A-1266-964F-B29D-0805F87D1072}" dt="2023-04-13T02:53:58.503" v="0" actId="108"/>
          <ac:spMkLst>
            <pc:docMk/>
            <pc:sldMk cId="1829619053" sldId="460"/>
            <ac:spMk id="4" creationId="{8009C193-8627-7587-792A-2BFC4F493636}"/>
          </ac:spMkLst>
        </pc:spChg>
      </pc:sldChg>
      <pc:sldChg chg="addSp modSp new mod modAnim">
        <pc:chgData name="Irfan Ud-Din" userId="ee04383a-3b49-4780-98b3-1937345d585e" providerId="ADAL" clId="{ED3F2B7A-1266-964F-B29D-0805F87D1072}" dt="2023-04-13T02:57:44.307" v="143"/>
        <pc:sldMkLst>
          <pc:docMk/>
          <pc:sldMk cId="3528895770" sldId="461"/>
        </pc:sldMkLst>
        <pc:spChg chg="mod">
          <ac:chgData name="Irfan Ud-Din" userId="ee04383a-3b49-4780-98b3-1937345d585e" providerId="ADAL" clId="{ED3F2B7A-1266-964F-B29D-0805F87D1072}" dt="2023-04-13T02:56:34.177" v="114" actId="5793"/>
          <ac:spMkLst>
            <pc:docMk/>
            <pc:sldMk cId="3528895770" sldId="461"/>
            <ac:spMk id="2" creationId="{2295213D-0297-0535-6E0D-312FA6A84554}"/>
          </ac:spMkLst>
        </pc:spChg>
        <pc:spChg chg="add mod">
          <ac:chgData name="Irfan Ud-Din" userId="ee04383a-3b49-4780-98b3-1937345d585e" providerId="ADAL" clId="{ED3F2B7A-1266-964F-B29D-0805F87D1072}" dt="2023-04-13T02:57:39.159" v="142" actId="1076"/>
          <ac:spMkLst>
            <pc:docMk/>
            <pc:sldMk cId="3528895770" sldId="461"/>
            <ac:spMk id="7" creationId="{6C31472C-5EE4-DE0D-A1D4-7EADAECB8D59}"/>
          </ac:spMkLst>
        </pc:spChg>
        <pc:picChg chg="add mod">
          <ac:chgData name="Irfan Ud-Din" userId="ee04383a-3b49-4780-98b3-1937345d585e" providerId="ADAL" clId="{ED3F2B7A-1266-964F-B29D-0805F87D1072}" dt="2023-04-13T02:56:22.866" v="106" actId="1076"/>
          <ac:picMkLst>
            <pc:docMk/>
            <pc:sldMk cId="3528895770" sldId="461"/>
            <ac:picMk id="5" creationId="{82324D18-42A2-3506-1DD3-F9F9BA0399AC}"/>
          </ac:picMkLst>
        </pc:picChg>
        <pc:picChg chg="add mod">
          <ac:chgData name="Irfan Ud-Din" userId="ee04383a-3b49-4780-98b3-1937345d585e" providerId="ADAL" clId="{ED3F2B7A-1266-964F-B29D-0805F87D1072}" dt="2023-04-13T02:56:27.706" v="107" actId="1076"/>
          <ac:picMkLst>
            <pc:docMk/>
            <pc:sldMk cId="3528895770" sldId="461"/>
            <ac:picMk id="6" creationId="{2DB1F4B0-92FB-0EEE-E624-61662D6B5E15}"/>
          </ac:picMkLst>
        </pc:picChg>
      </pc:sldChg>
      <pc:sldChg chg="addSp modSp new mod">
        <pc:chgData name="Irfan Ud-Din" userId="ee04383a-3b49-4780-98b3-1937345d585e" providerId="ADAL" clId="{ED3F2B7A-1266-964F-B29D-0805F87D1072}" dt="2023-04-13T03:01:10.747" v="171" actId="20577"/>
        <pc:sldMkLst>
          <pc:docMk/>
          <pc:sldMk cId="3771964651" sldId="462"/>
        </pc:sldMkLst>
        <pc:spChg chg="mod">
          <ac:chgData name="Irfan Ud-Din" userId="ee04383a-3b49-4780-98b3-1937345d585e" providerId="ADAL" clId="{ED3F2B7A-1266-964F-B29D-0805F87D1072}" dt="2023-04-13T03:01:10.747" v="171" actId="20577"/>
          <ac:spMkLst>
            <pc:docMk/>
            <pc:sldMk cId="3771964651" sldId="462"/>
            <ac:spMk id="2" creationId="{2E5A442D-E8EE-6161-7367-AE840711A4C0}"/>
          </ac:spMkLst>
        </pc:spChg>
        <pc:picChg chg="add mod">
          <ac:chgData name="Irfan Ud-Din" userId="ee04383a-3b49-4780-98b3-1937345d585e" providerId="ADAL" clId="{ED3F2B7A-1266-964F-B29D-0805F87D1072}" dt="2023-04-13T03:01:05.241" v="148" actId="1076"/>
          <ac:picMkLst>
            <pc:docMk/>
            <pc:sldMk cId="3771964651" sldId="462"/>
            <ac:picMk id="5" creationId="{510A688C-283A-20C6-11EF-305404B9EC04}"/>
          </ac:picMkLst>
        </pc:picChg>
        <pc:picChg chg="add mod">
          <ac:chgData name="Irfan Ud-Din" userId="ee04383a-3b49-4780-98b3-1937345d585e" providerId="ADAL" clId="{ED3F2B7A-1266-964F-B29D-0805F87D1072}" dt="2023-04-13T03:00:57.594" v="147" actId="1076"/>
          <ac:picMkLst>
            <pc:docMk/>
            <pc:sldMk cId="3771964651" sldId="462"/>
            <ac:picMk id="6" creationId="{C74C22CB-CBA7-A34E-D174-0C907AC2C1E5}"/>
          </ac:picMkLst>
        </pc:picChg>
      </pc:sldChg>
      <pc:sldChg chg="modSp add mod">
        <pc:chgData name="Irfan Ud-Din" userId="ee04383a-3b49-4780-98b3-1937345d585e" providerId="ADAL" clId="{ED3F2B7A-1266-964F-B29D-0805F87D1072}" dt="2023-04-13T03:12:01.289" v="233" actId="1076"/>
        <pc:sldMkLst>
          <pc:docMk/>
          <pc:sldMk cId="0" sldId="463"/>
        </pc:sldMkLst>
        <pc:spChg chg="mod">
          <ac:chgData name="Irfan Ud-Din" userId="ee04383a-3b49-4780-98b3-1937345d585e" providerId="ADAL" clId="{ED3F2B7A-1266-964F-B29D-0805F87D1072}" dt="2023-04-13T03:12:01.289" v="233" actId="1076"/>
          <ac:spMkLst>
            <pc:docMk/>
            <pc:sldMk cId="0" sldId="463"/>
            <ac:spMk id="28789" creationId="{BB4BD450-E1A3-E539-B1F2-79ABAF4AD55B}"/>
          </ac:spMkLst>
        </pc:spChg>
        <pc:spChg chg="mod">
          <ac:chgData name="Irfan Ud-Din" userId="ee04383a-3b49-4780-98b3-1937345d585e" providerId="ADAL" clId="{ED3F2B7A-1266-964F-B29D-0805F87D1072}" dt="2023-04-13T03:10:04.281" v="198" actId="27636"/>
          <ac:spMkLst>
            <pc:docMk/>
            <pc:sldMk cId="0" sldId="463"/>
            <ac:spMk id="28790" creationId="{D45B6F8F-CC9E-E69E-FAC5-6E55D5712719}"/>
          </ac:spMkLst>
        </pc:spChg>
        <pc:graphicFrameChg chg="mod">
          <ac:chgData name="Irfan Ud-Din" userId="ee04383a-3b49-4780-98b3-1937345d585e" providerId="ADAL" clId="{ED3F2B7A-1266-964F-B29D-0805F87D1072}" dt="2023-04-13T03:11:57.413" v="232" actId="1076"/>
          <ac:graphicFrameMkLst>
            <pc:docMk/>
            <pc:sldMk cId="0" sldId="463"/>
            <ac:graphicFrameMk id="49753" creationId="{5EE6B5F1-AA0D-8F5C-EA22-9C65328CA35B}"/>
          </ac:graphicFrameMkLst>
        </pc:graphicFrameChg>
      </pc:sldChg>
      <pc:sldChg chg="modSp new del mod">
        <pc:chgData name="Irfan Ud-Din" userId="ee04383a-3b49-4780-98b3-1937345d585e" providerId="ADAL" clId="{ED3F2B7A-1266-964F-B29D-0805F87D1072}" dt="2023-04-13T03:04:27.268" v="180" actId="2696"/>
        <pc:sldMkLst>
          <pc:docMk/>
          <pc:sldMk cId="144093530" sldId="463"/>
        </pc:sldMkLst>
        <pc:spChg chg="mod">
          <ac:chgData name="Irfan Ud-Din" userId="ee04383a-3b49-4780-98b3-1937345d585e" providerId="ADAL" clId="{ED3F2B7A-1266-964F-B29D-0805F87D1072}" dt="2023-04-13T03:03:55.210" v="178" actId="27636"/>
          <ac:spMkLst>
            <pc:docMk/>
            <pc:sldMk cId="144093530" sldId="463"/>
            <ac:spMk id="3" creationId="{6BF2C0BA-ECE9-BB67-6232-BC32CF63284F}"/>
          </ac:spMkLst>
        </pc:spChg>
      </pc:sldChg>
      <pc:sldChg chg="modSp add mod">
        <pc:chgData name="Irfan Ud-Din" userId="ee04383a-3b49-4780-98b3-1937345d585e" providerId="ADAL" clId="{ED3F2B7A-1266-964F-B29D-0805F87D1072}" dt="2023-04-13T03:12:27.519" v="234" actId="33524"/>
        <pc:sldMkLst>
          <pc:docMk/>
          <pc:sldMk cId="0" sldId="464"/>
        </pc:sldMkLst>
        <pc:spChg chg="mod">
          <ac:chgData name="Irfan Ud-Din" userId="ee04383a-3b49-4780-98b3-1937345d585e" providerId="ADAL" clId="{ED3F2B7A-1266-964F-B29D-0805F87D1072}" dt="2023-04-13T03:12:27.519" v="234" actId="33524"/>
          <ac:spMkLst>
            <pc:docMk/>
            <pc:sldMk cId="0" sldId="464"/>
            <ac:spMk id="29698" creationId="{8411B372-0403-2C53-23B6-357907CCA33F}"/>
          </ac:spMkLst>
        </pc:spChg>
        <pc:spChg chg="mod">
          <ac:chgData name="Irfan Ud-Din" userId="ee04383a-3b49-4780-98b3-1937345d585e" providerId="ADAL" clId="{ED3F2B7A-1266-964F-B29D-0805F87D1072}" dt="2023-04-13T03:10:04.300" v="199" actId="27636"/>
          <ac:spMkLst>
            <pc:docMk/>
            <pc:sldMk cId="0" sldId="464"/>
            <ac:spMk id="29700" creationId="{8CB51E26-BE58-B736-C2F3-A53DC64885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17" v="200" actId="27636"/>
        <pc:sldMkLst>
          <pc:docMk/>
          <pc:sldMk cId="0" sldId="465"/>
        </pc:sldMkLst>
        <pc:spChg chg="mod">
          <ac:chgData name="Irfan Ud-Din" userId="ee04383a-3b49-4780-98b3-1937345d585e" providerId="ADAL" clId="{ED3F2B7A-1266-964F-B29D-0805F87D1072}" dt="2023-04-13T03:10:04.317" v="200" actId="27636"/>
          <ac:spMkLst>
            <pc:docMk/>
            <pc:sldMk cId="0" sldId="465"/>
            <ac:spMk id="30724" creationId="{01BE82B0-CF8D-C805-E048-05314EDB958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42" v="201" actId="27636"/>
        <pc:sldMkLst>
          <pc:docMk/>
          <pc:sldMk cId="0" sldId="466"/>
        </pc:sldMkLst>
        <pc:spChg chg="mod">
          <ac:chgData name="Irfan Ud-Din" userId="ee04383a-3b49-4780-98b3-1937345d585e" providerId="ADAL" clId="{ED3F2B7A-1266-964F-B29D-0805F87D1072}" dt="2023-04-13T03:10:04.342" v="201" actId="27636"/>
          <ac:spMkLst>
            <pc:docMk/>
            <pc:sldMk cId="0" sldId="466"/>
            <ac:spMk id="31748" creationId="{7BF067DF-6940-765F-6A2D-A07C6AE4431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45" v="203" actId="27636"/>
        <pc:sldMkLst>
          <pc:docMk/>
          <pc:sldMk cId="0" sldId="467"/>
        </pc:sldMkLst>
        <pc:spChg chg="mod">
          <ac:chgData name="Irfan Ud-Din" userId="ee04383a-3b49-4780-98b3-1937345d585e" providerId="ADAL" clId="{ED3F2B7A-1266-964F-B29D-0805F87D1072}" dt="2023-04-13T03:10:04.445" v="203" actId="27636"/>
          <ac:spMkLst>
            <pc:docMk/>
            <pc:sldMk cId="0" sldId="467"/>
            <ac:spMk id="33822" creationId="{88519C53-A73E-A072-430E-5567CE149D55}"/>
          </ac:spMkLst>
        </pc:spChg>
      </pc:sldChg>
      <pc:sldChg chg="modSp add mod">
        <pc:chgData name="Irfan Ud-Din" userId="ee04383a-3b49-4780-98b3-1937345d585e" providerId="ADAL" clId="{ED3F2B7A-1266-964F-B29D-0805F87D1072}" dt="2023-04-13T03:14:34.323" v="236" actId="20577"/>
        <pc:sldMkLst>
          <pc:docMk/>
          <pc:sldMk cId="0" sldId="468"/>
        </pc:sldMkLst>
        <pc:spChg chg="mod">
          <ac:chgData name="Irfan Ud-Din" userId="ee04383a-3b49-4780-98b3-1937345d585e" providerId="ADAL" clId="{ED3F2B7A-1266-964F-B29D-0805F87D1072}" dt="2023-04-13T03:14:34.323" v="236" actId="20577"/>
          <ac:spMkLst>
            <pc:docMk/>
            <pc:sldMk cId="0" sldId="468"/>
            <ac:spMk id="34825" creationId="{4C7412A0-2846-ABED-D4DD-4342D506E2C7}"/>
          </ac:spMkLst>
        </pc:spChg>
        <pc:spChg chg="mod">
          <ac:chgData name="Irfan Ud-Din" userId="ee04383a-3b49-4780-98b3-1937345d585e" providerId="ADAL" clId="{ED3F2B7A-1266-964F-B29D-0805F87D1072}" dt="2023-04-13T03:10:04.462" v="204" actId="27636"/>
          <ac:spMkLst>
            <pc:docMk/>
            <pc:sldMk cId="0" sldId="468"/>
            <ac:spMk id="34832" creationId="{F6DF9444-024F-8C63-7F8A-729EC47B1303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81" v="205" actId="27636"/>
        <pc:sldMkLst>
          <pc:docMk/>
          <pc:sldMk cId="0" sldId="469"/>
        </pc:sldMkLst>
        <pc:spChg chg="mod">
          <ac:chgData name="Irfan Ud-Din" userId="ee04383a-3b49-4780-98b3-1937345d585e" providerId="ADAL" clId="{ED3F2B7A-1266-964F-B29D-0805F87D1072}" dt="2023-04-13T03:10:04.481" v="205" actId="27636"/>
          <ac:spMkLst>
            <pc:docMk/>
            <pc:sldMk cId="0" sldId="469"/>
            <ac:spMk id="35844" creationId="{F46B281A-A3C4-D577-F85F-AC1A944FF756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38" v="219" actId="27636"/>
        <pc:sldMkLst>
          <pc:docMk/>
          <pc:sldMk cId="4205632860" sldId="474"/>
        </pc:sldMkLst>
        <pc:spChg chg="mod">
          <ac:chgData name="Irfan Ud-Din" userId="ee04383a-3b49-4780-98b3-1937345d585e" providerId="ADAL" clId="{ED3F2B7A-1266-964F-B29D-0805F87D1072}" dt="2023-04-13T03:10:04.838" v="219" actId="27636"/>
          <ac:spMkLst>
            <pc:docMk/>
            <pc:sldMk cId="4205632860" sldId="474"/>
            <ac:spMk id="51202" creationId="{EAD89FDD-D32A-AC85-E27A-5D0BCC80E157}"/>
          </ac:spMkLst>
        </pc:spChg>
        <pc:spChg chg="mod">
          <ac:chgData name="Irfan Ud-Din" userId="ee04383a-3b49-4780-98b3-1937345d585e" providerId="ADAL" clId="{ED3F2B7A-1266-964F-B29D-0805F87D1072}" dt="2023-04-13T03:10:04.834" v="218" actId="27636"/>
          <ac:spMkLst>
            <pc:docMk/>
            <pc:sldMk cId="4205632860" sldId="474"/>
            <ac:spMk id="51204" creationId="{169D453D-9F59-6810-A4DE-BC535313DBE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56" v="220" actId="27636"/>
        <pc:sldMkLst>
          <pc:docMk/>
          <pc:sldMk cId="2900564874" sldId="475"/>
        </pc:sldMkLst>
        <pc:spChg chg="mod">
          <ac:chgData name="Irfan Ud-Din" userId="ee04383a-3b49-4780-98b3-1937345d585e" providerId="ADAL" clId="{ED3F2B7A-1266-964F-B29D-0805F87D1072}" dt="2023-04-13T03:10:04.856" v="220" actId="27636"/>
          <ac:spMkLst>
            <pc:docMk/>
            <pc:sldMk cId="2900564874" sldId="475"/>
            <ac:spMk id="53274" creationId="{ADD73C9E-0456-CDDB-47B8-A99DC79D5704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75" v="221" actId="27636"/>
        <pc:sldMkLst>
          <pc:docMk/>
          <pc:sldMk cId="0" sldId="476"/>
        </pc:sldMkLst>
        <pc:spChg chg="mod">
          <ac:chgData name="Irfan Ud-Din" userId="ee04383a-3b49-4780-98b3-1937345d585e" providerId="ADAL" clId="{ED3F2B7A-1266-964F-B29D-0805F87D1072}" dt="2023-04-13T03:10:04.875" v="221" actId="27636"/>
          <ac:spMkLst>
            <pc:docMk/>
            <pc:sldMk cId="0" sldId="476"/>
            <ac:spMk id="54290" creationId="{25913070-D003-0A5F-292F-E9DEC20C614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95" v="222" actId="27636"/>
        <pc:sldMkLst>
          <pc:docMk/>
          <pc:sldMk cId="0" sldId="477"/>
        </pc:sldMkLst>
        <pc:spChg chg="mod">
          <ac:chgData name="Irfan Ud-Din" userId="ee04383a-3b49-4780-98b3-1937345d585e" providerId="ADAL" clId="{ED3F2B7A-1266-964F-B29D-0805F87D1072}" dt="2023-04-13T03:10:04.895" v="222" actId="27636"/>
          <ac:spMkLst>
            <pc:docMk/>
            <pc:sldMk cId="0" sldId="477"/>
            <ac:spMk id="55301" creationId="{3960C0EF-63DB-1EE4-0916-71C9D50E37CD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916" v="223" actId="27636"/>
        <pc:sldMkLst>
          <pc:docMk/>
          <pc:sldMk cId="0" sldId="481"/>
        </pc:sldMkLst>
        <pc:spChg chg="mod">
          <ac:chgData name="Irfan Ud-Din" userId="ee04383a-3b49-4780-98b3-1937345d585e" providerId="ADAL" clId="{ED3F2B7A-1266-964F-B29D-0805F87D1072}" dt="2023-04-13T03:10:04.916" v="223" actId="27636"/>
          <ac:spMkLst>
            <pc:docMk/>
            <pc:sldMk cId="0" sldId="481"/>
            <ac:spMk id="56325" creationId="{C3EB611C-F3EA-4194-C051-461939C16D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48" v="226" actId="27636"/>
        <pc:sldMkLst>
          <pc:docMk/>
          <pc:sldMk cId="0" sldId="482"/>
        </pc:sldMkLst>
        <pc:spChg chg="mod">
          <ac:chgData name="Irfan Ud-Din" userId="ee04383a-3b49-4780-98b3-1937345d585e" providerId="ADAL" clId="{ED3F2B7A-1266-964F-B29D-0805F87D1072}" dt="2023-04-13T03:10:05.048" v="226" actId="27636"/>
          <ac:spMkLst>
            <pc:docMk/>
            <pc:sldMk cId="0" sldId="482"/>
            <ac:spMk id="59396" creationId="{1E1880DA-960B-B098-1B4A-CF3BA13A23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29" v="225" actId="27636"/>
        <pc:sldMkLst>
          <pc:docMk/>
          <pc:sldMk cId="0" sldId="486"/>
        </pc:sldMkLst>
        <pc:spChg chg="mod">
          <ac:chgData name="Irfan Ud-Din" userId="ee04383a-3b49-4780-98b3-1937345d585e" providerId="ADAL" clId="{ED3F2B7A-1266-964F-B29D-0805F87D1072}" dt="2023-04-13T03:10:05.029" v="225" actId="27636"/>
          <ac:spMkLst>
            <pc:docMk/>
            <pc:sldMk cId="0" sldId="486"/>
            <ac:spMk id="58372" creationId="{A7DFF136-9F79-8A97-4AFD-A645FC1D9C7C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78" v="227" actId="27636"/>
        <pc:sldMkLst>
          <pc:docMk/>
          <pc:sldMk cId="0" sldId="487"/>
        </pc:sldMkLst>
        <pc:spChg chg="mod">
          <ac:chgData name="Irfan Ud-Din" userId="ee04383a-3b49-4780-98b3-1937345d585e" providerId="ADAL" clId="{ED3F2B7A-1266-964F-B29D-0805F87D1072}" dt="2023-04-13T03:10:05.078" v="227" actId="27636"/>
          <ac:spMkLst>
            <pc:docMk/>
            <pc:sldMk cId="0" sldId="487"/>
            <ac:spMk id="60420" creationId="{09345B35-B5CC-E512-046B-E8D7E805D67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98" v="228" actId="27636"/>
        <pc:sldMkLst>
          <pc:docMk/>
          <pc:sldMk cId="0" sldId="488"/>
        </pc:sldMkLst>
        <pc:spChg chg="mod">
          <ac:chgData name="Irfan Ud-Din" userId="ee04383a-3b49-4780-98b3-1937345d585e" providerId="ADAL" clId="{ED3F2B7A-1266-964F-B29D-0805F87D1072}" dt="2023-04-13T03:10:05.098" v="228" actId="27636"/>
          <ac:spMkLst>
            <pc:docMk/>
            <pc:sldMk cId="0" sldId="488"/>
            <ac:spMk id="61444" creationId="{CA57B6B7-740E-C2D9-A17E-69C8C40D94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774" v="182" actId="27636"/>
        <pc:sldMkLst>
          <pc:docMk/>
          <pc:sldMk cId="0" sldId="489"/>
        </pc:sldMkLst>
        <pc:spChg chg="mod">
          <ac:chgData name="Irfan Ud-Din" userId="ee04383a-3b49-4780-98b3-1937345d585e" providerId="ADAL" clId="{ED3F2B7A-1266-964F-B29D-0805F87D1072}" dt="2023-04-13T03:10:03.774" v="182" actId="27636"/>
          <ac:spMkLst>
            <pc:docMk/>
            <pc:sldMk cId="0" sldId="489"/>
            <ac:spMk id="62494" creationId="{3B68CC70-D0C2-404D-0377-DD52E77D6B01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06" v="224" actId="27636"/>
        <pc:sldMkLst>
          <pc:docMk/>
          <pc:sldMk cId="0" sldId="490"/>
        </pc:sldMkLst>
        <pc:spChg chg="mod">
          <ac:chgData name="Irfan Ud-Din" userId="ee04383a-3b49-4780-98b3-1937345d585e" providerId="ADAL" clId="{ED3F2B7A-1266-964F-B29D-0805F87D1072}" dt="2023-04-13T03:10:05.006" v="224" actId="27636"/>
          <ac:spMkLst>
            <pc:docMk/>
            <pc:sldMk cId="0" sldId="490"/>
            <ac:spMk id="57349" creationId="{7535E156-357D-DD39-45FE-639B270E299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18" v="206" actId="27636"/>
        <pc:sldMkLst>
          <pc:docMk/>
          <pc:sldMk cId="0" sldId="491"/>
        </pc:sldMkLst>
        <pc:spChg chg="mod">
          <ac:chgData name="Irfan Ud-Din" userId="ee04383a-3b49-4780-98b3-1937345d585e" providerId="ADAL" clId="{ED3F2B7A-1266-964F-B29D-0805F87D1072}" dt="2023-04-13T03:10:04.518" v="206" actId="27636"/>
          <ac:spMkLst>
            <pc:docMk/>
            <pc:sldMk cId="0" sldId="491"/>
            <ac:spMk id="36868" creationId="{5E6F3603-9E76-9E38-2F00-5A54EEFCF5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42F0651-F5AB-4EDD-8C78-B12F3F76FA3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8F51E51-6DC7-4CA1-8A8F-82DB4643576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DD1981-9F53-DCA4-5091-B2CD5BCE0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5F0C06-CF4D-8346-8EF2-1B6D6375A71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52266-8652-DFB2-9626-F2D87A08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25CC92B-7CCD-258C-1D6F-D610BD92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DCAF67-AA25-CE93-DD71-7CF4867EE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D85D56-6087-434A-BBDC-2CE7AFE5878B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8316BB4-39B8-77AB-BC0B-9D3CB6BB8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4492FB-79E3-ED01-5B34-20AEF79AD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8EED065-F1B6-8F62-264F-1D90E8E16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790222-FCC4-1642-B5C9-3AD79B74B959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47A0AD-ED82-E0E2-CA79-98F84E06A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F00EDD-6B74-159C-BADF-9CC0AF3CE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AF3EC6D-96EA-C45C-6F1D-2BB9C0E27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8922C0-D0F6-424A-A6AB-D03BF0DA240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582328-89C3-3539-0210-99AAA35A6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1E79A1-066A-CDB0-9E88-BE4CFC6EE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F762A18-E078-0670-C9E4-BE3098BBB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9E38AD-E658-8A40-BE44-657A73E6A9D4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39391-B09A-5F71-210A-9476534F7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2A0ED8B-E6A4-0543-589C-188B31DE5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GB"/>
              <a:t>March 8, 2023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AAB97-8F36-489E-8A64-706447532B5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F45-A588-4152-AAC7-4F42118A66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DDE9B8-D8F7-44D5-BF27-FFA4500163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20DF0C-097D-5A10-05ED-AAAA071CB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 8, 2023</a:t>
            </a: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89A0EF-7BDF-03C2-141F-231CD946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2010 Introduction to Machine Learning 2e © The MIT Press (V1.0)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16D4D0-7B0F-BA06-C3DD-B8B31F62E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0884-9C63-8747-B6FF-9AC57985A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4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2461B6-7633-4332-AB96-4AD3D3A8CA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4C31E9-CF0A-4B92-A961-D453C471B4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BDA640-DF6F-4C3C-A5BF-9DBF2280E9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CB838-DBE3-40B1-95B0-072D2E83B5F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1EF64-D606-463F-A15D-27ACF4C93F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11EA2F-70B5-43AC-84A5-E9190F81136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2A7C0C-CCC5-4C64-A910-7CA63844D2F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March 8, 2023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E3F91-FB8E-4EFC-B477-EC6F2EB8F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ecision-trees-for-classification-id3-algorithm-explained-89df76e72df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machinelearningmastery.com/information-gain-and-mutual-inform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/>
          </a:bodyPr>
          <a:lstStyle/>
          <a:p>
            <a:r>
              <a:rPr lang="tr-TR" i="0"/>
              <a:t>CS 467</a:t>
            </a:r>
            <a:br>
              <a:rPr lang="tr-TR" i="0" dirty="0"/>
            </a:br>
            <a:r>
              <a:rPr lang="tr-TR" i="0" dirty="0" err="1"/>
              <a:t>MachINE</a:t>
            </a:r>
            <a:r>
              <a:rPr lang="tr-TR" i="0" dirty="0"/>
              <a:t> </a:t>
            </a:r>
            <a:r>
              <a:rPr lang="tr-TR" i="0" dirty="0" err="1"/>
              <a:t>LearnIng</a:t>
            </a:r>
            <a:endParaRPr lang="tr-TR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20A2-68CF-0343-D8A8-2A39AA40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2131C9-CBE1-195E-AC7C-6AFD557D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CD7B682F-577F-9F77-347C-8F7CE5F13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B27D59A7-65FD-4A68-C3CA-E5D8038D5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BBA0D063-3F93-DD50-B7BB-BFB59494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74732E58-7369-1ECF-FF7B-6E720ED3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1D363AE-0936-27ED-07DC-8280F6EC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5CF6E7E7-C5F6-6A45-D089-4A2C71EE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4A817436-2E48-462D-988F-1EC71FBE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EEA1C3FE-4DFE-C27C-E2E9-DCF8EF1D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3CF77AA6-014A-B38B-7382-BEEA30F2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B9B2D74B-C0A7-442D-9221-D86342C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E8BD99EF-24BC-5D38-555F-CDF5D7A8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8E5DD6F1-5762-C6B5-7D4A-E78CF4ED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95B7E673-9664-CF8E-73F8-6F07D91C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E5F388F3-B59E-2848-B4C4-97FF76176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7BA99C64-B126-DFBB-4892-4B343C0A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280175B7-8628-4F2E-376B-C76CAB4D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95F940D6-CB04-3A46-0A43-F851F2CE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AB250816-825B-112E-4590-24446DC0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5A756DF2-B83D-6F1A-C2AF-5490966B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D7F46029-237B-69F3-88EE-CD6BDFE6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pic>
        <p:nvPicPr>
          <p:cNvPr id="15383" name="Resim 1">
            <a:extLst>
              <a:ext uri="{FF2B5EF4-FFF2-40B4-BE49-F238E27FC236}">
                <a16:creationId xmlns:a16="http://schemas.microsoft.com/office/drawing/2014/main" id="{6427F3D7-6771-B10E-A315-BB000525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876675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36631-66BC-9B7B-350C-78F0C3E0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8FD908-ED6E-7680-0F0B-EA298FA9A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B6F7BA58-9E9D-FC8F-630E-A59B1A9C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8177CAC1-FD8B-B66C-5AA5-FD677365F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5426E7FD-54F8-3E70-7CEC-F082DBD3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7038B0A2-1A73-1D81-D648-485D4CD0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FC278EEE-59FF-9D6E-E617-C54A0943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B949F674-F1D9-F572-D722-0A3CFA7D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1534AE76-9CA6-0E64-EB19-6DA11E31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66271F8B-C37E-F519-3769-D3A13A29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BE6A4FF0-BFD4-EAF5-09F0-6BEB04E8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B93B00C6-0B6F-58BA-573A-B36DDFF4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53613AD-7CB8-A44E-CF1B-D753B002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6A650088-6E23-6D81-DFF0-6E6C9A4B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85338270-C159-6EEB-6825-528B2BBB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239E0212-C94B-E94C-90FC-EABFD6C0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2705B519-4BC7-5432-B7E9-51BAA6AA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CA54DA86-3503-9B25-2D6A-764AB8BB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483C5AA0-05C2-3D64-9140-F46F5CD9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969689E0-4E0F-D258-5960-CF8B9224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E694B2B7-4D46-83B0-B5B9-62F39AA1B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7176D4CD-AAAB-EE27-3E5A-150C9C28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379C4BBA-902B-51E4-3332-03F97602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F7FF40AF-3072-9DDB-6751-633B9EC0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BF445820-F0D5-865E-6440-D770F66D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2A2D3E44-098B-096E-B015-F4FE0619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3FAAA509-F2C5-58B1-7F58-02B9D052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1EB16B62-BEEC-9955-449A-880166728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CFC6D248-349D-E65C-9B9D-853AC205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CF403-4E28-7C57-7A39-7CFB1D8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7D39EE-FCCD-D9DB-4D99-31B784B49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B4BF18C2-A5D7-53E0-CBF3-EE58DDB1B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7D52D0CA-65F7-31C8-D708-DAA6D39EC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5AD5FF43-0D0B-DEE5-82DA-4AE205B7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44FECAF-3FB3-FC26-E7E5-7249CACA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538A4C62-9AAB-501E-9855-B6A4038C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4F8BCF37-F69A-FB74-2790-F472FA32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14DB995-E366-82F3-94C5-A379BAFA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BD19DDD1-4FFB-1C8E-D640-6E7F9546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800D1F3B-FD4E-2667-BD38-017F2D89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923DAE57-4B20-EC1B-E46B-CCCE0D06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5BBDC12C-07DF-C499-C102-682C939A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8E3FC000-700D-652D-07B3-BACDA7C7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D6E3864-8ADF-4387-A461-B2E99FBE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CB1EB668-1B62-8C5A-25BC-FB5948C3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680B49AC-FF98-5445-1D9C-E2BF0350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7879E0ED-A849-A696-3981-5554119B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5C63508B-93DC-4AC6-2159-58D0D712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C59AAEF0-9D69-8E43-D7BA-69016249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8E28EF7B-46C0-72AA-8F0E-985831DAC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C169F2F7-51A6-18F5-B095-CDD7B2A1D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BB7E9DB-1CD0-6488-32F4-58EB2B56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E01DF1DE-C09B-0912-C770-2CB9FCB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71154677-3354-4574-E7F0-45EB1267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4B80FA54-4252-D844-10EF-9CC93645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68509D79-C6CC-C707-F66A-A1EAAC77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4BEF8C6B-78E6-381C-AFF8-706C6BB2C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96CB8B80-2FCB-F8BD-7825-962A1BB5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8E4315BF-42C6-F8AC-883B-F33DD589E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1">
            <a:extLst>
              <a:ext uri="{FF2B5EF4-FFF2-40B4-BE49-F238E27FC236}">
                <a16:creationId xmlns:a16="http://schemas.microsoft.com/office/drawing/2014/main" id="{C5F46574-D317-C170-C8F3-E975263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3EFB45F8-337F-D4F4-6C4B-6AACFAE6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78CF56D2-D1E7-63B3-2E4E-EE578EBE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52724C8C-B989-075F-5146-9210DD27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19491" name="Line 35">
            <a:extLst>
              <a:ext uri="{FF2B5EF4-FFF2-40B4-BE49-F238E27FC236}">
                <a16:creationId xmlns:a16="http://schemas.microsoft.com/office/drawing/2014/main" id="{E362D0D5-B24A-1199-43A8-123942470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ED4A-3BC4-CEAC-B4E2-CDDF6838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3215AD-63BC-0764-6CAD-786A86173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88C30F1A-C834-AC27-0B91-BA7327D20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BD6A17C-59E5-963A-3BD8-3B48B36A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BD233E2E-B669-CB08-F427-E9859B7B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86580267-F664-F2AE-F738-FD504065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A5DE3BA8-C58B-E16D-85F2-F72FF160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C2CC220A-ACBA-CCB5-022D-FF93E335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D682D209-42DA-435A-7D1F-A4D37066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DA8FBBE6-0C77-7161-45A4-63A3F376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0D4F4B0E-B03A-553D-2574-3B73EBD4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7DA9762C-7521-25A6-EFD8-C0A8E245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86934B75-1055-BC9E-B3D4-84597354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6830323D-07D0-A0A0-2156-1F43AE8B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2D212F00-8CEE-B879-C2A5-4F1FD884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37FAE7E-9EE2-7608-A694-D77F4608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622FB992-E83C-E6A1-907E-BD60101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01FE1076-B01A-45A6-F165-2225DA51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2258163-EF1A-1ECB-8DA8-0BD897D0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1FCC2A11-99DC-19AC-D517-46000087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9E882B78-0C53-4C3C-1F62-F54C5824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2D679CA1-CC20-6E73-46A6-5C30CAEA2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7B56D040-0FAC-2DF3-B3D5-3B81E896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C1132C7E-957F-02C6-72AB-1DC8D97F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9037848C-E543-799D-5481-669A12E6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D4C30252-FD4C-839D-861F-D3490784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BEE5DF10-1794-5398-F76D-3D1DD37C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4D5F3338-CD81-D028-DBD0-571AA164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B533397B-CF89-A582-C344-B4A1F3F4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37E25725-03EA-0A87-4658-487E45B38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>
            <a:extLst>
              <a:ext uri="{FF2B5EF4-FFF2-40B4-BE49-F238E27FC236}">
                <a16:creationId xmlns:a16="http://schemas.microsoft.com/office/drawing/2014/main" id="{D5D61A5F-270E-31CE-B60D-43FEB4F9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83759986-F9A8-F7F0-272A-4AC2C4B52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F5970D2E-31DD-82EE-F28F-A5D75E55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619193FB-B938-981A-43F4-8373BF37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73E7A01E-EA13-26DB-AA1C-C303408D0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C2047317-0534-72F2-8789-0BEC2C9B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12106EB1-C65C-7BB5-9119-E2CB2C4F6D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28BE6131-385E-93F3-0E91-3FD1A7A0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83647DDA-0C69-0328-26EF-47739C951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9E4EE114-9304-799B-9FFD-84252B72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FC339D62-FAC7-7B61-CC01-3C070464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2C6BC-9058-5F5E-1AE0-5A593355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8CFBC8A-3BE3-7BB9-73A4-004B90E9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3000"/>
            <a:ext cx="457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00CBBE-0FF7-C30B-B493-8B7586FC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</a:t>
            </a:r>
            <a:r>
              <a:rPr lang="tr-TR" altLang="en-US"/>
              <a:t>Construction</a:t>
            </a:r>
            <a:endParaRPr lang="en-US" altLang="en-US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45D5B0A6-2113-FC44-84A2-844C8DBCF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AB73287-4589-0C65-6059-8D0CF8156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E31901DD-FB0A-1872-A693-2C89C966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F4831B12-AF3D-176D-3A45-3B3B1E73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807B963D-33D3-E7EB-69AE-459FB1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785F8773-03FB-F321-7E80-2EB42795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251D3037-E29A-EF54-0F71-176CE7CC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5CFA1245-3BF2-775E-9F7B-E5BD2E6B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CE8AF0D4-6870-3332-7C0F-43F330F5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id="{1BA54C4C-930E-D975-0746-829CF0F4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DC033C89-32FF-DFD3-FC93-E198829F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4A9791B6-02E1-DBF6-8593-DD609F65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76DDCFEF-DE2E-8C63-E4A6-A00431FA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FA8CE8CC-9FCC-37FC-4185-967FF0B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F3E05E50-2219-9291-A413-F20DC350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CDE35540-FB7C-B1C1-7615-B9D5AEFA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14AD8AE9-DB0D-530B-0F25-43D1F88E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4AD1A0CC-F5BB-5D2C-468F-CA38CB5F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A7DD8813-AA74-5464-4ED1-21453F75C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72D1A8C0-C7BD-6F51-15CE-D70A83E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FA7DF673-4772-AC10-2381-F4910A37A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72F6973D-92F5-95B9-725E-F30DEF95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E1FEE526-D0D1-43A5-9B23-927BE087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65FB98DD-DD1A-989A-0C7F-6C24AE0E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B8DE362F-0823-EC7D-A297-575939E7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035AF2CE-FFAE-9D40-31E8-6A279E9D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477C42FE-B147-C5BA-81E7-3781630D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434D7998-87A5-34EC-47C7-15B03086C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2">
            <a:extLst>
              <a:ext uri="{FF2B5EF4-FFF2-40B4-BE49-F238E27FC236}">
                <a16:creationId xmlns:a16="http://schemas.microsoft.com/office/drawing/2014/main" id="{5023BC1C-6437-F1FA-A66F-35068BEB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26C85EA4-7E17-C02F-E2D1-CD8478FAE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4">
            <a:extLst>
              <a:ext uri="{FF2B5EF4-FFF2-40B4-BE49-F238E27FC236}">
                <a16:creationId xmlns:a16="http://schemas.microsoft.com/office/drawing/2014/main" id="{F429E6AA-E3BF-B894-CD1D-EABEE907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E23AEABC-0A4D-1BB3-5179-ED8D3895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ABD3CABD-0D93-D8FD-7964-EDC3DFFF2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00B3FDAF-D94F-2E14-F7EB-8F7EBE95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8970ADE5-8035-2E65-B129-FB37C1EDC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B9B03278-FF88-7CA1-716E-F81A628A0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8FC7BBE0-9E0D-1213-DCF7-25692637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>
            <a:extLst>
              <a:ext uri="{FF2B5EF4-FFF2-40B4-BE49-F238E27FC236}">
                <a16:creationId xmlns:a16="http://schemas.microsoft.com/office/drawing/2014/main" id="{5858A7BC-1DB3-2A8E-906B-8371C2E7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08BF5BF6-6A90-1E37-10DD-A2ACDBAB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AAD33024-123F-03EE-3D61-58AD618B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019675"/>
            <a:ext cx="4289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Note: tree boundaries are piecewise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linear and axis-parallel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109FB010-6C75-3513-C9AE-1C6FB67EF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025B7-B29A-D3B2-0693-2C92424B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17941-B7DE-8144-70A2-F3A0B037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ID3 </a:t>
            </a:r>
            <a:r>
              <a:rPr lang="tr-TR" altLang="en-US">
                <a:solidFill>
                  <a:srgbClr val="000099"/>
                </a:solidFill>
              </a:rPr>
              <a:t>A</a:t>
            </a:r>
            <a:r>
              <a:rPr lang="en-US" altLang="en-US">
                <a:solidFill>
                  <a:srgbClr val="000099"/>
                </a:solidFill>
              </a:rPr>
              <a:t>lgorithm</a:t>
            </a:r>
            <a:r>
              <a:rPr lang="en-US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8A5CD05-AA96-475E-3AB0-A97876CB9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391400" cy="3505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 algorithm to construct a decision tree</a:t>
            </a:r>
          </a:p>
          <a:p>
            <a:pPr eaLnBrk="1" hangingPunct="1"/>
            <a:r>
              <a:rPr lang="en-US" altLang="en-US" sz="2600" dirty="0"/>
              <a:t>Using Entropy to generate the information gain</a:t>
            </a:r>
          </a:p>
          <a:p>
            <a:pPr eaLnBrk="1" hangingPunct="1"/>
            <a:r>
              <a:rPr lang="en-US" altLang="en-US" sz="2600" dirty="0"/>
              <a:t>The best value then be selected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F80F231-A300-AB59-6CC0-45380502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6D23-967E-C70F-10D6-C1834B7A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0705CA-DB95-D515-DD84-21B8AB688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Top-Down Induction of Decision Trees ID3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D186B2B-B21C-65A1-952F-BE37B4CF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2835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 the “best” decision attribute for next </a:t>
            </a:r>
            <a:r>
              <a:rPr lang="en-US" altLang="en-US" i="1">
                <a:sym typeface="Symbol" pitchFamily="2" charset="2"/>
              </a:rPr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Assign A as decision attribute for </a:t>
            </a:r>
            <a:r>
              <a:rPr lang="en-US" altLang="en-US" i="1"/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For each value of A create new descendant </a:t>
            </a:r>
            <a:endParaRPr lang="en-US" altLang="en-US" i="1"/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US" altLang="en-US"/>
              <a:t>Sort training examples to leaf node according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  the attribute value of the branch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US" altLang="en-US"/>
              <a:t>If all training examples are perfectly classified (same value of target attribute) stop, else iterate over new</a:t>
            </a:r>
            <a:r>
              <a:rPr lang="sv-SE" altLang="en-US"/>
              <a:t> </a:t>
            </a:r>
            <a:r>
              <a:rPr lang="en-US" altLang="en-US"/>
              <a:t>leaf nodes.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606A-53EE-35CC-A955-2C18978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>
            <a:extLst>
              <a:ext uri="{FF2B5EF4-FFF2-40B4-BE49-F238E27FC236}">
                <a16:creationId xmlns:a16="http://schemas.microsoft.com/office/drawing/2014/main" id="{80F5E87A-583D-8491-F0EC-B87B5F75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Building a Decision Tree</a:t>
            </a: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6ABC0-3E54-3230-B5B7-CABA5B2D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486775" cy="48641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First test all attributes and select the one that would function as the best root;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Break-up the training set into subsets based on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Test the remaining attributes to see which ones fit best underneath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Continue this process for all other branches until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all examples of a subset are of one type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examples left (return majority classification of the parent)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more attributes left (default value should be majority classification)</a:t>
            </a:r>
          </a:p>
          <a:p>
            <a:pPr>
              <a:defRPr/>
            </a:pPr>
            <a:endParaRPr lang="tr-T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45832-27CD-8C88-9683-C2572778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99">
            <a:extLst>
              <a:ext uri="{FF2B5EF4-FFF2-40B4-BE49-F238E27FC236}">
                <a16:creationId xmlns:a16="http://schemas.microsoft.com/office/drawing/2014/main" id="{875F1E98-8920-28E2-8E0D-EA4443DC0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graphicFrame>
        <p:nvGraphicFramePr>
          <p:cNvPr id="49753" name="Group 601">
            <a:extLst>
              <a:ext uri="{FF2B5EF4-FFF2-40B4-BE49-F238E27FC236}">
                <a16:creationId xmlns:a16="http://schemas.microsoft.com/office/drawing/2014/main" id="{5EE6B5F1-AA0D-8F5C-EA22-9C65328CA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5107"/>
              </p:ext>
            </p:extLst>
          </p:nvPr>
        </p:nvGraphicFramePr>
        <p:xfrm>
          <a:off x="1460500" y="2204864"/>
          <a:ext cx="7086600" cy="4572004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Temp.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Humidity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 Tennis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D4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D7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D8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D9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D10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D14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789" name="Text Box 604">
            <a:extLst>
              <a:ext uri="{FF2B5EF4-FFF2-40B4-BE49-F238E27FC236}">
                <a16:creationId xmlns:a16="http://schemas.microsoft.com/office/drawing/2014/main" id="{BB4BD450-E1A3-E539-B1F2-79ABAF4A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00808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Consider the following table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C8FF-DB3B-AEAB-6A54-FEE0975C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411B372-0403-2C53-23B6-357907CCA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want to build a decision tree for the tennis matches</a:t>
            </a:r>
          </a:p>
          <a:p>
            <a:pPr eaLnBrk="1" hangingPunct="1"/>
            <a:r>
              <a:rPr lang="en-US" altLang="en-US" sz="2400" dirty="0"/>
              <a:t>The schedule of matches depend on the weather (Outlook, Temperature, Humidity, and Wind)</a:t>
            </a:r>
          </a:p>
          <a:p>
            <a:pPr eaLnBrk="1" hangingPunct="1"/>
            <a:r>
              <a:rPr lang="en-US" altLang="en-US" sz="2400" dirty="0"/>
              <a:t>So, to apply what we know to build a decision tree based on this table</a:t>
            </a:r>
          </a:p>
        </p:txBody>
      </p:sp>
      <p:sp>
        <p:nvSpPr>
          <p:cNvPr id="29699" name="Rectangle 599">
            <a:extLst>
              <a:ext uri="{FF2B5EF4-FFF2-40B4-BE49-F238E27FC236}">
                <a16:creationId xmlns:a16="http://schemas.microsoft.com/office/drawing/2014/main" id="{B89191AC-00B2-9285-C99D-0B533B9C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5162-2676-1CB5-6626-F396ADA6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Lecture</a:t>
            </a:r>
            <a:r>
              <a:rPr lang="tr-TR" dirty="0"/>
              <a:t> # 10</a:t>
            </a:r>
            <a:br>
              <a:rPr lang="tr-TR" dirty="0"/>
            </a:b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C9540B95-AF7D-241E-D218-170A7458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information gains for each of the weather attributes:</a:t>
            </a:r>
          </a:p>
          <a:p>
            <a:pPr lvl="1" eaLnBrk="1" hangingPunct="1"/>
            <a:r>
              <a:rPr lang="en-US" altLang="en-US" sz="2400"/>
              <a:t>For the Wind </a:t>
            </a:r>
          </a:p>
          <a:p>
            <a:pPr lvl="1" eaLnBrk="1" hangingPunct="1"/>
            <a:r>
              <a:rPr lang="en-US" altLang="en-US" sz="2400"/>
              <a:t>For the Humidity</a:t>
            </a:r>
          </a:p>
          <a:p>
            <a:pPr lvl="1" eaLnBrk="1" hangingPunct="1"/>
            <a:r>
              <a:rPr lang="en-US" altLang="en-US" sz="2400"/>
              <a:t>For the Outlook </a:t>
            </a:r>
            <a:endParaRPr lang="tr-TR" altLang="en-US" sz="2400"/>
          </a:p>
          <a:p>
            <a:pPr lvl="1" eaLnBrk="1" hangingPunct="1"/>
            <a:r>
              <a:rPr lang="tr-TR" altLang="en-US" sz="2400"/>
              <a:t>For the Temperature</a:t>
            </a:r>
            <a:endParaRPr lang="en-US" altLang="en-US" sz="2400"/>
          </a:p>
        </p:txBody>
      </p:sp>
      <p:sp>
        <p:nvSpPr>
          <p:cNvPr id="30723" name="Rectangle 599">
            <a:extLst>
              <a:ext uri="{FF2B5EF4-FFF2-40B4-BE49-F238E27FC236}">
                <a16:creationId xmlns:a16="http://schemas.microsoft.com/office/drawing/2014/main" id="{AC4E1723-AA9A-A8EC-7F7F-A852F4D0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48C2C-DD14-FDC8-D880-377B2F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E505F196-159D-4F20-1635-F3148F534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6287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Attributes and their values:</a:t>
            </a:r>
          </a:p>
          <a:p>
            <a:pPr lvl="1" eaLnBrk="1" hangingPunct="1">
              <a:defRPr/>
            </a:pPr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Wind: </a:t>
            </a:r>
            <a:r>
              <a:rPr lang="en-US" i="1" dirty="0"/>
              <a:t>Strong, Weak</a:t>
            </a:r>
            <a:endParaRPr lang="tr-TR" i="1" dirty="0"/>
          </a:p>
          <a:p>
            <a:pPr lvl="1" eaLnBrk="1" hangingPunct="1">
              <a:defRPr/>
            </a:pPr>
            <a:r>
              <a:rPr lang="tr-TR"/>
              <a:t>Temperature:</a:t>
            </a:r>
            <a:r>
              <a:rPr lang="tr-TR" i="1"/>
              <a:t>Hot,Mild,Cold</a:t>
            </a:r>
            <a:endParaRPr lang="en-US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chemeClr val="folHlink"/>
                </a:solidFill>
              </a:rPr>
              <a:t>Target concept</a:t>
            </a:r>
            <a:r>
              <a:rPr lang="en-US" dirty="0"/>
              <a:t> - Play Tennis: </a:t>
            </a:r>
            <a:r>
              <a:rPr lang="en-US" i="1" dirty="0"/>
              <a:t>Yes, No</a:t>
            </a:r>
          </a:p>
        </p:txBody>
      </p:sp>
      <p:sp>
        <p:nvSpPr>
          <p:cNvPr id="31747" name="Rectangle 599">
            <a:extLst>
              <a:ext uri="{FF2B5EF4-FFF2-40B4-BE49-F238E27FC236}">
                <a16:creationId xmlns:a16="http://schemas.microsoft.com/office/drawing/2014/main" id="{60AF20FA-CF21-E534-579C-0952D6EC2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8D078-BDC9-7DE7-2DAA-21109A2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11BC2FBC-BA3D-5878-F013-B256FA2CD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D63A9301-3214-E9C8-9139-C30390AB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50A22F48-B6BE-6231-5754-8AAB94A9F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915B2619-5091-BD5F-C61E-DB605CF33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DF0218ED-B88C-360F-411C-EB5C26E71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ED1C26C0-5537-3CFB-92DD-7119285F3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5664836B-4C6E-6E93-FD95-41AE8DF2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Text Box 10">
            <a:extLst>
              <a:ext uri="{FF2B5EF4-FFF2-40B4-BE49-F238E27FC236}">
                <a16:creationId xmlns:a16="http://schemas.microsoft.com/office/drawing/2014/main" id="{9FE801AA-F315-E6AA-39C0-F6A80150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2778" name="Text Box 11">
            <a:extLst>
              <a:ext uri="{FF2B5EF4-FFF2-40B4-BE49-F238E27FC236}">
                <a16:creationId xmlns:a16="http://schemas.microsoft.com/office/drawing/2014/main" id="{275EE747-D860-5996-DBE0-DAB8477C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07713880-56A4-3C80-BD9E-FB771489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2780" name="Text Box 13">
            <a:extLst>
              <a:ext uri="{FF2B5EF4-FFF2-40B4-BE49-F238E27FC236}">
                <a16:creationId xmlns:a16="http://schemas.microsoft.com/office/drawing/2014/main" id="{141FA86F-767E-B707-D548-D26307A7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32781" name="Text Box 14">
            <a:extLst>
              <a:ext uri="{FF2B5EF4-FFF2-40B4-BE49-F238E27FC236}">
                <a16:creationId xmlns:a16="http://schemas.microsoft.com/office/drawing/2014/main" id="{DF34368A-F7F8-3617-697B-36747EE7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2782" name="Text Box 15">
            <a:extLst>
              <a:ext uri="{FF2B5EF4-FFF2-40B4-BE49-F238E27FC236}">
                <a16:creationId xmlns:a16="http://schemas.microsoft.com/office/drawing/2014/main" id="{58539BDE-6A04-D515-26B2-6A8A299F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</a:p>
        </p:txBody>
      </p:sp>
      <p:sp>
        <p:nvSpPr>
          <p:cNvPr id="32783" name="Text Box 16">
            <a:extLst>
              <a:ext uri="{FF2B5EF4-FFF2-40B4-BE49-F238E27FC236}">
                <a16:creationId xmlns:a16="http://schemas.microsoft.com/office/drawing/2014/main" id="{51CEC2CD-882B-DEBE-D6A5-7C360FE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</a:p>
        </p:txBody>
      </p:sp>
      <p:sp>
        <p:nvSpPr>
          <p:cNvPr id="32784" name="Text Box 17">
            <a:extLst>
              <a:ext uri="{FF2B5EF4-FFF2-40B4-BE49-F238E27FC236}">
                <a16:creationId xmlns:a16="http://schemas.microsoft.com/office/drawing/2014/main" id="{6821F850-8AD5-A388-C8C6-E1CBD04B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2785" name="Text Box 18">
            <a:extLst>
              <a:ext uri="{FF2B5EF4-FFF2-40B4-BE49-F238E27FC236}">
                <a16:creationId xmlns:a16="http://schemas.microsoft.com/office/drawing/2014/main" id="{DA6FB3FB-C1EF-B82C-A805-8B35C031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BC0B6D04-E73F-115C-9DC8-E86D82C0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32787" name="Text Box 20">
            <a:extLst>
              <a:ext uri="{FF2B5EF4-FFF2-40B4-BE49-F238E27FC236}">
                <a16:creationId xmlns:a16="http://schemas.microsoft.com/office/drawing/2014/main" id="{A4A648E7-7983-1328-F739-AA66559F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  <a:endParaRPr lang="en-US" altLang="en-US" sz="2400"/>
          </a:p>
        </p:txBody>
      </p:sp>
      <p:sp>
        <p:nvSpPr>
          <p:cNvPr id="32788" name="Text Box 21">
            <a:extLst>
              <a:ext uri="{FF2B5EF4-FFF2-40B4-BE49-F238E27FC236}">
                <a16:creationId xmlns:a16="http://schemas.microsoft.com/office/drawing/2014/main" id="{A25C7B94-39EF-146F-1072-65B58935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89" name="Text Box 22">
            <a:extLst>
              <a:ext uri="{FF2B5EF4-FFF2-40B4-BE49-F238E27FC236}">
                <a16:creationId xmlns:a16="http://schemas.microsoft.com/office/drawing/2014/main" id="{76FAF8D4-F556-29D2-8496-E836F3EF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0" name="Text Box 23">
            <a:extLst>
              <a:ext uri="{FF2B5EF4-FFF2-40B4-BE49-F238E27FC236}">
                <a16:creationId xmlns:a16="http://schemas.microsoft.com/office/drawing/2014/main" id="{5A5E6D7B-F2B6-BC7B-7195-E3C3FDF6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1" name="Text Box 24">
            <a:extLst>
              <a:ext uri="{FF2B5EF4-FFF2-40B4-BE49-F238E27FC236}">
                <a16:creationId xmlns:a16="http://schemas.microsoft.com/office/drawing/2014/main" id="{33F6C4F9-EED5-0948-0BB3-CA404384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32793" name="Rectangle 599">
            <a:extLst>
              <a:ext uri="{FF2B5EF4-FFF2-40B4-BE49-F238E27FC236}">
                <a16:creationId xmlns:a16="http://schemas.microsoft.com/office/drawing/2014/main" id="{DF2FC638-0D7D-BEEC-E0BD-CF8D65EF1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A28A7-AD34-B346-3F23-A1932E7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A0AB5FAA-4DB8-BA6E-3A5F-B479071DE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F78B1ACD-95D8-EEB2-28D7-B8AAAF5A8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8AC12BAE-C768-1543-808C-FAB8E21F8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653BBA90-95C1-6505-DBB4-52E9FC72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83C7C3B0-8A11-853F-0AE8-E52573F8B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A42E32D5-8EC5-7C7F-56DC-F6CC42A16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C2385CED-7BF1-C30E-622E-19E9E620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D71F7265-7BBB-D8BA-1875-D343D7D3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solidFill>
                  <a:srgbClr val="000099"/>
                </a:solidFill>
              </a:rPr>
              <a:t> </a:t>
            </a:r>
            <a:r>
              <a:rPr lang="en-US" altLang="en-US">
                <a:solidFill>
                  <a:srgbClr val="000099"/>
                </a:solidFill>
              </a:rPr>
              <a:t>Complete </a:t>
            </a:r>
            <a:r>
              <a:rPr lang="tr-TR" altLang="en-US">
                <a:solidFill>
                  <a:srgbClr val="000099"/>
                </a:solidFill>
              </a:rPr>
              <a:t>T</a:t>
            </a:r>
            <a:r>
              <a:rPr lang="en-US" altLang="en-US">
                <a:solidFill>
                  <a:srgbClr val="000099"/>
                </a:solidFill>
              </a:rPr>
              <a:t>ree</a:t>
            </a:r>
            <a:endParaRPr lang="en-US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0B950325-4644-6645-CA65-6DD9C192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27B6BC3-8716-D95E-4E7E-8FAF137B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726B97A9-0C18-E961-DA9D-E60952D1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D77F0D5E-D6BD-893A-6B77-657B7425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446CD15D-54A6-AEC1-5905-32890302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B2B28CAE-2063-98C5-ACD1-0B49D94B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  <a:endParaRPr lang="en-US" altLang="en-US" sz="2400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6ACFDD3F-58D4-D64E-A4A8-ACAEB822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  <a:endParaRPr lang="en-US" altLang="en-US" sz="2400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B04D8E83-D7D0-04C0-8845-544844CC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88D6957A-B904-B4B3-2E7F-D35D85D8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7FF30961-EFFD-A422-DB79-C66902DF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  <a:endParaRPr lang="en-US" altLang="en-US" sz="2400"/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27E72333-6E87-3C3D-6DD1-F77FC3B2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7D680CE6-D43B-DD5A-39EA-11D0AD76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71D7E112-3704-96A9-E05F-651C1116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79355262-D3A7-6EF9-42BC-028B77E0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50973049-11CC-CAA0-49FE-FFFBEFDE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9E876818-84AB-65E7-F4BD-464B7BE4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  <a:endParaRPr lang="en-US" altLang="en-US" sz="2400"/>
          </a:p>
        </p:txBody>
      </p:sp>
      <p:sp>
        <p:nvSpPr>
          <p:cNvPr id="33818" name="Rectangle 27">
            <a:extLst>
              <a:ext uri="{FF2B5EF4-FFF2-40B4-BE49-F238E27FC236}">
                <a16:creationId xmlns:a16="http://schemas.microsoft.com/office/drawing/2014/main" id="{CDA7C29E-AD5C-6154-B185-004C537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[D6,D14]</a:t>
            </a:r>
            <a:endParaRPr lang="en-US" altLang="en-US" sz="2400"/>
          </a:p>
        </p:txBody>
      </p:sp>
      <p:sp>
        <p:nvSpPr>
          <p:cNvPr id="33819" name="Rectangle 28">
            <a:extLst>
              <a:ext uri="{FF2B5EF4-FFF2-40B4-BE49-F238E27FC236}">
                <a16:creationId xmlns:a16="http://schemas.microsoft.com/office/drawing/2014/main" id="{D80AD342-40D4-ED62-8289-7B4B8185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604043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[D1,D2]</a:t>
            </a:r>
            <a:endParaRPr lang="en-US" altLang="en-US" sz="2400"/>
          </a:p>
        </p:txBody>
      </p:sp>
      <p:sp>
        <p:nvSpPr>
          <p:cNvPr id="33820" name="Rectangle 29">
            <a:extLst>
              <a:ext uri="{FF2B5EF4-FFF2-40B4-BE49-F238E27FC236}">
                <a16:creationId xmlns:a16="http://schemas.microsoft.com/office/drawing/2014/main" id="{12F9A595-23E3-5283-3924-612E0801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[D4,D5,D10]</a:t>
            </a:r>
            <a:endParaRPr lang="en-US" altLang="en-US" sz="2400"/>
          </a:p>
        </p:txBody>
      </p:sp>
      <p:sp>
        <p:nvSpPr>
          <p:cNvPr id="33821" name="Rectangle 26">
            <a:extLst>
              <a:ext uri="{FF2B5EF4-FFF2-40B4-BE49-F238E27FC236}">
                <a16:creationId xmlns:a16="http://schemas.microsoft.com/office/drawing/2014/main" id="{7BEF1AEF-807A-9F9D-BC97-58D60F11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6035675"/>
            <a:ext cx="2233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[D8,D9,D11]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6F9B-2A78-A735-EA44-6F97F3D9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A1CE3908-9425-4637-FE78-66809EDC1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100263"/>
            <a:ext cx="2393950" cy="1328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1194C67B-315A-3C90-86F2-A4D96F91E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100263"/>
            <a:ext cx="1978025" cy="1481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4E8E6EA3-BD3C-AA60-88B7-A4369DBA4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981450"/>
            <a:ext cx="788988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F470C8D-F65B-5FBB-248C-D37407870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88" y="3957638"/>
            <a:ext cx="481012" cy="690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27027B08-9520-EE9C-90FE-2E1BA8385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4117975"/>
            <a:ext cx="636588" cy="777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B971EFB2-D508-8BAC-FE0E-ED2A8E0F7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4076700"/>
            <a:ext cx="788987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0E170474-9D07-D816-E679-3D05E1B63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>
                <a:solidFill>
                  <a:srgbClr val="000099"/>
                </a:solidFill>
              </a:rPr>
              <a:t> OR </a:t>
            </a:r>
            <a:r>
              <a:rPr lang="en-US" altLang="en-US" dirty="0">
                <a:solidFill>
                  <a:srgbClr val="000099"/>
                </a:solidFill>
              </a:rPr>
              <a:t>Complete </a:t>
            </a:r>
            <a:r>
              <a:rPr lang="tr-TR" altLang="en-US" dirty="0">
                <a:solidFill>
                  <a:srgbClr val="000099"/>
                </a:solidFill>
              </a:rPr>
              <a:t>T</a:t>
            </a:r>
            <a:r>
              <a:rPr lang="en-US" altLang="en-US" dirty="0" err="1">
                <a:solidFill>
                  <a:srgbClr val="000099"/>
                </a:solidFill>
              </a:rPr>
              <a:t>ree</a:t>
            </a:r>
            <a:endParaRPr lang="en-US" altLang="en-US" dirty="0"/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4C7412A0-2846-ABED-D4DD-4342D506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3876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/>
              <a:t>Humidity</a:t>
            </a:r>
            <a:endParaRPr lang="en-US" altLang="en-US" sz="2400" dirty="0"/>
          </a:p>
        </p:txBody>
      </p:sp>
      <p:sp>
        <p:nvSpPr>
          <p:cNvPr id="34826" name="Text Box 15">
            <a:extLst>
              <a:ext uri="{FF2B5EF4-FFF2-40B4-BE49-F238E27FC236}">
                <a16:creationId xmlns:a16="http://schemas.microsoft.com/office/drawing/2014/main" id="{88C78670-9885-9DB6-9329-B9B29710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7" name="Text Box 16">
            <a:extLst>
              <a:ext uri="{FF2B5EF4-FFF2-40B4-BE49-F238E27FC236}">
                <a16:creationId xmlns:a16="http://schemas.microsoft.com/office/drawing/2014/main" id="{60539F9B-1EF2-3964-FC82-3758FBF4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8" name="Text Box 17">
            <a:extLst>
              <a:ext uri="{FF2B5EF4-FFF2-40B4-BE49-F238E27FC236}">
                <a16:creationId xmlns:a16="http://schemas.microsoft.com/office/drawing/2014/main" id="{FCFD669E-DB85-E537-5484-6A2754E0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29" name="Text Box 18">
            <a:extLst>
              <a:ext uri="{FF2B5EF4-FFF2-40B4-BE49-F238E27FC236}">
                <a16:creationId xmlns:a16="http://schemas.microsoft.com/office/drawing/2014/main" id="{863AE0FC-420A-4980-7510-831380A65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0" name="Text Box 19">
            <a:extLst>
              <a:ext uri="{FF2B5EF4-FFF2-40B4-BE49-F238E27FC236}">
                <a16:creationId xmlns:a16="http://schemas.microsoft.com/office/drawing/2014/main" id="{06BCCAF4-35DE-D285-2DD9-37824002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1" name="Text Box 24">
            <a:extLst>
              <a:ext uri="{FF2B5EF4-FFF2-40B4-BE49-F238E27FC236}">
                <a16:creationId xmlns:a16="http://schemas.microsoft.com/office/drawing/2014/main" id="{FD54083B-214C-DA59-39C0-81AC9992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5548313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33" name="Dikdörtgen 1">
            <a:extLst>
              <a:ext uri="{FF2B5EF4-FFF2-40B4-BE49-F238E27FC236}">
                <a16:creationId xmlns:a16="http://schemas.microsoft.com/office/drawing/2014/main" id="{F4152A51-7DFD-A416-24B0-02F73597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9663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High</a:t>
            </a:r>
          </a:p>
        </p:txBody>
      </p:sp>
      <p:sp>
        <p:nvSpPr>
          <p:cNvPr id="34834" name="Dikdörtgen 32">
            <a:extLst>
              <a:ext uri="{FF2B5EF4-FFF2-40B4-BE49-F238E27FC236}">
                <a16:creationId xmlns:a16="http://schemas.microsoft.com/office/drawing/2014/main" id="{52A919CC-CC7F-E50D-26D9-2F95BBE8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2100263"/>
            <a:ext cx="115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Normal</a:t>
            </a:r>
          </a:p>
        </p:txBody>
      </p:sp>
      <p:sp>
        <p:nvSpPr>
          <p:cNvPr id="34835" name="Dikdörtgen 34">
            <a:extLst>
              <a:ext uri="{FF2B5EF4-FFF2-40B4-BE49-F238E27FC236}">
                <a16:creationId xmlns:a16="http://schemas.microsoft.com/office/drawing/2014/main" id="{C157172D-D071-7C24-27E5-626D6F8C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076700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36" name="Dikdörtgen 2">
            <a:extLst>
              <a:ext uri="{FF2B5EF4-FFF2-40B4-BE49-F238E27FC236}">
                <a16:creationId xmlns:a16="http://schemas.microsoft.com/office/drawing/2014/main" id="{176951CE-8DA8-B6FC-CFBB-31939C43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059238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34837" name="Text Box 24">
            <a:extLst>
              <a:ext uri="{FF2B5EF4-FFF2-40B4-BE49-F238E27FC236}">
                <a16:creationId xmlns:a16="http://schemas.microsoft.com/office/drawing/2014/main" id="{3FF23108-9077-6D14-202D-B65D0BDF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5559425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38" name="Text Box 24">
            <a:extLst>
              <a:ext uri="{FF2B5EF4-FFF2-40B4-BE49-F238E27FC236}">
                <a16:creationId xmlns:a16="http://schemas.microsoft.com/office/drawing/2014/main" id="{08C71673-F0BC-018B-F83F-FC12877A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5541963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39" name="Text Box 24">
            <a:extLst>
              <a:ext uri="{FF2B5EF4-FFF2-40B4-BE49-F238E27FC236}">
                <a16:creationId xmlns:a16="http://schemas.microsoft.com/office/drawing/2014/main" id="{DF1EC06B-314D-4710-AAD9-E54E4F33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88100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61E5F3D7-96B0-D1CE-FF95-B35020F3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6399213"/>
            <a:ext cx="1087438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1" name="Text Box 24">
            <a:extLst>
              <a:ext uri="{FF2B5EF4-FFF2-40B4-BE49-F238E27FC236}">
                <a16:creationId xmlns:a16="http://schemas.microsoft.com/office/drawing/2014/main" id="{388959BA-0819-46FD-701C-4F315A1E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3" y="6356350"/>
            <a:ext cx="928687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2" name="Text Box 24">
            <a:extLst>
              <a:ext uri="{FF2B5EF4-FFF2-40B4-BE49-F238E27FC236}">
                <a16:creationId xmlns:a16="http://schemas.microsoft.com/office/drawing/2014/main" id="{B07CAA91-8B08-E451-932C-FD274393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505450"/>
            <a:ext cx="1370012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3" name="Slayt Numarası Yer Tutucusu 1">
            <a:extLst>
              <a:ext uri="{FF2B5EF4-FFF2-40B4-BE49-F238E27FC236}">
                <a16:creationId xmlns:a16="http://schemas.microsoft.com/office/drawing/2014/main" id="{1071C314-DF85-7046-D8A2-8A4D6730BAB8}"/>
              </a:ext>
            </a:extLst>
          </p:cNvPr>
          <p:cNvSpPr txBox="1">
            <a:spLocks/>
          </p:cNvSpPr>
          <p:nvPr/>
        </p:nvSpPr>
        <p:spPr bwMode="auto">
          <a:xfrm>
            <a:off x="2386013" y="62817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9E4FD-01B4-FA49-9995-226372C8B7CF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4844" name="Text Box 24">
            <a:extLst>
              <a:ext uri="{FF2B5EF4-FFF2-40B4-BE49-F238E27FC236}">
                <a16:creationId xmlns:a16="http://schemas.microsoft.com/office/drawing/2014/main" id="{DFF28C80-11D3-7AC1-289E-8E55FDDB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5516563"/>
            <a:ext cx="1085851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5" name="Text Box 24">
            <a:extLst>
              <a:ext uri="{FF2B5EF4-FFF2-40B4-BE49-F238E27FC236}">
                <a16:creationId xmlns:a16="http://schemas.microsoft.com/office/drawing/2014/main" id="{F89551BD-35B4-1C8B-5775-B0ABB05A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5475288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6" name="Text Box 24">
            <a:extLst>
              <a:ext uri="{FF2B5EF4-FFF2-40B4-BE49-F238E27FC236}">
                <a16:creationId xmlns:a16="http://schemas.microsoft.com/office/drawing/2014/main" id="{5CEAD48A-F193-4D29-E5AE-2748C2DD7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6345238"/>
            <a:ext cx="1370012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7" name="Text Box 24">
            <a:extLst>
              <a:ext uri="{FF2B5EF4-FFF2-40B4-BE49-F238E27FC236}">
                <a16:creationId xmlns:a16="http://schemas.microsoft.com/office/drawing/2014/main" id="{089989AE-D7F6-2362-CDF3-41DA72E09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6356350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8" name="Text Box 24">
            <a:extLst>
              <a:ext uri="{FF2B5EF4-FFF2-40B4-BE49-F238E27FC236}">
                <a16:creationId xmlns:a16="http://schemas.microsoft.com/office/drawing/2014/main" id="{BD02915E-83EA-AD74-594A-28570719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315075"/>
            <a:ext cx="92710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cxnSp>
        <p:nvCxnSpPr>
          <p:cNvPr id="34849" name="Eğri Bağlayıcı 6">
            <a:extLst>
              <a:ext uri="{FF2B5EF4-FFF2-40B4-BE49-F238E27FC236}">
                <a16:creationId xmlns:a16="http://schemas.microsoft.com/office/drawing/2014/main" id="{6305A339-6A75-E237-F2A1-6DF7033E7A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0938" y="5654675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50" name="Eğri Bağlayıcı 8">
            <a:extLst>
              <a:ext uri="{FF2B5EF4-FFF2-40B4-BE49-F238E27FC236}">
                <a16:creationId xmlns:a16="http://schemas.microsoft.com/office/drawing/2014/main" id="{7B877F80-0BF5-637F-1719-BF995A917534}"/>
              </a:ext>
            </a:extLst>
          </p:cNvPr>
          <p:cNvCxnSpPr>
            <a:cxnSpLocks noChangeShapeType="1"/>
            <a:endCxn id="34843" idx="0"/>
          </p:cNvCxnSpPr>
          <p:nvPr/>
        </p:nvCxnSpPr>
        <p:spPr bwMode="auto">
          <a:xfrm rot="16200000" flipH="1">
            <a:off x="2756694" y="5699919"/>
            <a:ext cx="1138238" cy="25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ğri Bağlayıcı 10">
            <a:extLst>
              <a:ext uri="{FF2B5EF4-FFF2-40B4-BE49-F238E27FC236}">
                <a16:creationId xmlns:a16="http://schemas.microsoft.com/office/drawing/2014/main" id="{D7F9AE09-0948-9489-F834-554CBFD17513}"/>
              </a:ext>
            </a:extLst>
          </p:cNvPr>
          <p:cNvCxnSpPr/>
          <p:nvPr/>
        </p:nvCxnSpPr>
        <p:spPr bwMode="auto">
          <a:xfrm rot="5400000">
            <a:off x="7527925" y="5659438"/>
            <a:ext cx="1084263" cy="16033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ğri Bağlayıcı 56">
            <a:extLst>
              <a:ext uri="{FF2B5EF4-FFF2-40B4-BE49-F238E27FC236}">
                <a16:creationId xmlns:a16="http://schemas.microsoft.com/office/drawing/2014/main" id="{FF908103-AB9B-6601-B9B6-AC4DB2C3FE15}"/>
              </a:ext>
            </a:extLst>
          </p:cNvPr>
          <p:cNvCxnSpPr/>
          <p:nvPr/>
        </p:nvCxnSpPr>
        <p:spPr bwMode="auto">
          <a:xfrm rot="10800000" flipV="1">
            <a:off x="6672263" y="5149850"/>
            <a:ext cx="1482725" cy="1206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ğri Bağlayıcı 57">
            <a:extLst>
              <a:ext uri="{FF2B5EF4-FFF2-40B4-BE49-F238E27FC236}">
                <a16:creationId xmlns:a16="http://schemas.microsoft.com/office/drawing/2014/main" id="{85C44180-AC82-D383-C898-9EB528E1BA1E}"/>
              </a:ext>
            </a:extLst>
          </p:cNvPr>
          <p:cNvCxnSpPr/>
          <p:nvPr/>
        </p:nvCxnSpPr>
        <p:spPr bwMode="auto">
          <a:xfrm rot="16200000" flipH="1">
            <a:off x="7952581" y="5341144"/>
            <a:ext cx="1138238" cy="74295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ğri Bağlayıcı 62">
            <a:extLst>
              <a:ext uri="{FF2B5EF4-FFF2-40B4-BE49-F238E27FC236}">
                <a16:creationId xmlns:a16="http://schemas.microsoft.com/office/drawing/2014/main" id="{6129A3F0-58E4-0CD1-52E1-8E1ACC187A5F}"/>
              </a:ext>
            </a:extLst>
          </p:cNvPr>
          <p:cNvCxnSpPr/>
          <p:nvPr/>
        </p:nvCxnSpPr>
        <p:spPr bwMode="auto">
          <a:xfrm rot="16200000" flipH="1">
            <a:off x="3113881" y="5285582"/>
            <a:ext cx="1116013" cy="8763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ğri Bağlayıcı 63">
            <a:extLst>
              <a:ext uri="{FF2B5EF4-FFF2-40B4-BE49-F238E27FC236}">
                <a16:creationId xmlns:a16="http://schemas.microsoft.com/office/drawing/2014/main" id="{1635B11F-B4DE-67CA-A837-5DD97B8A19DB}"/>
              </a:ext>
            </a:extLst>
          </p:cNvPr>
          <p:cNvCxnSpPr/>
          <p:nvPr/>
        </p:nvCxnSpPr>
        <p:spPr bwMode="auto">
          <a:xfrm>
            <a:off x="876300" y="5149850"/>
            <a:ext cx="1697038" cy="32543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ğri Bağlayıcı 64">
            <a:extLst>
              <a:ext uri="{FF2B5EF4-FFF2-40B4-BE49-F238E27FC236}">
                <a16:creationId xmlns:a16="http://schemas.microsoft.com/office/drawing/2014/main" id="{5DAAF886-5E67-DDA8-B31F-1499003DC0DD}"/>
              </a:ext>
            </a:extLst>
          </p:cNvPr>
          <p:cNvCxnSpPr/>
          <p:nvPr/>
        </p:nvCxnSpPr>
        <p:spPr bwMode="auto">
          <a:xfrm rot="5400000">
            <a:off x="593725" y="5297488"/>
            <a:ext cx="3556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ğri Bağlayıcı 66">
            <a:extLst>
              <a:ext uri="{FF2B5EF4-FFF2-40B4-BE49-F238E27FC236}">
                <a16:creationId xmlns:a16="http://schemas.microsoft.com/office/drawing/2014/main" id="{01A8E5ED-60E6-607A-5D22-AC6173489B89}"/>
              </a:ext>
            </a:extLst>
          </p:cNvPr>
          <p:cNvCxnSpPr/>
          <p:nvPr/>
        </p:nvCxnSpPr>
        <p:spPr bwMode="auto">
          <a:xfrm>
            <a:off x="915988" y="5133975"/>
            <a:ext cx="498475" cy="341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ğri Bağlayıcı 71">
            <a:extLst>
              <a:ext uri="{FF2B5EF4-FFF2-40B4-BE49-F238E27FC236}">
                <a16:creationId xmlns:a16="http://schemas.microsoft.com/office/drawing/2014/main" id="{984162EB-9BEF-E768-16D8-B5536DF76615}"/>
              </a:ext>
            </a:extLst>
          </p:cNvPr>
          <p:cNvCxnSpPr/>
          <p:nvPr/>
        </p:nvCxnSpPr>
        <p:spPr bwMode="auto">
          <a:xfrm rot="16200000" flipH="1">
            <a:off x="2846388" y="5489575"/>
            <a:ext cx="1171575" cy="47942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ğri Bağlayıcı 74">
            <a:extLst>
              <a:ext uri="{FF2B5EF4-FFF2-40B4-BE49-F238E27FC236}">
                <a16:creationId xmlns:a16="http://schemas.microsoft.com/office/drawing/2014/main" id="{AE310FC6-A905-0B5A-021B-9F8E147943F7}"/>
              </a:ext>
            </a:extLst>
          </p:cNvPr>
          <p:cNvCxnSpPr/>
          <p:nvPr/>
        </p:nvCxnSpPr>
        <p:spPr bwMode="auto">
          <a:xfrm rot="5400000">
            <a:off x="2171700" y="5365750"/>
            <a:ext cx="1179513" cy="779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60" name="Text Box 17">
            <a:extLst>
              <a:ext uri="{FF2B5EF4-FFF2-40B4-BE49-F238E27FC236}">
                <a16:creationId xmlns:a16="http://schemas.microsoft.com/office/drawing/2014/main" id="{9277FE67-4B64-D80C-2B36-56A95F97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3462338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61" name="Dikdörtgen 77">
            <a:extLst>
              <a:ext uri="{FF2B5EF4-FFF2-40B4-BE49-F238E27FC236}">
                <a16:creationId xmlns:a16="http://schemas.microsoft.com/office/drawing/2014/main" id="{489066DD-045A-680C-F986-E8D658F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029075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62" name="Dikdörtgen 78">
            <a:extLst>
              <a:ext uri="{FF2B5EF4-FFF2-40B4-BE49-F238E27FC236}">
                <a16:creationId xmlns:a16="http://schemas.microsoft.com/office/drawing/2014/main" id="{76E84752-EA32-808F-E0E8-B62A42A4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029075"/>
            <a:ext cx="927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1094B-2104-F06C-8DD7-134BF4B0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3DE525B-12CB-A49E-C956-8C603214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400"/>
              <a:t>Decision Trees are a good solution but not optimum.</a:t>
            </a:r>
          </a:p>
          <a:p>
            <a:pPr eaLnBrk="1" hangingPunct="1"/>
            <a:r>
              <a:rPr lang="tr-TR" altLang="en-US" sz="2400"/>
              <a:t>To obtain an optimum decision tree a rule is needed.</a:t>
            </a:r>
          </a:p>
          <a:p>
            <a:pPr eaLnBrk="1" hangingPunct="1"/>
            <a:r>
              <a:rPr lang="tr-TR" altLang="en-US" sz="2400"/>
              <a:t>We need to find the root node according to some calculations (Entropy &amp; Gain).</a:t>
            </a:r>
          </a:p>
          <a:p>
            <a:pPr eaLnBrk="1" hangingPunct="1"/>
            <a:r>
              <a:rPr lang="tr-TR" altLang="en-US" sz="2400"/>
              <a:t>After find the root node it will continue up to leaves.</a:t>
            </a:r>
          </a:p>
        </p:txBody>
      </p:sp>
      <p:sp>
        <p:nvSpPr>
          <p:cNvPr id="35843" name="Rectangle 599">
            <a:extLst>
              <a:ext uri="{FF2B5EF4-FFF2-40B4-BE49-F238E27FC236}">
                <a16:creationId xmlns:a16="http://schemas.microsoft.com/office/drawing/2014/main" id="{CAA1FCD1-001E-4100-31AB-5616CC729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endParaRPr lang="tr-TR" altLang="en-US" sz="3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E5D90-CE77-185B-CE50-1E58D77DBD69}"/>
              </a:ext>
            </a:extLst>
          </p:cNvPr>
          <p:cNvSpPr txBox="1"/>
          <p:nvPr/>
        </p:nvSpPr>
        <p:spPr>
          <a:xfrm>
            <a:off x="0" y="6524625"/>
            <a:ext cx="831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2"/>
              </a:rPr>
              <a:t>https://towardsdatascience.com/decision-trees-for-classification-id3-algorithm-explained-89df76e72df1</a:t>
            </a:r>
            <a:r>
              <a:rPr lang="en-GB" sz="14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AE458-933B-1378-4AEF-D95C8BC4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>
            <a:extLst>
              <a:ext uri="{FF2B5EF4-FFF2-40B4-BE49-F238E27FC236}">
                <a16:creationId xmlns:a16="http://schemas.microsoft.com/office/drawing/2014/main" id="{8ECA62BF-ED51-4D86-277A-084D1C2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5" y="404813"/>
            <a:ext cx="7793038" cy="1368425"/>
          </a:xfrm>
        </p:spPr>
        <p:txBody>
          <a:bodyPr/>
          <a:lstStyle/>
          <a:p>
            <a:pPr marL="342900" indent="-342900"/>
            <a:r>
              <a:rPr lang="tr-TR" altLang="en-US" sz="3600"/>
              <a:t>Steps for a desion tree construction:</a:t>
            </a:r>
            <a:br>
              <a:rPr lang="tr-TR" altLang="en-US" sz="2400"/>
            </a:b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A3225-B372-7E8D-79A9-BBDDC4F1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tr-TR" sz="2400" dirty="0" err="1"/>
              <a:t>Decision</a:t>
            </a:r>
            <a:r>
              <a:rPr lang="tr-TR" sz="2400" dirty="0"/>
              <a:t> </a:t>
            </a:r>
            <a:r>
              <a:rPr lang="tr-TR" sz="2400" dirty="0" err="1"/>
              <a:t>tree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a </a:t>
            </a: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decision</a:t>
            </a:r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/>
              <a:t>(</a:t>
            </a:r>
            <a:r>
              <a:rPr lang="tr-TR" sz="2400" dirty="0" err="1"/>
              <a:t>Go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Play </a:t>
            </a:r>
            <a:r>
              <a:rPr lang="tr-TR" sz="2400" dirty="0" err="1"/>
              <a:t>Tennis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not)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2"/>
              <a:defRPr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Entropy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calculation of the system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3"/>
              <a:defRPr/>
            </a:pPr>
            <a:r>
              <a:rPr lang="en-GB" sz="2400" dirty="0"/>
              <a:t>Root Node selection (according to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Gain</a:t>
            </a:r>
            <a:r>
              <a:rPr lang="en-GB" sz="2400" dirty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tr-TR" sz="2400" dirty="0"/>
          </a:p>
          <a:p>
            <a:pPr>
              <a:defRPr/>
            </a:pPr>
            <a:endParaRPr lang="tr-T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4860-E1EB-83E2-06D5-80CE2287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>
            <a:extLst>
              <a:ext uri="{FF2B5EF4-FFF2-40B4-BE49-F238E27FC236}">
                <a16:creationId xmlns:a16="http://schemas.microsoft.com/office/drawing/2014/main" id="{EF7EDB92-8FDA-F5F4-A7D4-CA5C85AE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15888"/>
            <a:ext cx="7793037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Entropy &amp; Gain</a:t>
            </a:r>
            <a:endParaRPr lang="tr-TR" altLang="en-US" dirty="0">
              <a:cs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E81DB6-5B45-E909-1CC7-FCBD79CB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0366"/>
            <a:ext cx="8496944" cy="526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u="sng" dirty="0">
                <a:cs typeface="Times New Roman" panose="02020603050405020304" pitchFamily="18" charset="0"/>
              </a:rPr>
              <a:t>Determining which attribute is best (Entropy &amp; Gain)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Entropy (E) is the minimum number of bits needed in order to classify an arbitrary example as yes or no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E(S) =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i=1</a:t>
            </a:r>
            <a:r>
              <a:rPr lang="en-US" altLang="en-US" sz="2400" dirty="0">
                <a:cs typeface="Times New Roman" panose="02020603050405020304" pitchFamily="18" charset="0"/>
              </a:rPr>
              <a:t> –p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log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 </a:t>
            </a:r>
            <a:endParaRPr lang="tr-TR" altLang="en-US" sz="2400" baseline="-30000" dirty="0"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=0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all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the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same</a:t>
            </a:r>
            <a:r>
              <a:rPr lang="tr-TR" altLang="en-US" sz="1800" b="1" dirty="0">
                <a:cs typeface="Times New Roman" panose="02020603050405020304" pitchFamily="18" charset="0"/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=1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equally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tr-TR" altLang="en-US" sz="1800" b="1" dirty="0">
                <a:cs typeface="Times New Roman" panose="02020603050405020304" pitchFamily="18" charset="0"/>
              </a:rPr>
              <a:t>0&lt;</a:t>
            </a: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&lt;1  </a:t>
            </a:r>
            <a:r>
              <a:rPr lang="tr-TR" altLang="en-US" sz="1800" dirty="0">
                <a:cs typeface="Times New Roman" panose="02020603050405020304" pitchFamily="18" charset="0"/>
              </a:rPr>
              <a:t>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randomly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S means the the training dataset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The information gain G(S,A) where A is an attribute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G(S,A)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en-US" sz="2400" dirty="0">
                <a:cs typeface="Times New Roman" panose="02020603050405020304" pitchFamily="18" charset="0"/>
              </a:rPr>
              <a:t> E(S) -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v in Values(A)     </a:t>
            </a:r>
            <a:r>
              <a:rPr lang="en-US" altLang="en-US" sz="2400" dirty="0">
                <a:cs typeface="Times New Roman" panose="02020603050405020304" pitchFamily="18" charset="0"/>
              </a:rPr>
              <a:t>(|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30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|  /  |S|)  * E(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Or simply G(S,A) = E(S) – E(S/A)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E53BC-66E3-708A-9BF0-94FC2BF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1502946-BB67-D228-90C8-6415E084A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15888"/>
            <a:ext cx="2808288" cy="1095375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Entropy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0E8126-62C1-F216-8099-5964E0CAF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673" y="1488977"/>
            <a:ext cx="9077325" cy="5329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kern="1200" dirty="0">
                <a:latin typeface="+mj-lt"/>
                <a:ea typeface="Tahoma" pitchFamily="34" charset="0"/>
                <a:cs typeface="Tahoma" pitchFamily="34" charset="0"/>
              </a:rPr>
              <a:t>The average amount of information I needed to classify an object is given by the entropy measure</a:t>
            </a:r>
            <a:endParaRPr lang="tr-TR" sz="2400" kern="1200" dirty="0">
              <a:latin typeface="+mj-lt"/>
              <a:ea typeface="Tahoma" pitchFamily="34" charset="0"/>
              <a:cs typeface="Tahoma" pitchFamily="34" charset="0"/>
            </a:endParaRP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Where S is a set of training examples,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c is the number of classes, and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p</a:t>
            </a:r>
            <a:r>
              <a:rPr lang="en-US" sz="2100" baseline="-25000" dirty="0">
                <a:latin typeface="+mj-lt"/>
                <a:cs typeface="Times New Roman" charset="0"/>
              </a:rPr>
              <a:t>i</a:t>
            </a:r>
            <a:r>
              <a:rPr lang="en-US" sz="2100" dirty="0">
                <a:latin typeface="+mj-lt"/>
                <a:cs typeface="Times New Roman" charset="0"/>
              </a:rPr>
              <a:t> is the proportion of the training set that is of class i</a:t>
            </a:r>
          </a:p>
          <a:p>
            <a:pPr>
              <a:defRPr/>
            </a:pP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Zero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Entropy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occurs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when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the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entire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set is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from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one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class</a:t>
            </a:r>
            <a:r>
              <a:rPr lang="tr-TR" sz="24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lvl="2">
              <a:defRPr/>
            </a:pPr>
            <a:r>
              <a:rPr lang="en-US" sz="1800" b="1" dirty="0">
                <a:latin typeface="+mj-lt"/>
                <a:cs typeface="Times New Roman" charset="0"/>
              </a:rPr>
              <a:t>0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0 = 0 also 1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1 = 0</a:t>
            </a:r>
          </a:p>
          <a:p>
            <a:pPr eaLnBrk="1" hangingPunct="1">
              <a:defRPr/>
            </a:pP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Also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it can be </a:t>
            </a: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written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as</a:t>
            </a:r>
            <a:r>
              <a:rPr lang="en-US" sz="2400" kern="1200" dirty="0">
                <a:ea typeface="Tahoma" pitchFamily="34" charset="0"/>
                <a:cs typeface="Tahoma" pitchFamily="34" charset="0"/>
              </a:rPr>
              <a:t>: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 </a:t>
            </a:r>
            <a:r>
              <a:rPr lang="en-US" sz="2400" b="1" dirty="0"/>
              <a:t>E(S) = -(p+)*log</a:t>
            </a:r>
            <a:r>
              <a:rPr lang="en-US" sz="2400" b="1" baseline="-25000" dirty="0"/>
              <a:t>2</a:t>
            </a:r>
            <a:r>
              <a:rPr lang="en-US" sz="2400" b="1" dirty="0"/>
              <a:t>(p+ ) - (p_ )*log</a:t>
            </a:r>
            <a:r>
              <a:rPr lang="en-US" sz="2400" b="1" baseline="-25000" dirty="0"/>
              <a:t>2</a:t>
            </a:r>
            <a:r>
              <a:rPr lang="en-US" sz="2400" b="1" dirty="0"/>
              <a:t>(p_ )</a:t>
            </a:r>
            <a:endParaRPr lang="tr-TR" sz="3200" b="1" dirty="0"/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p+ is the positive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p_ is the negative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S is the sample of attributions</a:t>
            </a:r>
            <a:endParaRPr lang="tr-TR" sz="1500" kern="1200" dirty="0"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2400" kern="1200" dirty="0">
                <a:ea typeface="Tahoma" pitchFamily="34" charset="0"/>
                <a:cs typeface="Tahoma" pitchFamily="34" charset="0"/>
              </a:rPr>
              <a:t>For a two-class problem</a:t>
            </a:r>
            <a:r>
              <a:rPr lang="en-US" sz="3200" dirty="0"/>
              <a:t>:</a:t>
            </a:r>
          </a:p>
          <a:p>
            <a:pPr eaLnBrk="1" hangingPunct="1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For more than 2-classes, E can be greater </a:t>
            </a:r>
            <a:r>
              <a:rPr lang="en-US" sz="2100" dirty="0">
                <a:ea typeface="Tahoma" pitchFamily="34" charset="0"/>
                <a:cs typeface="Tahoma" pitchFamily="34" charset="0"/>
              </a:rPr>
              <a:t>than 1</a:t>
            </a:r>
          </a:p>
        </p:txBody>
      </p:sp>
      <p:pic>
        <p:nvPicPr>
          <p:cNvPr id="38916" name="Picture 2053" descr="D:\uisp\scripts\mico_1.png">
            <a:extLst>
              <a:ext uri="{FF2B5EF4-FFF2-40B4-BE49-F238E27FC236}">
                <a16:creationId xmlns:a16="http://schemas.microsoft.com/office/drawing/2014/main" id="{3EA6A352-D542-A2ED-5A0E-A735414D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88" y="4798708"/>
            <a:ext cx="2913212" cy="20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Dikdörtgen 1">
            <a:extLst>
              <a:ext uri="{FF2B5EF4-FFF2-40B4-BE49-F238E27FC236}">
                <a16:creationId xmlns:a16="http://schemas.microsoft.com/office/drawing/2014/main" id="{EEB4DD35-E738-EF41-8491-2DAD7C48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327" y="4832402"/>
            <a:ext cx="137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entropy</a:t>
            </a:r>
          </a:p>
        </p:txBody>
      </p:sp>
      <p:sp>
        <p:nvSpPr>
          <p:cNvPr id="38918" name="Text Box 2055">
            <a:extLst>
              <a:ext uri="{FF2B5EF4-FFF2-40B4-BE49-F238E27FC236}">
                <a16:creationId xmlns:a16="http://schemas.microsoft.com/office/drawing/2014/main" id="{9951A3EA-9839-36A1-69A1-547638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6543675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p(c1)</a:t>
            </a:r>
          </a:p>
        </p:txBody>
      </p:sp>
      <p:sp>
        <p:nvSpPr>
          <p:cNvPr id="38919" name="Sağ Ok 3">
            <a:extLst>
              <a:ext uri="{FF2B5EF4-FFF2-40B4-BE49-F238E27FC236}">
                <a16:creationId xmlns:a16="http://schemas.microsoft.com/office/drawing/2014/main" id="{22ACB955-3782-3206-C046-CB24AAF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2" y="5834704"/>
            <a:ext cx="2054225" cy="242887"/>
          </a:xfrm>
          <a:prstGeom prst="rightArrow">
            <a:avLst>
              <a:gd name="adj1" fmla="val 50000"/>
              <a:gd name="adj2" fmla="val 49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1800">
              <a:latin typeface="Arial" panose="020B0604020202020204" pitchFamily="34" charset="0"/>
            </a:endParaRPr>
          </a:p>
        </p:txBody>
      </p:sp>
      <p:pic>
        <p:nvPicPr>
          <p:cNvPr id="38920" name="Resim 1">
            <a:extLst>
              <a:ext uri="{FF2B5EF4-FFF2-40B4-BE49-F238E27FC236}">
                <a16:creationId xmlns:a16="http://schemas.microsoft.com/office/drawing/2014/main" id="{B9964D37-B740-C945-CC55-DE6AF21C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87" y="2029859"/>
            <a:ext cx="3743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5CCEE-F2D3-8FF0-24FE-09A6F5C3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A1CF35-D681-42CD-302B-EECE2114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000099"/>
                </a:solidFill>
              </a:rPr>
              <a:t>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1E873C-88A8-77BD-D300-FE599BB5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013" y="1480438"/>
            <a:ext cx="6019800" cy="533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The Entropy of A</a:t>
            </a:r>
            <a:r>
              <a:rPr lang="en-US" altLang="en-US" sz="19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900" dirty="0">
                <a:solidFill>
                  <a:srgbClr val="000000"/>
                </a:solidFill>
              </a:rPr>
              <a:t> is computed as the following: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900" dirty="0"/>
          </a:p>
        </p:txBody>
      </p:sp>
      <p:grpSp>
        <p:nvGrpSpPr>
          <p:cNvPr id="39940" name="Group 15">
            <a:extLst>
              <a:ext uri="{FF2B5EF4-FFF2-40B4-BE49-F238E27FC236}">
                <a16:creationId xmlns:a16="http://schemas.microsoft.com/office/drawing/2014/main" id="{C463910A-08EF-6E94-2779-F6F0E34FD4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213" y="1541463"/>
            <a:ext cx="4114800" cy="3221037"/>
            <a:chOff x="2527" y="1792"/>
            <a:chExt cx="5261" cy="4236"/>
          </a:xfrm>
        </p:grpSpPr>
        <p:sp>
          <p:nvSpPr>
            <p:cNvPr id="39945" name="AutoShape 16">
              <a:extLst>
                <a:ext uri="{FF2B5EF4-FFF2-40B4-BE49-F238E27FC236}">
                  <a16:creationId xmlns:a16="http://schemas.microsoft.com/office/drawing/2014/main" id="{43FCBCAF-9B87-263D-9CC6-5D854B5F0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7" y="1792"/>
              <a:ext cx="5261" cy="4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grpSp>
          <p:nvGrpSpPr>
            <p:cNvPr id="39946" name="Group 17">
              <a:extLst>
                <a:ext uri="{FF2B5EF4-FFF2-40B4-BE49-F238E27FC236}">
                  <a16:creationId xmlns:a16="http://schemas.microsoft.com/office/drawing/2014/main" id="{6CED5BA3-5012-663E-FC76-D501A6C54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7" y="1792"/>
              <a:ext cx="5261" cy="4236"/>
              <a:chOff x="2527" y="1792"/>
              <a:chExt cx="5261" cy="4236"/>
            </a:xfrm>
          </p:grpSpPr>
          <p:sp>
            <p:nvSpPr>
              <p:cNvPr id="39947" name="Line 18">
                <a:extLst>
                  <a:ext uri="{FF2B5EF4-FFF2-40B4-BE49-F238E27FC236}">
                    <a16:creationId xmlns:a16="http://schemas.microsoft.com/office/drawing/2014/main" id="{FE49481C-98E4-9B12-E439-A41FFA6CA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6" y="2649"/>
                <a:ext cx="99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9">
                <a:extLst>
                  <a:ext uri="{FF2B5EF4-FFF2-40B4-BE49-F238E27FC236}">
                    <a16:creationId xmlns:a16="http://schemas.microsoft.com/office/drawing/2014/main" id="{F54170A8-2D65-1A6D-2EC4-E13DAD1B9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5" y="2649"/>
                <a:ext cx="906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Text Box 20">
                <a:extLst>
                  <a:ext uri="{FF2B5EF4-FFF2-40B4-BE49-F238E27FC236}">
                    <a16:creationId xmlns:a16="http://schemas.microsoft.com/office/drawing/2014/main" id="{B4393EB6-4974-DD07-1761-F02DF38F9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" y="1792"/>
                <a:ext cx="1158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33CC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en-US" sz="24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en-US" sz="2400">
                    <a:solidFill>
                      <a:srgbClr val="000000"/>
                    </a:solidFill>
                  </a:rPr>
                  <a:t>=?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0" name="Text Box 21">
                <a:extLst>
                  <a:ext uri="{FF2B5EF4-FFF2-40B4-BE49-F238E27FC236}">
                    <a16:creationId xmlns:a16="http://schemas.microsoft.com/office/drawing/2014/main" id="{14BA2113-AD36-D8A2-64A4-584AB631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790"/>
                <a:ext cx="1102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True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1" name="Text Box 22">
                <a:extLst>
                  <a:ext uri="{FF2B5EF4-FFF2-40B4-BE49-F238E27FC236}">
                    <a16:creationId xmlns:a16="http://schemas.microsoft.com/office/drawing/2014/main" id="{24BA50B6-D124-CB0F-67D6-6EA26E193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0" y="3790"/>
                <a:ext cx="1191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False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2" name="Text Box 23">
                <a:extLst>
                  <a:ext uri="{FF2B5EF4-FFF2-40B4-BE49-F238E27FC236}">
                    <a16:creationId xmlns:a16="http://schemas.microsoft.com/office/drawing/2014/main" id="{ED85B64F-B29F-41B4-0326-92EF630D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7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[21+, 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3" name="Text Box 24">
                <a:extLst>
                  <a:ext uri="{FF2B5EF4-FFF2-40B4-BE49-F238E27FC236}">
                    <a16:creationId xmlns:a16="http://schemas.microsoft.com/office/drawing/2014/main" id="{E3BE07D5-0ADF-EA13-69E4-A06F2454A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[8+, 30-]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4" name="Text Box 25">
                <a:extLst>
                  <a:ext uri="{FF2B5EF4-FFF2-40B4-BE49-F238E27FC236}">
                    <a16:creationId xmlns:a16="http://schemas.microsoft.com/office/drawing/2014/main" id="{03600F4E-F947-0BB8-7C65-FD1F5510C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" y="1792"/>
                <a:ext cx="1983" cy="6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[29+,35-]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9941" name="Text Box 26">
            <a:extLst>
              <a:ext uri="{FF2B5EF4-FFF2-40B4-BE49-F238E27FC236}">
                <a16:creationId xmlns:a16="http://schemas.microsoft.com/office/drawing/2014/main" id="{A45F7333-96B2-5047-E4F7-4952D015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45979"/>
            <a:ext cx="4533900" cy="480131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(A)</a:t>
            </a:r>
            <a:r>
              <a:rPr lang="en-US" altLang="en-US" sz="1800" dirty="0">
                <a:solidFill>
                  <a:srgbClr val="000000"/>
                </a:solidFill>
              </a:rPr>
              <a:t> = -29/(29+35)*log2(29/(29+35))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  35/(35+29)log2(35/(35+29))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= 0.9937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(TRUE)</a:t>
            </a:r>
            <a:r>
              <a:rPr lang="en-US" altLang="en-US" sz="1800" dirty="0">
                <a:solidFill>
                  <a:srgbClr val="000000"/>
                </a:solidFill>
              </a:rPr>
              <a:t> = -21/(21+5)*log2(21/(21+5)) </a:t>
            </a:r>
            <a:r>
              <a:rPr lang="tr-TR" altLang="en-US" sz="1800" dirty="0">
                <a:solidFill>
                  <a:srgbClr val="000000"/>
                </a:solidFill>
              </a:rPr>
              <a:t>      </a:t>
            </a:r>
            <a:r>
              <a:rPr lang="en-US" altLang="en-US" sz="1800" dirty="0">
                <a:solidFill>
                  <a:srgbClr val="000000"/>
                </a:solidFill>
              </a:rPr>
              <a:t>– 5/(5+21)*log2(5/(5+21))</a:t>
            </a:r>
            <a:r>
              <a:rPr lang="tr-TR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dirty="0">
                <a:solidFill>
                  <a:srgbClr val="000000"/>
                </a:solidFill>
              </a:rPr>
              <a:t> 0.7960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(FALSE)</a:t>
            </a:r>
            <a:r>
              <a:rPr lang="en-US" altLang="en-US" sz="1800" dirty="0">
                <a:solidFill>
                  <a:srgbClr val="000000"/>
                </a:solidFill>
              </a:rPr>
              <a:t> = -8/(8+30)*log2(8/(8+30))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       30/(30+8)*log2(30/(30+8))</a:t>
            </a:r>
            <a:endParaRPr lang="tr-TR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	     = 0.7426</a:t>
            </a:r>
          </a:p>
        </p:txBody>
      </p:sp>
      <p:sp>
        <p:nvSpPr>
          <p:cNvPr id="39942" name="Text Box 27">
            <a:extLst>
              <a:ext uri="{FF2B5EF4-FFF2-40B4-BE49-F238E27FC236}">
                <a16:creationId xmlns:a16="http://schemas.microsoft.com/office/drawing/2014/main" id="{7AD97CA1-2628-E12B-774B-091F13D7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283" y="3570199"/>
            <a:ext cx="3322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True:</a:t>
            </a:r>
          </a:p>
        </p:txBody>
      </p:sp>
      <p:sp>
        <p:nvSpPr>
          <p:cNvPr id="39943" name="Text Box 28">
            <a:extLst>
              <a:ext uri="{FF2B5EF4-FFF2-40B4-BE49-F238E27FC236}">
                <a16:creationId xmlns:a16="http://schemas.microsoft.com/office/drawing/2014/main" id="{BC416D39-18B9-8970-FBC0-E24BAC9AA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697" y="4853312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False: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3CE6F-ABCB-7827-9029-2E620F76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6B80-1589-FC00-6D47-C2F702A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Lecture 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8CAD-E2B8-9282-E4BD-6CF2D784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March 8, 2023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4CF34-1412-0A0B-FE0B-E7359D63C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GB" dirty="0"/>
          </a:p>
          <a:p>
            <a:r>
              <a:rPr lang="en-US" dirty="0"/>
              <a:t>Types of NB</a:t>
            </a:r>
            <a:endParaRPr lang="en-GB" dirty="0"/>
          </a:p>
          <a:p>
            <a:r>
              <a:rPr lang="en-US" dirty="0"/>
              <a:t>Application of NB</a:t>
            </a:r>
            <a:endParaRPr lang="en-GB" dirty="0"/>
          </a:p>
          <a:p>
            <a:r>
              <a:rPr lang="en-US" dirty="0"/>
              <a:t>NB Rule</a:t>
            </a:r>
            <a:endParaRPr lang="en-GB" dirty="0"/>
          </a:p>
          <a:p>
            <a:r>
              <a:rPr lang="en-US" dirty="0"/>
              <a:t>Association Rules</a:t>
            </a:r>
            <a:endParaRPr lang="en-GB" dirty="0"/>
          </a:p>
          <a:p>
            <a:r>
              <a:rPr lang="en-US" dirty="0"/>
              <a:t>Real-World Example solved with NB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638" name="Picture 70">
            <a:extLst>
              <a:ext uri="{FF2B5EF4-FFF2-40B4-BE49-F238E27FC236}">
                <a16:creationId xmlns:a16="http://schemas.microsoft.com/office/drawing/2014/main" id="{49882EB2-10B4-85F0-3A5F-A2898EC4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3071499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>
            <a:extLst>
              <a:ext uri="{FF2B5EF4-FFF2-40B4-BE49-F238E27FC236}">
                <a16:creationId xmlns:a16="http://schemas.microsoft.com/office/drawing/2014/main" id="{1D746710-9C74-3D3E-7D15-C176B8FD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5546412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B587E23B-5291-7D49-2534-925D25CF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6" y="-4757"/>
            <a:ext cx="6837954" cy="632642"/>
          </a:xfrm>
        </p:spPr>
        <p:txBody>
          <a:bodyPr/>
          <a:lstStyle/>
          <a:p>
            <a:r>
              <a:rPr lang="en-US" altLang="en-US" sz="2800" dirty="0"/>
              <a:t>Entropy reduction by data set partitioning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BDB071EF-8E91-828E-4217-7AB43DC217D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267544"/>
            <a:ext cx="2667000" cy="2057400"/>
            <a:chOff x="1008" y="432"/>
            <a:chExt cx="1680" cy="1296"/>
          </a:xfrm>
        </p:grpSpPr>
        <p:sp>
          <p:nvSpPr>
            <p:cNvPr id="40996" name="AutoShape 4">
              <a:extLst>
                <a:ext uri="{FF2B5EF4-FFF2-40B4-BE49-F238E27FC236}">
                  <a16:creationId xmlns:a16="http://schemas.microsoft.com/office/drawing/2014/main" id="{5490CC8B-09F2-212F-16BF-37B5ECFF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7" name="Rectangle 5">
              <a:extLst>
                <a:ext uri="{FF2B5EF4-FFF2-40B4-BE49-F238E27FC236}">
                  <a16:creationId xmlns:a16="http://schemas.microsoft.com/office/drawing/2014/main" id="{D7E12107-9034-90C4-C8EA-0B2825F5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8" name="AutoShape 6">
              <a:extLst>
                <a:ext uri="{FF2B5EF4-FFF2-40B4-BE49-F238E27FC236}">
                  <a16:creationId xmlns:a16="http://schemas.microsoft.com/office/drawing/2014/main" id="{897EB8C5-1435-DBB1-3039-FCF67E7A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9" name="AutoShape 7">
              <a:extLst>
                <a:ext uri="{FF2B5EF4-FFF2-40B4-BE49-F238E27FC236}">
                  <a16:creationId xmlns:a16="http://schemas.microsoft.com/office/drawing/2014/main" id="{A9F8204B-D940-A19A-15F2-DEA1D045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0" name="AutoShape 8">
              <a:extLst>
                <a:ext uri="{FF2B5EF4-FFF2-40B4-BE49-F238E27FC236}">
                  <a16:creationId xmlns:a16="http://schemas.microsoft.com/office/drawing/2014/main" id="{CCBAE0F6-E300-59FB-F16D-0C869E34B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1" name="AutoShape 9">
              <a:extLst>
                <a:ext uri="{FF2B5EF4-FFF2-40B4-BE49-F238E27FC236}">
                  <a16:creationId xmlns:a16="http://schemas.microsoft.com/office/drawing/2014/main" id="{AA8FB103-7970-F945-C80F-B5603180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2" name="Rectangle 10">
              <a:extLst>
                <a:ext uri="{FF2B5EF4-FFF2-40B4-BE49-F238E27FC236}">
                  <a16:creationId xmlns:a16="http://schemas.microsoft.com/office/drawing/2014/main" id="{5A92E714-A740-EDD2-C6FF-1DB33299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3" name="Rectangle 11">
              <a:extLst>
                <a:ext uri="{FF2B5EF4-FFF2-40B4-BE49-F238E27FC236}">
                  <a16:creationId xmlns:a16="http://schemas.microsoft.com/office/drawing/2014/main" id="{FC7CEC8C-D2DB-00A2-1B32-0F4A5EB1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4" name="Rectangle 12">
              <a:extLst>
                <a:ext uri="{FF2B5EF4-FFF2-40B4-BE49-F238E27FC236}">
                  <a16:creationId xmlns:a16="http://schemas.microsoft.com/office/drawing/2014/main" id="{5DA43615-BE3C-A080-C9A2-5621F9E1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5" name="Rectangle 13">
              <a:extLst>
                <a:ext uri="{FF2B5EF4-FFF2-40B4-BE49-F238E27FC236}">
                  <a16:creationId xmlns:a16="http://schemas.microsoft.com/office/drawing/2014/main" id="{D5A0CA9D-3354-04A5-0B3E-F80DDA14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6" name="Rectangle 14">
              <a:extLst>
                <a:ext uri="{FF2B5EF4-FFF2-40B4-BE49-F238E27FC236}">
                  <a16:creationId xmlns:a16="http://schemas.microsoft.com/office/drawing/2014/main" id="{79274D88-8492-6870-1305-4FA9540A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7" name="Rectangle 15">
              <a:extLst>
                <a:ext uri="{FF2B5EF4-FFF2-40B4-BE49-F238E27FC236}">
                  <a16:creationId xmlns:a16="http://schemas.microsoft.com/office/drawing/2014/main" id="{B41AD1BF-4864-004C-BD6F-A5B8A70F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8" name="Rectangle 16">
              <a:extLst>
                <a:ext uri="{FF2B5EF4-FFF2-40B4-BE49-F238E27FC236}">
                  <a16:creationId xmlns:a16="http://schemas.microsoft.com/office/drawing/2014/main" id="{43AD1F66-D57C-092A-B7BC-0115FC13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9" name="Rectangle 17">
              <a:extLst>
                <a:ext uri="{FF2B5EF4-FFF2-40B4-BE49-F238E27FC236}">
                  <a16:creationId xmlns:a16="http://schemas.microsoft.com/office/drawing/2014/main" id="{B7671D49-B602-6A62-7E0C-5DBD0DEC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10" name="Oval 18">
              <a:extLst>
                <a:ext uri="{FF2B5EF4-FFF2-40B4-BE49-F238E27FC236}">
                  <a16:creationId xmlns:a16="http://schemas.microsoft.com/office/drawing/2014/main" id="{FF33EAAE-C64B-3D1F-9D0C-D5659ECD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87" name="Group 19">
            <a:extLst>
              <a:ext uri="{FF2B5EF4-FFF2-40B4-BE49-F238E27FC236}">
                <a16:creationId xmlns:a16="http://schemas.microsoft.com/office/drawing/2014/main" id="{6B9EDE9F-4466-EDAA-FE1F-F4AD0E2FE57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496144"/>
            <a:ext cx="1905000" cy="1295400"/>
            <a:chOff x="3648" y="576"/>
            <a:chExt cx="1200" cy="816"/>
          </a:xfrm>
        </p:grpSpPr>
        <p:sp>
          <p:nvSpPr>
            <p:cNvPr id="40990" name="AutoShape 20">
              <a:extLst>
                <a:ext uri="{FF2B5EF4-FFF2-40B4-BE49-F238E27FC236}">
                  <a16:creationId xmlns:a16="http://schemas.microsoft.com/office/drawing/2014/main" id="{C2CF6EB5-D65E-97B1-7552-0C164D24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1" name="AutoShape 21">
              <a:extLst>
                <a:ext uri="{FF2B5EF4-FFF2-40B4-BE49-F238E27FC236}">
                  <a16:creationId xmlns:a16="http://schemas.microsoft.com/office/drawing/2014/main" id="{3BDA0035-F71A-A84A-34F1-A48DAC4F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2" name="Rectangle 22">
              <a:extLst>
                <a:ext uri="{FF2B5EF4-FFF2-40B4-BE49-F238E27FC236}">
                  <a16:creationId xmlns:a16="http://schemas.microsoft.com/office/drawing/2014/main" id="{6FB916B6-F469-AAD3-FBFD-D041BF1CB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3" name="Rectangle 23">
              <a:extLst>
                <a:ext uri="{FF2B5EF4-FFF2-40B4-BE49-F238E27FC236}">
                  <a16:creationId xmlns:a16="http://schemas.microsoft.com/office/drawing/2014/main" id="{C8B0914A-4622-5D32-34B6-7695DB5A4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4" name="Rectangle 24">
              <a:extLst>
                <a:ext uri="{FF2B5EF4-FFF2-40B4-BE49-F238E27FC236}">
                  <a16:creationId xmlns:a16="http://schemas.microsoft.com/office/drawing/2014/main" id="{2BB3B809-EC23-348A-A152-1BE40F821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5" name="Oval 25">
              <a:extLst>
                <a:ext uri="{FF2B5EF4-FFF2-40B4-BE49-F238E27FC236}">
                  <a16:creationId xmlns:a16="http://schemas.microsoft.com/office/drawing/2014/main" id="{4059A4AA-92B1-1C24-007D-3739175C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94" name="Group 26">
            <a:extLst>
              <a:ext uri="{FF2B5EF4-FFF2-40B4-BE49-F238E27FC236}">
                <a16:creationId xmlns:a16="http://schemas.microsoft.com/office/drawing/2014/main" id="{2512F2D8-3A8B-1DA3-896D-D158DB3116A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58344"/>
            <a:ext cx="1676400" cy="1600200"/>
            <a:chOff x="3792" y="2304"/>
            <a:chExt cx="1056" cy="1008"/>
          </a:xfrm>
        </p:grpSpPr>
        <p:sp>
          <p:nvSpPr>
            <p:cNvPr id="40984" name="AutoShape 27">
              <a:extLst>
                <a:ext uri="{FF2B5EF4-FFF2-40B4-BE49-F238E27FC236}">
                  <a16:creationId xmlns:a16="http://schemas.microsoft.com/office/drawing/2014/main" id="{B0430296-7610-64AB-16AC-C481363B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5" name="AutoShape 28">
              <a:extLst>
                <a:ext uri="{FF2B5EF4-FFF2-40B4-BE49-F238E27FC236}">
                  <a16:creationId xmlns:a16="http://schemas.microsoft.com/office/drawing/2014/main" id="{4529DAA1-6CC4-33BA-E5CF-F9F3EB16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6" name="AutoShape 29">
              <a:extLst>
                <a:ext uri="{FF2B5EF4-FFF2-40B4-BE49-F238E27FC236}">
                  <a16:creationId xmlns:a16="http://schemas.microsoft.com/office/drawing/2014/main" id="{56DC076D-8355-DB39-C718-039CA1E3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7" name="Rectangle 30">
              <a:extLst>
                <a:ext uri="{FF2B5EF4-FFF2-40B4-BE49-F238E27FC236}">
                  <a16:creationId xmlns:a16="http://schemas.microsoft.com/office/drawing/2014/main" id="{04E3F156-D2ED-5CF6-60CF-3108CCDC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8" name="Rectangle 31">
              <a:extLst>
                <a:ext uri="{FF2B5EF4-FFF2-40B4-BE49-F238E27FC236}">
                  <a16:creationId xmlns:a16="http://schemas.microsoft.com/office/drawing/2014/main" id="{5450B715-0C9E-25C0-A520-CEB5F84C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9" name="Oval 32">
              <a:extLst>
                <a:ext uri="{FF2B5EF4-FFF2-40B4-BE49-F238E27FC236}">
                  <a16:creationId xmlns:a16="http://schemas.microsoft.com/office/drawing/2014/main" id="{2CE124F9-9FFF-5E97-18DB-111335EF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601" name="Group 33">
            <a:extLst>
              <a:ext uri="{FF2B5EF4-FFF2-40B4-BE49-F238E27FC236}">
                <a16:creationId xmlns:a16="http://schemas.microsoft.com/office/drawing/2014/main" id="{E96DA45C-E5E9-491B-9DCC-5C68F316811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29944"/>
            <a:ext cx="1447800" cy="1295400"/>
            <a:chOff x="2208" y="2928"/>
            <a:chExt cx="912" cy="816"/>
          </a:xfrm>
        </p:grpSpPr>
        <p:sp>
          <p:nvSpPr>
            <p:cNvPr id="40979" name="Rectangle 34">
              <a:extLst>
                <a:ext uri="{FF2B5EF4-FFF2-40B4-BE49-F238E27FC236}">
                  <a16:creationId xmlns:a16="http://schemas.microsoft.com/office/drawing/2014/main" id="{41D4DF02-371C-37D9-2F6D-3786DCC8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0" name="Rectangle 35">
              <a:extLst>
                <a:ext uri="{FF2B5EF4-FFF2-40B4-BE49-F238E27FC236}">
                  <a16:creationId xmlns:a16="http://schemas.microsoft.com/office/drawing/2014/main" id="{79B984F8-2C85-AB18-BDEE-E1D6A446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1" name="Rectangle 36">
              <a:extLst>
                <a:ext uri="{FF2B5EF4-FFF2-40B4-BE49-F238E27FC236}">
                  <a16:creationId xmlns:a16="http://schemas.microsoft.com/office/drawing/2014/main" id="{B2F4ED4B-E343-8D88-9593-31E0B13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2" name="Rectangle 37">
              <a:extLst>
                <a:ext uri="{FF2B5EF4-FFF2-40B4-BE49-F238E27FC236}">
                  <a16:creationId xmlns:a16="http://schemas.microsoft.com/office/drawing/2014/main" id="{4EF41451-6892-4A13-DE5B-3364D034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3" name="Oval 38">
              <a:extLst>
                <a:ext uri="{FF2B5EF4-FFF2-40B4-BE49-F238E27FC236}">
                  <a16:creationId xmlns:a16="http://schemas.microsoft.com/office/drawing/2014/main" id="{281B3A78-14B3-DE7A-B66B-0ED57161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877610" name="Text Box 42">
            <a:extLst>
              <a:ext uri="{FF2B5EF4-FFF2-40B4-BE49-F238E27FC236}">
                <a16:creationId xmlns:a16="http://schemas.microsoft.com/office/drawing/2014/main" id="{1DEB99F0-DAD1-597B-8419-307556BC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01144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grpSp>
        <p:nvGrpSpPr>
          <p:cNvPr id="877611" name="Group 43">
            <a:extLst>
              <a:ext uri="{FF2B5EF4-FFF2-40B4-BE49-F238E27FC236}">
                <a16:creationId xmlns:a16="http://schemas.microsoft.com/office/drawing/2014/main" id="{029A267C-2DA2-DB89-0A2B-BF06CA46611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86744"/>
            <a:ext cx="2209800" cy="2667000"/>
            <a:chOff x="2352" y="1200"/>
            <a:chExt cx="1392" cy="1680"/>
          </a:xfrm>
        </p:grpSpPr>
        <p:sp>
          <p:nvSpPr>
            <p:cNvPr id="40973" name="Line 44">
              <a:extLst>
                <a:ext uri="{FF2B5EF4-FFF2-40B4-BE49-F238E27FC236}">
                  <a16:creationId xmlns:a16="http://schemas.microsoft.com/office/drawing/2014/main" id="{815B4F69-F58F-F4A6-2748-661BBDB0E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5">
              <a:extLst>
                <a:ext uri="{FF2B5EF4-FFF2-40B4-BE49-F238E27FC236}">
                  <a16:creationId xmlns:a16="http://schemas.microsoft.com/office/drawing/2014/main" id="{3E5B1F2F-971E-1C1D-60F8-993DD35B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6">
              <a:extLst>
                <a:ext uri="{FF2B5EF4-FFF2-40B4-BE49-F238E27FC236}">
                  <a16:creationId xmlns:a16="http://schemas.microsoft.com/office/drawing/2014/main" id="{DF30DE15-7670-B511-5B40-450E285CE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47">
              <a:extLst>
                <a:ext uri="{FF2B5EF4-FFF2-40B4-BE49-F238E27FC236}">
                  <a16:creationId xmlns:a16="http://schemas.microsoft.com/office/drawing/2014/main" id="{66813801-B9DB-B857-6B9D-0386B722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red</a:t>
              </a:r>
            </a:p>
          </p:txBody>
        </p:sp>
        <p:sp>
          <p:nvSpPr>
            <p:cNvPr id="40977" name="Text Box 48">
              <a:extLst>
                <a:ext uri="{FF2B5EF4-FFF2-40B4-BE49-F238E27FC236}">
                  <a16:creationId xmlns:a16="http://schemas.microsoft.com/office/drawing/2014/main" id="{E10EBD9B-5564-B6D3-7BF5-F2BE25E6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yellow</a:t>
              </a:r>
            </a:p>
          </p:txBody>
        </p:sp>
        <p:sp>
          <p:nvSpPr>
            <p:cNvPr id="40978" name="Text Box 49">
              <a:extLst>
                <a:ext uri="{FF2B5EF4-FFF2-40B4-BE49-F238E27FC236}">
                  <a16:creationId xmlns:a16="http://schemas.microsoft.com/office/drawing/2014/main" id="{87AD0591-2D4E-09B9-31CA-526A48B8A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green</a:t>
              </a:r>
            </a:p>
          </p:txBody>
        </p:sp>
      </p:grpSp>
      <p:pic>
        <p:nvPicPr>
          <p:cNvPr id="877637" name="Picture 69">
            <a:extLst>
              <a:ext uri="{FF2B5EF4-FFF2-40B4-BE49-F238E27FC236}">
                <a16:creationId xmlns:a16="http://schemas.microsoft.com/office/drawing/2014/main" id="{39828B98-A5D9-9626-DD9C-1A815F2E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665326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EA7DD-EEA0-DC58-67E7-001EB784F283}"/>
              </a:ext>
            </a:extLst>
          </p:cNvPr>
          <p:cNvSpPr txBox="1"/>
          <p:nvPr/>
        </p:nvSpPr>
        <p:spPr>
          <a:xfrm>
            <a:off x="-20695" y="648866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*I means Information Entropy</a:t>
            </a:r>
          </a:p>
        </p:txBody>
      </p:sp>
      <p:pic>
        <p:nvPicPr>
          <p:cNvPr id="3" name="Picture 80">
            <a:extLst>
              <a:ext uri="{FF2B5EF4-FFF2-40B4-BE49-F238E27FC236}">
                <a16:creationId xmlns:a16="http://schemas.microsoft.com/office/drawing/2014/main" id="{CBF767B7-774A-5E06-85C3-45EE52FA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83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64AB-56B8-A13C-0EAB-A9695A65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680" name="Group 88">
            <a:extLst>
              <a:ext uri="{FF2B5EF4-FFF2-40B4-BE49-F238E27FC236}">
                <a16:creationId xmlns:a16="http://schemas.microsoft.com/office/drawing/2014/main" id="{79678BD4-81E3-33C7-9863-5F6C7FBC1481}"/>
              </a:ext>
            </a:extLst>
          </p:cNvPr>
          <p:cNvGrpSpPr>
            <a:grpSpLocks/>
          </p:cNvGrpSpPr>
          <p:nvPr/>
        </p:nvGrpSpPr>
        <p:grpSpPr bwMode="auto">
          <a:xfrm>
            <a:off x="2307744" y="1525900"/>
            <a:ext cx="3667125" cy="1770063"/>
            <a:chOff x="1440" y="1152"/>
            <a:chExt cx="2310" cy="1115"/>
          </a:xfrm>
        </p:grpSpPr>
        <p:pic>
          <p:nvPicPr>
            <p:cNvPr id="42018" name="Picture 84">
              <a:extLst>
                <a:ext uri="{FF2B5EF4-FFF2-40B4-BE49-F238E27FC236}">
                  <a16:creationId xmlns:a16="http://schemas.microsoft.com/office/drawing/2014/main" id="{37BB0E95-4F2A-D5F4-E27C-7847C41D4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9" name="Picture 85">
              <a:extLst>
                <a:ext uri="{FF2B5EF4-FFF2-40B4-BE49-F238E27FC236}">
                  <a16:creationId xmlns:a16="http://schemas.microsoft.com/office/drawing/2014/main" id="{E0C6AAC1-31A1-352D-CF1E-B085CE5B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20" name="Picture 86">
              <a:extLst>
                <a:ext uri="{FF2B5EF4-FFF2-40B4-BE49-F238E27FC236}">
                  <a16:creationId xmlns:a16="http://schemas.microsoft.com/office/drawing/2014/main" id="{37C68FD3-BEEB-D476-66E0-F63E02AF5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986" name="AutoShape 3">
            <a:extLst>
              <a:ext uri="{FF2B5EF4-FFF2-40B4-BE49-F238E27FC236}">
                <a16:creationId xmlns:a16="http://schemas.microsoft.com/office/drawing/2014/main" id="{619D2F44-5C16-86F0-8987-DB3F4811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772146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E713B0DC-A21A-6C72-DD88-97983B98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405433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88" name="AutoShape 5">
            <a:extLst>
              <a:ext uri="{FF2B5EF4-FFF2-40B4-BE49-F238E27FC236}">
                <a16:creationId xmlns:a16="http://schemas.microsoft.com/office/drawing/2014/main" id="{15582C58-A5A6-A6A5-426A-827D9941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9" name="AutoShape 6">
            <a:extLst>
              <a:ext uri="{FF2B5EF4-FFF2-40B4-BE49-F238E27FC236}">
                <a16:creationId xmlns:a16="http://schemas.microsoft.com/office/drawing/2014/main" id="{8E420629-CB66-C074-2852-B2AD381A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138858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0" name="AutoShape 7">
            <a:extLst>
              <a:ext uri="{FF2B5EF4-FFF2-40B4-BE49-F238E27FC236}">
                <a16:creationId xmlns:a16="http://schemas.microsoft.com/office/drawing/2014/main" id="{952FFFA1-1582-9733-36A1-9EA93564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1" name="AutoShape 8">
            <a:extLst>
              <a:ext uri="{FF2B5EF4-FFF2-40B4-BE49-F238E27FC236}">
                <a16:creationId xmlns:a16="http://schemas.microsoft.com/office/drawing/2014/main" id="{22229D49-0D72-1592-88E6-743D14C1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016621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6A6DABE2-FE3F-7078-4AD9-0817C1D0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772146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F3B5E4D7-3D4C-3F3D-630F-7F375E47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71023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1994" name="Rectangle 11">
            <a:extLst>
              <a:ext uri="{FF2B5EF4-FFF2-40B4-BE49-F238E27FC236}">
                <a16:creationId xmlns:a16="http://schemas.microsoft.com/office/drawing/2014/main" id="{B7B16CDE-462C-C84C-9CCF-7EB21A06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89438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15F7CB2A-E4C8-92D6-6752-BDF9E104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383333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156629D0-5352-9ADA-21A1-87FA55D7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465758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7" name="Rectangle 14">
            <a:extLst>
              <a:ext uri="{FF2B5EF4-FFF2-40B4-BE49-F238E27FC236}">
                <a16:creationId xmlns:a16="http://schemas.microsoft.com/office/drawing/2014/main" id="{4616ABF8-0982-3126-6434-06DA11CB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445246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8" name="Rectangle 15">
            <a:extLst>
              <a:ext uri="{FF2B5EF4-FFF2-40B4-BE49-F238E27FC236}">
                <a16:creationId xmlns:a16="http://schemas.microsoft.com/office/drawing/2014/main" id="{317B2CFA-A8E4-3621-AE1D-2D0999F8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076946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9" name="Rectangle 16">
            <a:extLst>
              <a:ext uri="{FF2B5EF4-FFF2-40B4-BE49-F238E27FC236}">
                <a16:creationId xmlns:a16="http://schemas.microsoft.com/office/drawing/2014/main" id="{E08C8621-BFCD-A504-9F3E-7C4C5E73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445246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2000" name="Oval 17">
            <a:extLst>
              <a:ext uri="{FF2B5EF4-FFF2-40B4-BE49-F238E27FC236}">
                <a16:creationId xmlns:a16="http://schemas.microsoft.com/office/drawing/2014/main" id="{54EE3B21-DDD5-0B18-7900-08D5E5B7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21283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2001" name="Group 18">
            <a:extLst>
              <a:ext uri="{FF2B5EF4-FFF2-40B4-BE49-F238E27FC236}">
                <a16:creationId xmlns:a16="http://schemas.microsoft.com/office/drawing/2014/main" id="{FA682CB6-63E2-BEBB-D68C-6D29A4AAC5AC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405433"/>
            <a:ext cx="1528763" cy="1039813"/>
            <a:chOff x="3648" y="576"/>
            <a:chExt cx="1200" cy="816"/>
          </a:xfrm>
        </p:grpSpPr>
        <p:sp>
          <p:nvSpPr>
            <p:cNvPr id="42032" name="AutoShape 19">
              <a:extLst>
                <a:ext uri="{FF2B5EF4-FFF2-40B4-BE49-F238E27FC236}">
                  <a16:creationId xmlns:a16="http://schemas.microsoft.com/office/drawing/2014/main" id="{380EF179-2243-36DA-4C0F-CC846B1A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3" name="AutoShape 20">
              <a:extLst>
                <a:ext uri="{FF2B5EF4-FFF2-40B4-BE49-F238E27FC236}">
                  <a16:creationId xmlns:a16="http://schemas.microsoft.com/office/drawing/2014/main" id="{C6DC753F-3A33-CA2A-952A-3230D2D0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4" name="Rectangle 21">
              <a:extLst>
                <a:ext uri="{FF2B5EF4-FFF2-40B4-BE49-F238E27FC236}">
                  <a16:creationId xmlns:a16="http://schemas.microsoft.com/office/drawing/2014/main" id="{5E212576-9BB8-7537-8316-BB950828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5" name="Rectangle 22">
              <a:extLst>
                <a:ext uri="{FF2B5EF4-FFF2-40B4-BE49-F238E27FC236}">
                  <a16:creationId xmlns:a16="http://schemas.microsoft.com/office/drawing/2014/main" id="{12A3DC50-138C-2E86-C393-51C00654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6" name="Rectangle 23">
              <a:extLst>
                <a:ext uri="{FF2B5EF4-FFF2-40B4-BE49-F238E27FC236}">
                  <a16:creationId xmlns:a16="http://schemas.microsoft.com/office/drawing/2014/main" id="{87363F74-5797-CB8C-E981-726272F3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7" name="Oval 24">
              <a:extLst>
                <a:ext uri="{FF2B5EF4-FFF2-40B4-BE49-F238E27FC236}">
                  <a16:creationId xmlns:a16="http://schemas.microsoft.com/office/drawing/2014/main" id="{C6A4F458-217E-9DF9-4BA5-8FC40230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2" name="Group 25">
            <a:extLst>
              <a:ext uri="{FF2B5EF4-FFF2-40B4-BE49-F238E27FC236}">
                <a16:creationId xmlns:a16="http://schemas.microsoft.com/office/drawing/2014/main" id="{32CEBE80-F71A-28E8-8AF7-03E772A0EFE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300908"/>
            <a:ext cx="1344613" cy="1284288"/>
            <a:chOff x="3792" y="2304"/>
            <a:chExt cx="1056" cy="1008"/>
          </a:xfrm>
        </p:grpSpPr>
        <p:sp>
          <p:nvSpPr>
            <p:cNvPr id="42026" name="AutoShape 26">
              <a:extLst>
                <a:ext uri="{FF2B5EF4-FFF2-40B4-BE49-F238E27FC236}">
                  <a16:creationId xmlns:a16="http://schemas.microsoft.com/office/drawing/2014/main" id="{CF54D554-ACE6-CE4B-C707-FAE81F3B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7" name="AutoShape 27">
              <a:extLst>
                <a:ext uri="{FF2B5EF4-FFF2-40B4-BE49-F238E27FC236}">
                  <a16:creationId xmlns:a16="http://schemas.microsoft.com/office/drawing/2014/main" id="{2A88BFED-A974-8430-A005-BD31F3BC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8" name="AutoShape 28">
              <a:extLst>
                <a:ext uri="{FF2B5EF4-FFF2-40B4-BE49-F238E27FC236}">
                  <a16:creationId xmlns:a16="http://schemas.microsoft.com/office/drawing/2014/main" id="{20B329DB-A6DD-CD34-FABA-5033D7BE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9" name="Rectangle 29">
              <a:extLst>
                <a:ext uri="{FF2B5EF4-FFF2-40B4-BE49-F238E27FC236}">
                  <a16:creationId xmlns:a16="http://schemas.microsoft.com/office/drawing/2014/main" id="{FEF0D373-88A7-5E0E-576A-6E9A9A59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0" name="Rectangle 30">
              <a:extLst>
                <a:ext uri="{FF2B5EF4-FFF2-40B4-BE49-F238E27FC236}">
                  <a16:creationId xmlns:a16="http://schemas.microsoft.com/office/drawing/2014/main" id="{B6722F6C-08FE-1D3B-FE2C-A81F3EE6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1" name="Oval 31">
              <a:extLst>
                <a:ext uri="{FF2B5EF4-FFF2-40B4-BE49-F238E27FC236}">
                  <a16:creationId xmlns:a16="http://schemas.microsoft.com/office/drawing/2014/main" id="{2028EA26-5B4F-0560-1317-349C635F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3" name="Group 32">
            <a:extLst>
              <a:ext uri="{FF2B5EF4-FFF2-40B4-BE49-F238E27FC236}">
                <a16:creationId xmlns:a16="http://schemas.microsoft.com/office/drawing/2014/main" id="{D92173A2-D7DF-4006-6440-138061E8CC18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401046"/>
            <a:ext cx="1162050" cy="1039812"/>
            <a:chOff x="2208" y="2928"/>
            <a:chExt cx="912" cy="816"/>
          </a:xfrm>
        </p:grpSpPr>
        <p:sp>
          <p:nvSpPr>
            <p:cNvPr id="42021" name="Rectangle 33">
              <a:extLst>
                <a:ext uri="{FF2B5EF4-FFF2-40B4-BE49-F238E27FC236}">
                  <a16:creationId xmlns:a16="http://schemas.microsoft.com/office/drawing/2014/main" id="{6D6FD272-41ED-9DE0-C5EA-F649CB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2" name="Rectangle 34">
              <a:extLst>
                <a:ext uri="{FF2B5EF4-FFF2-40B4-BE49-F238E27FC236}">
                  <a16:creationId xmlns:a16="http://schemas.microsoft.com/office/drawing/2014/main" id="{D2F858E1-B99E-9F63-A441-85DDFF7B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3" name="Rectangle 35">
              <a:extLst>
                <a:ext uri="{FF2B5EF4-FFF2-40B4-BE49-F238E27FC236}">
                  <a16:creationId xmlns:a16="http://schemas.microsoft.com/office/drawing/2014/main" id="{21B0ECD2-BD94-27E4-D8C6-C5DF9E06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4" name="Rectangle 36">
              <a:extLst>
                <a:ext uri="{FF2B5EF4-FFF2-40B4-BE49-F238E27FC236}">
                  <a16:creationId xmlns:a16="http://schemas.microsoft.com/office/drawing/2014/main" id="{C925A7D6-552C-D361-E136-345B789F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5" name="Oval 37">
              <a:extLst>
                <a:ext uri="{FF2B5EF4-FFF2-40B4-BE49-F238E27FC236}">
                  <a16:creationId xmlns:a16="http://schemas.microsoft.com/office/drawing/2014/main" id="{53E901B1-9A1D-D205-5309-4F97378C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2004" name="Line 38">
            <a:extLst>
              <a:ext uri="{FF2B5EF4-FFF2-40B4-BE49-F238E27FC236}">
                <a16:creationId xmlns:a16="http://schemas.microsoft.com/office/drawing/2014/main" id="{A6DDF907-8ED8-8C70-B138-A5B2ECAA8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1934196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39">
            <a:extLst>
              <a:ext uri="{FF2B5EF4-FFF2-40B4-BE49-F238E27FC236}">
                <a16:creationId xmlns:a16="http://schemas.microsoft.com/office/drawing/2014/main" id="{A1EE57BF-042C-95BA-6F75-1F5704647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1934196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40">
            <a:extLst>
              <a:ext uri="{FF2B5EF4-FFF2-40B4-BE49-F238E27FC236}">
                <a16:creationId xmlns:a16="http://schemas.microsoft.com/office/drawing/2014/main" id="{799C7BB1-AC51-B69A-8D18-B16593792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199183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41">
            <a:extLst>
              <a:ext uri="{FF2B5EF4-FFF2-40B4-BE49-F238E27FC236}">
                <a16:creationId xmlns:a16="http://schemas.microsoft.com/office/drawing/2014/main" id="{515AC06E-4B02-AE7E-81D1-B0182F56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34196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2008" name="Text Box 42">
            <a:extLst>
              <a:ext uri="{FF2B5EF4-FFF2-40B4-BE49-F238E27FC236}">
                <a16:creationId xmlns:a16="http://schemas.microsoft.com/office/drawing/2014/main" id="{8886EA5B-10D7-3B7C-B5A3-A2D62322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836" y="891354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2009" name="Text Box 43">
            <a:extLst>
              <a:ext uri="{FF2B5EF4-FFF2-40B4-BE49-F238E27FC236}">
                <a16:creationId xmlns:a16="http://schemas.microsoft.com/office/drawing/2014/main" id="{54252105-C6D7-BFE8-48C4-1096C639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606" y="2477272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2010" name="Text Box 44">
            <a:extLst>
              <a:ext uri="{FF2B5EF4-FFF2-40B4-BE49-F238E27FC236}">
                <a16:creationId xmlns:a16="http://schemas.microsoft.com/office/drawing/2014/main" id="{A0F5C457-A7E2-FE54-1F39-71B123DC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767" y="211227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2011" name="Picture 80">
            <a:extLst>
              <a:ext uri="{FF2B5EF4-FFF2-40B4-BE49-F238E27FC236}">
                <a16:creationId xmlns:a16="http://schemas.microsoft.com/office/drawing/2014/main" id="{D101CD18-4BF6-C5B6-5BE7-BDC41DFC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44" y="62587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2" name="Picture 81">
            <a:extLst>
              <a:ext uri="{FF2B5EF4-FFF2-40B4-BE49-F238E27FC236}">
                <a16:creationId xmlns:a16="http://schemas.microsoft.com/office/drawing/2014/main" id="{5D22EA86-791A-0EBB-8F67-2247A5E7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85" y="4875"/>
            <a:ext cx="2108970" cy="38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3" name="Picture 82">
            <a:extLst>
              <a:ext uri="{FF2B5EF4-FFF2-40B4-BE49-F238E27FC236}">
                <a16:creationId xmlns:a16="http://schemas.microsoft.com/office/drawing/2014/main" id="{5631579A-6B4B-62B4-9FFB-0A706222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91" y="1821143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4" name="Picture 83">
            <a:extLst>
              <a:ext uri="{FF2B5EF4-FFF2-40B4-BE49-F238E27FC236}">
                <a16:creationId xmlns:a16="http://schemas.microsoft.com/office/drawing/2014/main" id="{099E14BB-4698-C8A0-1612-F4DFF77D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7" y="3179939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33">
            <a:extLst>
              <a:ext uri="{FF2B5EF4-FFF2-40B4-BE49-F238E27FC236}">
                <a16:creationId xmlns:a16="http://schemas.microsoft.com/office/drawing/2014/main" id="{D9337B22-0A75-5B92-5156-A1FE1EAB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" y="6202716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BE24B-F9F5-3CB6-F718-EEE56B21935C}"/>
              </a:ext>
            </a:extLst>
          </p:cNvPr>
          <p:cNvSpPr txBox="1"/>
          <p:nvPr/>
        </p:nvSpPr>
        <p:spPr>
          <a:xfrm>
            <a:off x="0" y="4498909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IG(S, Color) = I(S) – I(S/Color)</a:t>
            </a:r>
          </a:p>
        </p:txBody>
      </p:sp>
      <p:pic>
        <p:nvPicPr>
          <p:cNvPr id="7" name="Picture 87">
            <a:extLst>
              <a:ext uri="{FF2B5EF4-FFF2-40B4-BE49-F238E27FC236}">
                <a16:creationId xmlns:a16="http://schemas.microsoft.com/office/drawing/2014/main" id="{7734A49E-E7A1-C2B7-C8B4-6986FA8D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62" y="5564294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C3EC1-5F2C-6D5B-2EC1-BB6C02F192CD}"/>
              </a:ext>
            </a:extLst>
          </p:cNvPr>
          <p:cNvSpPr txBox="1"/>
          <p:nvPr/>
        </p:nvSpPr>
        <p:spPr>
          <a:xfrm>
            <a:off x="0" y="5041414"/>
            <a:ext cx="9252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dirty="0">
                <a:solidFill>
                  <a:srgbClr val="555555"/>
                </a:solidFill>
              </a:rPr>
              <a:t>     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= I(S) – [red/total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red</a:t>
            </a:r>
            <a:r>
              <a:rPr lang="en-GB" sz="2400" b="0" i="0" u="none" strike="noStrike" baseline="-25000" dirty="0">
                <a:solidFill>
                  <a:srgbClr val="555555"/>
                </a:solidFill>
                <a:effectLst/>
              </a:rPr>
              <a:t>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+ green/total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green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 + yellow/total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yellow</a:t>
            </a:r>
            <a:r>
              <a:rPr lang="en-GB" sz="2400" dirty="0">
                <a:solidFill>
                  <a:srgbClr val="555555"/>
                </a:solidFill>
              </a:rPr>
              <a:t>]</a:t>
            </a:r>
            <a:endParaRPr lang="en-GB" sz="2400" b="0" i="0" u="none" strike="noStrike" dirty="0">
              <a:solidFill>
                <a:srgbClr val="555555"/>
              </a:solidFill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6393B-9863-A0EB-FF59-DBED25BD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F10F14B-ADA5-F300-92F0-8AF1EDEA6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447800" y="2438400"/>
            <a:ext cx="4191000" cy="685800"/>
          </a:xfrm>
        </p:spPr>
        <p:txBody>
          <a:bodyPr/>
          <a:lstStyle/>
          <a:p>
            <a:r>
              <a:rPr lang="en-US" altLang="en-US" sz="3200"/>
              <a:t>Information Gain</a:t>
            </a:r>
          </a:p>
        </p:txBody>
      </p:sp>
      <p:sp>
        <p:nvSpPr>
          <p:cNvPr id="43011" name="AutoShape 60">
            <a:extLst>
              <a:ext uri="{FF2B5EF4-FFF2-40B4-BE49-F238E27FC236}">
                <a16:creationId xmlns:a16="http://schemas.microsoft.com/office/drawing/2014/main" id="{B9CE6507-5B6D-1E97-BB67-6CD131B4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252538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2" name="Rectangle 61">
            <a:extLst>
              <a:ext uri="{FF2B5EF4-FFF2-40B4-BE49-F238E27FC236}">
                <a16:creationId xmlns:a16="http://schemas.microsoft.com/office/drawing/2014/main" id="{07E6E6F0-530B-5F76-2C33-548EC36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885825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3" name="AutoShape 62">
            <a:extLst>
              <a:ext uri="{FF2B5EF4-FFF2-40B4-BE49-F238E27FC236}">
                <a16:creationId xmlns:a16="http://schemas.microsoft.com/office/drawing/2014/main" id="{9858EE47-1774-4485-C296-DCFE1820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4" name="AutoShape 63">
            <a:extLst>
              <a:ext uri="{FF2B5EF4-FFF2-40B4-BE49-F238E27FC236}">
                <a16:creationId xmlns:a16="http://schemas.microsoft.com/office/drawing/2014/main" id="{F29346F1-FD9C-A530-073A-F3933C42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619250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5" name="AutoShape 64">
            <a:extLst>
              <a:ext uri="{FF2B5EF4-FFF2-40B4-BE49-F238E27FC236}">
                <a16:creationId xmlns:a16="http://schemas.microsoft.com/office/drawing/2014/main" id="{FAE2D3CC-129C-9883-B366-878D8FAF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6" name="AutoShape 65">
            <a:extLst>
              <a:ext uri="{FF2B5EF4-FFF2-40B4-BE49-F238E27FC236}">
                <a16:creationId xmlns:a16="http://schemas.microsoft.com/office/drawing/2014/main" id="{80F75F5E-6BCA-AE1A-A2A0-E4952416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497013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7" name="Rectangle 66">
            <a:extLst>
              <a:ext uri="{FF2B5EF4-FFF2-40B4-BE49-F238E27FC236}">
                <a16:creationId xmlns:a16="http://schemas.microsoft.com/office/drawing/2014/main" id="{3E9BE74F-A53D-47D9-E5F5-652B4669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1252538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8" name="Rectangle 67">
            <a:extLst>
              <a:ext uri="{FF2B5EF4-FFF2-40B4-BE49-F238E27FC236}">
                <a16:creationId xmlns:a16="http://schemas.microsoft.com/office/drawing/2014/main" id="{B58FD539-5325-47FB-9460-FC2793EE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19062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3019" name="Rectangle 68">
            <a:extLst>
              <a:ext uri="{FF2B5EF4-FFF2-40B4-BE49-F238E27FC236}">
                <a16:creationId xmlns:a16="http://schemas.microsoft.com/office/drawing/2014/main" id="{E9783478-2D46-2EEA-5D57-6E7C5060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37477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0" name="Rectangle 69">
            <a:extLst>
              <a:ext uri="{FF2B5EF4-FFF2-40B4-BE49-F238E27FC236}">
                <a16:creationId xmlns:a16="http://schemas.microsoft.com/office/drawing/2014/main" id="{B0B7670F-771E-4950-EBD0-6F5F832D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63725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1" name="Rectangle 70">
            <a:extLst>
              <a:ext uri="{FF2B5EF4-FFF2-40B4-BE49-F238E27FC236}">
                <a16:creationId xmlns:a16="http://schemas.microsoft.com/office/drawing/2014/main" id="{B60AA21F-C1AA-945B-9CEE-9D415DDC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946150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2" name="Rectangle 71">
            <a:extLst>
              <a:ext uri="{FF2B5EF4-FFF2-40B4-BE49-F238E27FC236}">
                <a16:creationId xmlns:a16="http://schemas.microsoft.com/office/drawing/2014/main" id="{7428307A-2743-FA3C-57C2-EA84405B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925638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3" name="Rectangle 72">
            <a:extLst>
              <a:ext uri="{FF2B5EF4-FFF2-40B4-BE49-F238E27FC236}">
                <a16:creationId xmlns:a16="http://schemas.microsoft.com/office/drawing/2014/main" id="{6B0621F7-E597-8AC9-E457-800546F2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557338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4" name="Rectangle 73">
            <a:extLst>
              <a:ext uri="{FF2B5EF4-FFF2-40B4-BE49-F238E27FC236}">
                <a16:creationId xmlns:a16="http://schemas.microsoft.com/office/drawing/2014/main" id="{16000CA6-5558-2AD2-AA11-B2465728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925638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5" name="Oval 74">
            <a:extLst>
              <a:ext uri="{FF2B5EF4-FFF2-40B4-BE49-F238E27FC236}">
                <a16:creationId xmlns:a16="http://schemas.microsoft.com/office/drawing/2014/main" id="{236007B7-3AE3-F011-DBB6-D68803B9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701675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3026" name="Group 75">
            <a:extLst>
              <a:ext uri="{FF2B5EF4-FFF2-40B4-BE49-F238E27FC236}">
                <a16:creationId xmlns:a16="http://schemas.microsoft.com/office/drawing/2014/main" id="{E881F5A2-98D5-171E-BAD1-3844DE16799D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885825"/>
            <a:ext cx="1528763" cy="1039813"/>
            <a:chOff x="3648" y="576"/>
            <a:chExt cx="1200" cy="816"/>
          </a:xfrm>
        </p:grpSpPr>
        <p:sp>
          <p:nvSpPr>
            <p:cNvPr id="43053" name="AutoShape 76">
              <a:extLst>
                <a:ext uri="{FF2B5EF4-FFF2-40B4-BE49-F238E27FC236}">
                  <a16:creationId xmlns:a16="http://schemas.microsoft.com/office/drawing/2014/main" id="{7C448E9E-DC0A-C283-0BC0-D401F71E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4" name="AutoShape 77">
              <a:extLst>
                <a:ext uri="{FF2B5EF4-FFF2-40B4-BE49-F238E27FC236}">
                  <a16:creationId xmlns:a16="http://schemas.microsoft.com/office/drawing/2014/main" id="{83639BA4-65F9-ABA1-43B6-F166BDC9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5" name="Rectangle 78">
              <a:extLst>
                <a:ext uri="{FF2B5EF4-FFF2-40B4-BE49-F238E27FC236}">
                  <a16:creationId xmlns:a16="http://schemas.microsoft.com/office/drawing/2014/main" id="{546F9043-6C98-DDC3-8C06-3ADBCFF3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6" name="Rectangle 79">
              <a:extLst>
                <a:ext uri="{FF2B5EF4-FFF2-40B4-BE49-F238E27FC236}">
                  <a16:creationId xmlns:a16="http://schemas.microsoft.com/office/drawing/2014/main" id="{B3D114DC-BA77-B0E0-BEBC-DF0FAF48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7" name="Rectangle 80">
              <a:extLst>
                <a:ext uri="{FF2B5EF4-FFF2-40B4-BE49-F238E27FC236}">
                  <a16:creationId xmlns:a16="http://schemas.microsoft.com/office/drawing/2014/main" id="{4A58A9C4-CC01-9552-FDE0-1F9265EB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8" name="Oval 81">
              <a:extLst>
                <a:ext uri="{FF2B5EF4-FFF2-40B4-BE49-F238E27FC236}">
                  <a16:creationId xmlns:a16="http://schemas.microsoft.com/office/drawing/2014/main" id="{1F37A1AD-A3B8-D5CF-A02A-27999216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7" name="Group 82">
            <a:extLst>
              <a:ext uri="{FF2B5EF4-FFF2-40B4-BE49-F238E27FC236}">
                <a16:creationId xmlns:a16="http://schemas.microsoft.com/office/drawing/2014/main" id="{102D9D32-8655-69EB-DCEC-5AB4E6D1C283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781300"/>
            <a:ext cx="1344613" cy="1284288"/>
            <a:chOff x="3792" y="2304"/>
            <a:chExt cx="1056" cy="1008"/>
          </a:xfrm>
        </p:grpSpPr>
        <p:sp>
          <p:nvSpPr>
            <p:cNvPr id="43047" name="AutoShape 83">
              <a:extLst>
                <a:ext uri="{FF2B5EF4-FFF2-40B4-BE49-F238E27FC236}">
                  <a16:creationId xmlns:a16="http://schemas.microsoft.com/office/drawing/2014/main" id="{1D22FAD1-6D73-62FF-DAA9-613FF2079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8" name="AutoShape 84">
              <a:extLst>
                <a:ext uri="{FF2B5EF4-FFF2-40B4-BE49-F238E27FC236}">
                  <a16:creationId xmlns:a16="http://schemas.microsoft.com/office/drawing/2014/main" id="{EAABE34F-6693-F714-C1D1-E823F5F6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9" name="AutoShape 85">
              <a:extLst>
                <a:ext uri="{FF2B5EF4-FFF2-40B4-BE49-F238E27FC236}">
                  <a16:creationId xmlns:a16="http://schemas.microsoft.com/office/drawing/2014/main" id="{099BBEAB-6FCF-827B-6FE6-CC76C54D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0" name="Rectangle 86">
              <a:extLst>
                <a:ext uri="{FF2B5EF4-FFF2-40B4-BE49-F238E27FC236}">
                  <a16:creationId xmlns:a16="http://schemas.microsoft.com/office/drawing/2014/main" id="{5C47B638-FA20-FF4F-9624-B35D30F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1" name="Rectangle 87">
              <a:extLst>
                <a:ext uri="{FF2B5EF4-FFF2-40B4-BE49-F238E27FC236}">
                  <a16:creationId xmlns:a16="http://schemas.microsoft.com/office/drawing/2014/main" id="{F3D07C4E-7FDF-7DE9-4B1C-D2440043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2" name="Oval 88">
              <a:extLst>
                <a:ext uri="{FF2B5EF4-FFF2-40B4-BE49-F238E27FC236}">
                  <a16:creationId xmlns:a16="http://schemas.microsoft.com/office/drawing/2014/main" id="{DFBE4F33-925E-64B1-B5B0-CC928B40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8" name="Group 89">
            <a:extLst>
              <a:ext uri="{FF2B5EF4-FFF2-40B4-BE49-F238E27FC236}">
                <a16:creationId xmlns:a16="http://schemas.microsoft.com/office/drawing/2014/main" id="{03CD2F63-34DA-1234-54D8-154ACCB7A50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881438"/>
            <a:ext cx="1162050" cy="1039812"/>
            <a:chOff x="2208" y="2928"/>
            <a:chExt cx="912" cy="816"/>
          </a:xfrm>
        </p:grpSpPr>
        <p:sp>
          <p:nvSpPr>
            <p:cNvPr id="43042" name="Rectangle 90">
              <a:extLst>
                <a:ext uri="{FF2B5EF4-FFF2-40B4-BE49-F238E27FC236}">
                  <a16:creationId xmlns:a16="http://schemas.microsoft.com/office/drawing/2014/main" id="{72D89D17-CE17-D4B5-457E-9C91E43C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3" name="Rectangle 91">
              <a:extLst>
                <a:ext uri="{FF2B5EF4-FFF2-40B4-BE49-F238E27FC236}">
                  <a16:creationId xmlns:a16="http://schemas.microsoft.com/office/drawing/2014/main" id="{0D84003D-76A6-310C-4F76-ED82ED90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4" name="Rectangle 92">
              <a:extLst>
                <a:ext uri="{FF2B5EF4-FFF2-40B4-BE49-F238E27FC236}">
                  <a16:creationId xmlns:a16="http://schemas.microsoft.com/office/drawing/2014/main" id="{080FAD7A-2759-EF90-2055-8636AFF7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5" name="Rectangle 93">
              <a:extLst>
                <a:ext uri="{FF2B5EF4-FFF2-40B4-BE49-F238E27FC236}">
                  <a16:creationId xmlns:a16="http://schemas.microsoft.com/office/drawing/2014/main" id="{3105E0A8-D912-45F9-A693-B3360C68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6" name="Oval 94">
              <a:extLst>
                <a:ext uri="{FF2B5EF4-FFF2-40B4-BE49-F238E27FC236}">
                  <a16:creationId xmlns:a16="http://schemas.microsoft.com/office/drawing/2014/main" id="{EA07A675-758C-FE4A-FBE2-CFFCEFD7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3029" name="Line 95">
            <a:extLst>
              <a:ext uri="{FF2B5EF4-FFF2-40B4-BE49-F238E27FC236}">
                <a16:creationId xmlns:a16="http://schemas.microsoft.com/office/drawing/2014/main" id="{A3273BB0-106C-3B65-EFE1-87FBE3088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2414588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96">
            <a:extLst>
              <a:ext uri="{FF2B5EF4-FFF2-40B4-BE49-F238E27FC236}">
                <a16:creationId xmlns:a16="http://schemas.microsoft.com/office/drawing/2014/main" id="{1D4CBE06-7FB2-5CEC-287C-8FCAC6A73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414588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97">
            <a:extLst>
              <a:ext uri="{FF2B5EF4-FFF2-40B4-BE49-F238E27FC236}">
                <a16:creationId xmlns:a16="http://schemas.microsoft.com/office/drawing/2014/main" id="{46401367-D540-021B-B64C-9683170E0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679575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Text Box 98">
            <a:extLst>
              <a:ext uri="{FF2B5EF4-FFF2-40B4-BE49-F238E27FC236}">
                <a16:creationId xmlns:a16="http://schemas.microsoft.com/office/drawing/2014/main" id="{FA0EDA2B-CA8F-69AB-7334-A220D6137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382838"/>
            <a:ext cx="92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33" name="Text Box 99">
            <a:extLst>
              <a:ext uri="{FF2B5EF4-FFF2-40B4-BE49-F238E27FC236}">
                <a16:creationId xmlns:a16="http://schemas.microsoft.com/office/drawing/2014/main" id="{4267289F-79CB-E57F-C5DF-53B7EC7F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722438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3034" name="Text Box 100">
            <a:extLst>
              <a:ext uri="{FF2B5EF4-FFF2-40B4-BE49-F238E27FC236}">
                <a16:creationId xmlns:a16="http://schemas.microsoft.com/office/drawing/2014/main" id="{966CFD24-2ADE-E8CD-D307-BD95A5A4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32099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3035" name="Text Box 101">
            <a:extLst>
              <a:ext uri="{FF2B5EF4-FFF2-40B4-BE49-F238E27FC236}">
                <a16:creationId xmlns:a16="http://schemas.microsoft.com/office/drawing/2014/main" id="{616DF482-57AB-0DE7-5F10-CE1A2491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47491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3036" name="Picture 129">
            <a:extLst>
              <a:ext uri="{FF2B5EF4-FFF2-40B4-BE49-F238E27FC236}">
                <a16:creationId xmlns:a16="http://schemas.microsoft.com/office/drawing/2014/main" id="{81840D96-A7A8-6140-EAA8-2E50DE96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7" name="Picture 130">
            <a:extLst>
              <a:ext uri="{FF2B5EF4-FFF2-40B4-BE49-F238E27FC236}">
                <a16:creationId xmlns:a16="http://schemas.microsoft.com/office/drawing/2014/main" id="{1593972E-1842-4300-ECBA-2FCD14CA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8" name="Picture 131">
            <a:extLst>
              <a:ext uri="{FF2B5EF4-FFF2-40B4-BE49-F238E27FC236}">
                <a16:creationId xmlns:a16="http://schemas.microsoft.com/office/drawing/2014/main" id="{FD9DA5F6-605E-5FB6-CE0D-FD91C451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346854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9" name="Picture 132">
            <a:extLst>
              <a:ext uri="{FF2B5EF4-FFF2-40B4-BE49-F238E27FC236}">
                <a16:creationId xmlns:a16="http://schemas.microsoft.com/office/drawing/2014/main" id="{EC0A50C4-1351-8F70-2094-19235946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2" y="3289103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40" name="Picture 133">
            <a:extLst>
              <a:ext uri="{FF2B5EF4-FFF2-40B4-BE49-F238E27FC236}">
                <a16:creationId xmlns:a16="http://schemas.microsoft.com/office/drawing/2014/main" id="{F808AD8C-E274-0670-967D-ED245A2D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7" y="5280893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21F635-325C-E198-469A-20EF7218F4B6}"/>
              </a:ext>
            </a:extLst>
          </p:cNvPr>
          <p:cNvSpPr txBox="1"/>
          <p:nvPr/>
        </p:nvSpPr>
        <p:spPr>
          <a:xfrm>
            <a:off x="13007" y="6507759"/>
            <a:ext cx="835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Tutorial: </a:t>
            </a:r>
            <a:r>
              <a:rPr lang="en-GB" sz="1600" dirty="0">
                <a:hlinkClick r:id="rId7"/>
              </a:rPr>
              <a:t>https://machinelearningmastery.com/information-gain-and-mutual-information/</a:t>
            </a:r>
            <a:r>
              <a:rPr lang="en-GB" sz="1600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E3163-C5F4-8B43-3569-D47A8837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0143-BFCA-3B45-CE25-96223D3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B7AE1-F30E-7806-4865-09D8E116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March 8, 2023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C96B9-6878-1C20-0637-4D04041931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Concepts of Decision Trees</a:t>
            </a:r>
          </a:p>
          <a:p>
            <a:r>
              <a:rPr lang="en-US" dirty="0"/>
              <a:t>Understanding ID3 Algorithm</a:t>
            </a:r>
          </a:p>
          <a:p>
            <a:r>
              <a:rPr lang="en-US" dirty="0"/>
              <a:t>Building a decision Tree from a sample data</a:t>
            </a:r>
          </a:p>
          <a:p>
            <a:r>
              <a:rPr lang="en-US" dirty="0"/>
              <a:t>Understanding Entropy and Information Gain</a:t>
            </a:r>
          </a:p>
          <a:p>
            <a:r>
              <a:rPr lang="en-US" dirty="0"/>
              <a:t>Calculating Entropy and IG on a sample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3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D898-087A-2035-D492-35F9A62E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lecture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81563-0A25-D144-7BF4-ACA7BDCC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2D51-1789-460C-B3A5-84F16A6BE4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Gain of an Attribute</a:t>
            </a:r>
            <a:endParaRPr lang="en-GB" dirty="0"/>
          </a:p>
          <a:p>
            <a:pPr lvl="0"/>
            <a:r>
              <a:rPr lang="en-US" dirty="0"/>
              <a:t>Converting a Tree to Rules</a:t>
            </a:r>
            <a:endParaRPr lang="en-GB" dirty="0"/>
          </a:p>
          <a:p>
            <a:pPr lvl="0"/>
            <a:r>
              <a:rPr lang="en-US" dirty="0"/>
              <a:t>Advantages and Disadvantages of DT</a:t>
            </a:r>
            <a:endParaRPr lang="en-GB" dirty="0"/>
          </a:p>
          <a:p>
            <a:r>
              <a:rPr lang="en-US" dirty="0"/>
              <a:t>Classification Tree (ID3, CART, C4.5)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3265-D7B6-0475-DB52-D8A37AE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Today’s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6EE76-60C1-B105-F8D0-67CF7294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March 8, 2023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FB8B-C99E-D381-AEBD-6A39343E71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explain the concepts of Decision Trees</a:t>
            </a:r>
            <a:endParaRPr lang="en-GB" dirty="0"/>
          </a:p>
          <a:p>
            <a:pPr lvl="0"/>
            <a:r>
              <a:rPr lang="en-US" dirty="0"/>
              <a:t>To apply the knowledge of Decision Trees</a:t>
            </a:r>
            <a:endParaRPr lang="en-GB" dirty="0"/>
          </a:p>
          <a:p>
            <a:r>
              <a:rPr lang="en-US" dirty="0"/>
              <a:t>To evaluate the performance of Decision Trees in solving real-world problems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28F4-B004-7BF7-887A-8FF129E8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C193-8627-7587-792A-2BFC4F493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a hierarchical model for supervised learning whereby the local region is identified in a sequence of recursive splits in a smaller number of steps. 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composed of internal decision nodes and terminal leaves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D0C2-0C5D-BAAE-E432-7231748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Tree Uses Nodes and Leaves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CE77A-38AE-B0DF-111B-8308A16A073B}"/>
              </a:ext>
            </a:extLst>
          </p:cNvPr>
          <p:cNvSpPr txBox="1"/>
          <p:nvPr/>
        </p:nvSpPr>
        <p:spPr>
          <a:xfrm>
            <a:off x="5041595" y="5733256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this does not look like a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A3CA-6AC8-36B6-202E-4ED021E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13D-0297-0535-6E0D-312FA6A8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a tree look like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B167-3E23-48A9-5A8D-BA20C36782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1">
            <a:extLst>
              <a:ext uri="{FF2B5EF4-FFF2-40B4-BE49-F238E27FC236}">
                <a16:creationId xmlns:a16="http://schemas.microsoft.com/office/drawing/2014/main" id="{82324D18-42A2-3506-1DD3-F9F9BA03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0" y="1516698"/>
            <a:ext cx="4188025" cy="52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2DB1F4B0-92FB-0EEE-E624-61662D6B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5391" y="1501688"/>
            <a:ext cx="4272305" cy="538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1472C-5EE4-DE0D-A1D4-7EADAECB8D59}"/>
              </a:ext>
            </a:extLst>
          </p:cNvPr>
          <p:cNvSpPr txBox="1"/>
          <p:nvPr/>
        </p:nvSpPr>
        <p:spPr>
          <a:xfrm>
            <a:off x="6575399" y="6378488"/>
            <a:ext cx="253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Upside down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13FD1E-D352-A746-4334-B5C2F29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442D-E8EE-6161-7367-AE840711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CE78-E971-E337-4A84-2241152B3D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2">
            <a:extLst>
              <a:ext uri="{FF2B5EF4-FFF2-40B4-BE49-F238E27FC236}">
                <a16:creationId xmlns:a16="http://schemas.microsoft.com/office/drawing/2014/main" id="{510A688C-283A-20C6-11EF-305404B9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2" y="2390651"/>
            <a:ext cx="3673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C74C22CB-CBA7-A34E-D174-0C907AC2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63" y="2271078"/>
            <a:ext cx="4524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B6958-BDD8-F6DB-EC74-0862200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Internal decision nodes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Univariate: Uses a single attribute,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Numeric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Binary split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 &gt;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m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Discrete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-way split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possible values</a:t>
            </a:r>
            <a:endParaRPr lang="tr-TR" sz="2400" i="1" baseline="-250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Multivariate: Uses all attributes,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sz="2400" b="1" i="1" baseline="-25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Classification: Class labels, or proportions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Regression: Numeric;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average, or local fit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greedy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find the best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split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recursively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9378A-3586-63ED-1555-FB67B946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March 8, 2023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4419</TotalTime>
  <Words>1626</Words>
  <Application>Microsoft Macintosh PowerPoint</Application>
  <PresentationFormat>On-screen Show (4:3)</PresentationFormat>
  <Paragraphs>422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Palatino Linotype</vt:lpstr>
      <vt:lpstr>Tahoma</vt:lpstr>
      <vt:lpstr>Times New Roman</vt:lpstr>
      <vt:lpstr>Tw Cen MT</vt:lpstr>
      <vt:lpstr>Wingdings</vt:lpstr>
      <vt:lpstr>Wingdings 2</vt:lpstr>
      <vt:lpstr>Median</vt:lpstr>
      <vt:lpstr>CS 467 MachINE LearnIng</vt:lpstr>
      <vt:lpstr>Lecture # 10 Decision Trees</vt:lpstr>
      <vt:lpstr>In the previous Lecture ….</vt:lpstr>
      <vt:lpstr>Objectives of Today’s Class</vt:lpstr>
      <vt:lpstr>Decision Tree</vt:lpstr>
      <vt:lpstr>Tree Uses Nodes and Leaves</vt:lpstr>
      <vt:lpstr>This is what a tree look like </vt:lpstr>
      <vt:lpstr>Decision Tree Structure</vt:lpstr>
      <vt:lpstr>Divide and Conquer</vt:lpstr>
      <vt:lpstr>Decision Tree Example</vt:lpstr>
      <vt:lpstr>Decision Tree Example</vt:lpstr>
      <vt:lpstr>Decision Tree Example</vt:lpstr>
      <vt:lpstr>Decision Tree Example</vt:lpstr>
      <vt:lpstr>Decision Tree Construction</vt:lpstr>
      <vt:lpstr>ID3 Algorithm </vt:lpstr>
      <vt:lpstr>Top-Down Induction of Decision Trees ID3</vt:lpstr>
      <vt:lpstr>Building a Decision Tree</vt:lpstr>
      <vt:lpstr>Decision Tree for Playing Tennis</vt:lpstr>
      <vt:lpstr>Decision Tree for Playing Tennis</vt:lpstr>
      <vt:lpstr>Decision Tree for Playing Tennis</vt:lpstr>
      <vt:lpstr>Decision Tree for Playing Tennis</vt:lpstr>
      <vt:lpstr>Decision Tree for Playing Tennis</vt:lpstr>
      <vt:lpstr> Complete Tree</vt:lpstr>
      <vt:lpstr> OR Complete Tree</vt:lpstr>
      <vt:lpstr>PowerPoint Presentation</vt:lpstr>
      <vt:lpstr>Steps for a desion tree construction: </vt:lpstr>
      <vt:lpstr>Entropy &amp; Gain</vt:lpstr>
      <vt:lpstr>Entropy </vt:lpstr>
      <vt:lpstr>Example</vt:lpstr>
      <vt:lpstr>Entropy reduction by data set partitioning</vt:lpstr>
      <vt:lpstr>PowerPoint Presentation</vt:lpstr>
      <vt:lpstr>Information Gain</vt:lpstr>
      <vt:lpstr>Summary</vt:lpstr>
      <vt:lpstr>In the next lecture …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Irfan Ud-Din</cp:lastModifiedBy>
  <cp:revision>190</cp:revision>
  <dcterms:created xsi:type="dcterms:W3CDTF">2005-01-24T14:46:28Z</dcterms:created>
  <dcterms:modified xsi:type="dcterms:W3CDTF">2023-11-03T18:44:18Z</dcterms:modified>
</cp:coreProperties>
</file>