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467" r:id="rId2"/>
    <p:sldId id="256" r:id="rId3"/>
    <p:sldId id="473" r:id="rId4"/>
    <p:sldId id="475" r:id="rId5"/>
    <p:sldId id="421" r:id="rId6"/>
    <p:sldId id="422" r:id="rId7"/>
    <p:sldId id="423" r:id="rId8"/>
    <p:sldId id="427" r:id="rId9"/>
    <p:sldId id="426" r:id="rId10"/>
    <p:sldId id="429" r:id="rId11"/>
    <p:sldId id="430" r:id="rId12"/>
    <p:sldId id="431" r:id="rId13"/>
    <p:sldId id="432" r:id="rId14"/>
    <p:sldId id="433" r:id="rId15"/>
    <p:sldId id="435" r:id="rId16"/>
    <p:sldId id="436" r:id="rId17"/>
    <p:sldId id="459" r:id="rId18"/>
    <p:sldId id="449" r:id="rId19"/>
    <p:sldId id="450" r:id="rId20"/>
    <p:sldId id="451" r:id="rId21"/>
    <p:sldId id="452" r:id="rId22"/>
    <p:sldId id="438" r:id="rId23"/>
    <p:sldId id="468" r:id="rId24"/>
    <p:sldId id="469" r:id="rId25"/>
    <p:sldId id="470" r:id="rId26"/>
    <p:sldId id="471" r:id="rId27"/>
    <p:sldId id="472" r:id="rId28"/>
    <p:sldId id="448" r:id="rId29"/>
    <p:sldId id="474" r:id="rId30"/>
    <p:sldId id="47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1C99BD-23DC-4A49-90E2-36FC4C452A5D}" v="31" dt="2023-05-02T09:11:04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907"/>
    <p:restoredTop sz="94505"/>
  </p:normalViewPr>
  <p:slideViewPr>
    <p:cSldViewPr snapToGrid="0" snapToObjects="1">
      <p:cViewPr varScale="1">
        <p:scale>
          <a:sx n="88" d="100"/>
          <a:sy n="88" d="100"/>
        </p:scale>
        <p:origin x="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Ud-Din" userId="ee04383a-3b49-4780-98b3-1937345d585e" providerId="ADAL" clId="{D01C99BD-23DC-4A49-90E2-36FC4C452A5D}"/>
    <pc:docChg chg="custSel addSld delSld modSld sldOrd modMainMaster">
      <pc:chgData name="Irfan Ud-Din" userId="ee04383a-3b49-4780-98b3-1937345d585e" providerId="ADAL" clId="{D01C99BD-23DC-4A49-90E2-36FC4C452A5D}" dt="2023-05-02T09:11:05.786" v="94" actId="27636"/>
      <pc:docMkLst>
        <pc:docMk/>
      </pc:docMkLst>
      <pc:sldChg chg="addSp delSp modSp mod">
        <pc:chgData name="Irfan Ud-Din" userId="ee04383a-3b49-4780-98b3-1937345d585e" providerId="ADAL" clId="{D01C99BD-23DC-4A49-90E2-36FC4C452A5D}" dt="2023-04-30T18:40:32.398" v="45" actId="478"/>
        <pc:sldMkLst>
          <pc:docMk/>
          <pc:sldMk cId="3651200346" sldId="256"/>
        </pc:sldMkLst>
        <pc:spChg chg="mod">
          <ac:chgData name="Irfan Ud-Din" userId="ee04383a-3b49-4780-98b3-1937345d585e" providerId="ADAL" clId="{D01C99BD-23DC-4A49-90E2-36FC4C452A5D}" dt="2023-04-30T18:40:27.716" v="44" actId="20577"/>
          <ac:spMkLst>
            <pc:docMk/>
            <pc:sldMk cId="3651200346" sldId="256"/>
            <ac:spMk id="2" creationId="{00000000-0000-0000-0000-000000000000}"/>
          </ac:spMkLst>
        </pc:spChg>
        <pc:spChg chg="del">
          <ac:chgData name="Irfan Ud-Din" userId="ee04383a-3b49-4780-98b3-1937345d585e" providerId="ADAL" clId="{D01C99BD-23DC-4A49-90E2-36FC4C452A5D}" dt="2023-04-30T18:40:32.398" v="45" actId="478"/>
          <ac:spMkLst>
            <pc:docMk/>
            <pc:sldMk cId="3651200346" sldId="256"/>
            <ac:spMk id="3" creationId="{00000000-0000-0000-0000-000000000000}"/>
          </ac:spMkLst>
        </pc:spChg>
        <pc:spChg chg="add mod">
          <ac:chgData name="Irfan Ud-Din" userId="ee04383a-3b49-4780-98b3-1937345d585e" providerId="ADAL" clId="{D01C99BD-23DC-4A49-90E2-36FC4C452A5D}" dt="2023-04-30T18:40:32.398" v="45" actId="478"/>
          <ac:spMkLst>
            <pc:docMk/>
            <pc:sldMk cId="3651200346" sldId="256"/>
            <ac:spMk id="5" creationId="{81333B94-4483-11E7-75B1-B142107C26F2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207" v="63" actId="27636"/>
        <pc:sldMkLst>
          <pc:docMk/>
          <pc:sldMk cId="510743699" sldId="421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510743699" sldId="421"/>
            <ac:spMk id="3" creationId="{38EDED4B-F8C7-D489-18F3-C5741129F6D6}"/>
          </ac:spMkLst>
        </pc:spChg>
        <pc:spChg chg="add mod">
          <ac:chgData name="Irfan Ud-Din" userId="ee04383a-3b49-4780-98b3-1937345d585e" providerId="ADAL" clId="{D01C99BD-23DC-4A49-90E2-36FC4C452A5D}" dt="2023-05-02T09:11:05.207" v="63" actId="27636"/>
          <ac:spMkLst>
            <pc:docMk/>
            <pc:sldMk cId="510743699" sldId="421"/>
            <ac:spMk id="6" creationId="{7ABB077E-9333-B40A-F8E2-9C99B01696E9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220" v="64" actId="27636"/>
        <pc:sldMkLst>
          <pc:docMk/>
          <pc:sldMk cId="2557367277" sldId="422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2557367277" sldId="422"/>
            <ac:spMk id="5" creationId="{15FCEFCF-50A7-4872-FDC3-CDAF17D0824F}"/>
          </ac:spMkLst>
        </pc:spChg>
        <pc:spChg chg="add mod">
          <ac:chgData name="Irfan Ud-Din" userId="ee04383a-3b49-4780-98b3-1937345d585e" providerId="ADAL" clId="{D01C99BD-23DC-4A49-90E2-36FC4C452A5D}" dt="2023-05-02T09:11:05.220" v="64" actId="27636"/>
          <ac:spMkLst>
            <pc:docMk/>
            <pc:sldMk cId="2557367277" sldId="422"/>
            <ac:spMk id="20" creationId="{E52A7185-7F8A-3BE0-964E-F67DFD44C6D5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228" v="65" actId="27636"/>
        <pc:sldMkLst>
          <pc:docMk/>
          <pc:sldMk cId="798388984" sldId="423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798388984" sldId="423"/>
            <ac:spMk id="2" creationId="{40E64604-24B0-7644-C39A-966D1463B952}"/>
          </ac:spMkLst>
        </pc:spChg>
        <pc:spChg chg="add mod">
          <ac:chgData name="Irfan Ud-Din" userId="ee04383a-3b49-4780-98b3-1937345d585e" providerId="ADAL" clId="{D01C99BD-23DC-4A49-90E2-36FC4C452A5D}" dt="2023-05-02T09:11:05.228" v="65" actId="27636"/>
          <ac:spMkLst>
            <pc:docMk/>
            <pc:sldMk cId="798388984" sldId="423"/>
            <ac:spMk id="3" creationId="{61BC3020-5A61-7D0B-B99F-73FFDFB927D1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272" v="67" actId="27636"/>
        <pc:sldMkLst>
          <pc:docMk/>
          <pc:sldMk cId="890735125" sldId="426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890735125" sldId="426"/>
            <ac:spMk id="2" creationId="{136E19EF-0970-128B-8D6B-EEF39E5A972D}"/>
          </ac:spMkLst>
        </pc:spChg>
        <pc:spChg chg="add mod">
          <ac:chgData name="Irfan Ud-Din" userId="ee04383a-3b49-4780-98b3-1937345d585e" providerId="ADAL" clId="{D01C99BD-23DC-4A49-90E2-36FC4C452A5D}" dt="2023-05-02T09:11:05.272" v="67" actId="27636"/>
          <ac:spMkLst>
            <pc:docMk/>
            <pc:sldMk cId="890735125" sldId="426"/>
            <ac:spMk id="3" creationId="{0556D7D2-DFCD-B914-886E-F19A0EE3C98D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258" v="66" actId="27636"/>
        <pc:sldMkLst>
          <pc:docMk/>
          <pc:sldMk cId="2924362904" sldId="427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2924362904" sldId="427"/>
            <ac:spMk id="2" creationId="{D1BFBECD-F342-F7CB-DA52-58177377B3A7}"/>
          </ac:spMkLst>
        </pc:spChg>
        <pc:spChg chg="add mod">
          <ac:chgData name="Irfan Ud-Din" userId="ee04383a-3b49-4780-98b3-1937345d585e" providerId="ADAL" clId="{D01C99BD-23DC-4A49-90E2-36FC4C452A5D}" dt="2023-05-02T09:11:05.258" v="66" actId="27636"/>
          <ac:spMkLst>
            <pc:docMk/>
            <pc:sldMk cId="2924362904" sldId="427"/>
            <ac:spMk id="3" creationId="{9B9901C6-349B-E4C9-08F1-3DE1D2787825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286" v="68" actId="27636"/>
        <pc:sldMkLst>
          <pc:docMk/>
          <pc:sldMk cId="3594061715" sldId="429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3594061715" sldId="429"/>
            <ac:spMk id="16" creationId="{AEA47597-C1AF-1952-C8BA-77E943BF91FC}"/>
          </ac:spMkLst>
        </pc:spChg>
        <pc:spChg chg="add mod">
          <ac:chgData name="Irfan Ud-Din" userId="ee04383a-3b49-4780-98b3-1937345d585e" providerId="ADAL" clId="{D01C99BD-23DC-4A49-90E2-36FC4C452A5D}" dt="2023-05-02T09:11:05.286" v="68" actId="27636"/>
          <ac:spMkLst>
            <pc:docMk/>
            <pc:sldMk cId="3594061715" sldId="429"/>
            <ac:spMk id="17" creationId="{F1558A94-06F5-6119-C49C-D4F757919D78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298" v="69" actId="27636"/>
        <pc:sldMkLst>
          <pc:docMk/>
          <pc:sldMk cId="2575749866" sldId="430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2575749866" sldId="430"/>
            <ac:spMk id="3" creationId="{F0FEAF2C-7F41-130F-F959-DE299E18247D}"/>
          </ac:spMkLst>
        </pc:spChg>
        <pc:spChg chg="add mod">
          <ac:chgData name="Irfan Ud-Din" userId="ee04383a-3b49-4780-98b3-1937345d585e" providerId="ADAL" clId="{D01C99BD-23DC-4A49-90E2-36FC4C452A5D}" dt="2023-05-02T09:11:05.298" v="69" actId="27636"/>
          <ac:spMkLst>
            <pc:docMk/>
            <pc:sldMk cId="2575749866" sldId="430"/>
            <ac:spMk id="4" creationId="{EE8E4676-82F7-5228-3360-AB09F75CBD9C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310" v="70" actId="27636"/>
        <pc:sldMkLst>
          <pc:docMk/>
          <pc:sldMk cId="3497268103" sldId="431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3497268103" sldId="431"/>
            <ac:spMk id="3" creationId="{070EC131-DBC1-EF74-67E5-73AE4792B6FA}"/>
          </ac:spMkLst>
        </pc:spChg>
        <pc:spChg chg="add mod">
          <ac:chgData name="Irfan Ud-Din" userId="ee04383a-3b49-4780-98b3-1937345d585e" providerId="ADAL" clId="{D01C99BD-23DC-4A49-90E2-36FC4C452A5D}" dt="2023-05-02T09:11:05.310" v="70" actId="27636"/>
          <ac:spMkLst>
            <pc:docMk/>
            <pc:sldMk cId="3497268103" sldId="431"/>
            <ac:spMk id="4" creationId="{0079E5C9-D802-E71F-BCE6-7244D9854BD6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323" v="71" actId="27636"/>
        <pc:sldMkLst>
          <pc:docMk/>
          <pc:sldMk cId="2843831434" sldId="432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2843831434" sldId="432"/>
            <ac:spMk id="3" creationId="{3B1157D0-B258-1271-0FF8-22A4462A13C4}"/>
          </ac:spMkLst>
        </pc:spChg>
        <pc:spChg chg="add mod">
          <ac:chgData name="Irfan Ud-Din" userId="ee04383a-3b49-4780-98b3-1937345d585e" providerId="ADAL" clId="{D01C99BD-23DC-4A49-90E2-36FC4C452A5D}" dt="2023-05-02T09:11:05.323" v="71" actId="27636"/>
          <ac:spMkLst>
            <pc:docMk/>
            <pc:sldMk cId="2843831434" sldId="432"/>
            <ac:spMk id="5" creationId="{24D4E45A-6CED-88BD-67A8-EF0342BCC9EA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333" v="72" actId="27636"/>
        <pc:sldMkLst>
          <pc:docMk/>
          <pc:sldMk cId="2640807720" sldId="433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2640807720" sldId="433"/>
            <ac:spMk id="2" creationId="{60DDFDA4-44AC-419D-DBB0-42287F9EAD93}"/>
          </ac:spMkLst>
        </pc:spChg>
        <pc:spChg chg="add mod">
          <ac:chgData name="Irfan Ud-Din" userId="ee04383a-3b49-4780-98b3-1937345d585e" providerId="ADAL" clId="{D01C99BD-23DC-4A49-90E2-36FC4C452A5D}" dt="2023-05-02T09:11:05.333" v="72" actId="27636"/>
          <ac:spMkLst>
            <pc:docMk/>
            <pc:sldMk cId="2640807720" sldId="433"/>
            <ac:spMk id="3" creationId="{88F99374-5A45-B851-A9B2-AB518C62E048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347" v="73" actId="27636"/>
        <pc:sldMkLst>
          <pc:docMk/>
          <pc:sldMk cId="2669361269" sldId="435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2669361269" sldId="435"/>
            <ac:spMk id="3" creationId="{CC272F74-BBA8-E172-4F12-79385973BA79}"/>
          </ac:spMkLst>
        </pc:spChg>
        <pc:spChg chg="add mod">
          <ac:chgData name="Irfan Ud-Din" userId="ee04383a-3b49-4780-98b3-1937345d585e" providerId="ADAL" clId="{D01C99BD-23DC-4A49-90E2-36FC4C452A5D}" dt="2023-05-02T09:11:05.347" v="73" actId="27636"/>
          <ac:spMkLst>
            <pc:docMk/>
            <pc:sldMk cId="2669361269" sldId="435"/>
            <ac:spMk id="4" creationId="{A85F41E7-683D-953B-7DC8-EDE4780F6626}"/>
          </ac:spMkLst>
        </pc:spChg>
      </pc:sldChg>
      <pc:sldChg chg="addSp modSp add mod">
        <pc:chgData name="Irfan Ud-Din" userId="ee04383a-3b49-4780-98b3-1937345d585e" providerId="ADAL" clId="{D01C99BD-23DC-4A49-90E2-36FC4C452A5D}" dt="2023-05-02T09:11:05.361" v="74" actId="27636"/>
        <pc:sldMkLst>
          <pc:docMk/>
          <pc:sldMk cId="3476769994" sldId="436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3476769994" sldId="436"/>
            <ac:spMk id="10" creationId="{350DF422-31EF-CC95-AF36-7CD642A55238}"/>
          </ac:spMkLst>
        </pc:spChg>
        <pc:spChg chg="add mod">
          <ac:chgData name="Irfan Ud-Din" userId="ee04383a-3b49-4780-98b3-1937345d585e" providerId="ADAL" clId="{D01C99BD-23DC-4A49-90E2-36FC4C452A5D}" dt="2023-05-02T09:11:05.361" v="74" actId="27636"/>
          <ac:spMkLst>
            <pc:docMk/>
            <pc:sldMk cId="3476769994" sldId="436"/>
            <ac:spMk id="12" creationId="{D050B924-1FC6-AD66-8EB2-DBB66C3BE841}"/>
          </ac:spMkLst>
        </pc:spChg>
      </pc:sldChg>
      <pc:sldChg chg="addSp modSp add mod">
        <pc:chgData name="Irfan Ud-Din" userId="ee04383a-3b49-4780-98b3-1937345d585e" providerId="ADAL" clId="{D01C99BD-23DC-4A49-90E2-36FC4C452A5D}" dt="2023-05-02T09:11:05.536" v="80" actId="27636"/>
        <pc:sldMkLst>
          <pc:docMk/>
          <pc:sldMk cId="2262089105" sldId="438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2262089105" sldId="438"/>
            <ac:spMk id="4" creationId="{F1C887D4-A7D6-8AC1-6526-3DB692B272E5}"/>
          </ac:spMkLst>
        </pc:spChg>
        <pc:spChg chg="add mod">
          <ac:chgData name="Irfan Ud-Din" userId="ee04383a-3b49-4780-98b3-1937345d585e" providerId="ADAL" clId="{D01C99BD-23DC-4A49-90E2-36FC4C452A5D}" dt="2023-05-02T09:11:05.536" v="80" actId="27636"/>
          <ac:spMkLst>
            <pc:docMk/>
            <pc:sldMk cId="2262089105" sldId="438"/>
            <ac:spMk id="5" creationId="{1A91506A-82F7-9C29-E4E9-45AAEA2FC3A1}"/>
          </ac:spMkLst>
        </pc:spChg>
      </pc:sldChg>
      <pc:sldChg chg="addSp modSp add mod">
        <pc:chgData name="Irfan Ud-Din" userId="ee04383a-3b49-4780-98b3-1937345d585e" providerId="ADAL" clId="{D01C99BD-23DC-4A49-90E2-36FC4C452A5D}" dt="2023-05-02T09:11:05.654" v="88" actId="27636"/>
        <pc:sldMkLst>
          <pc:docMk/>
          <pc:sldMk cId="2677972905" sldId="441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2677972905" sldId="441"/>
            <ac:spMk id="4" creationId="{4C8A7F02-DE4A-0D7D-473B-B82061DE451C}"/>
          </ac:spMkLst>
        </pc:spChg>
        <pc:spChg chg="add mod">
          <ac:chgData name="Irfan Ud-Din" userId="ee04383a-3b49-4780-98b3-1937345d585e" providerId="ADAL" clId="{D01C99BD-23DC-4A49-90E2-36FC4C452A5D}" dt="2023-05-02T09:11:05.654" v="88" actId="27636"/>
          <ac:spMkLst>
            <pc:docMk/>
            <pc:sldMk cId="2677972905" sldId="441"/>
            <ac:spMk id="5" creationId="{C215846E-CB02-7501-D658-8A567F7611D2}"/>
          </ac:spMkLst>
        </pc:spChg>
      </pc:sldChg>
      <pc:sldChg chg="addSp modSp add mod">
        <pc:chgData name="Irfan Ud-Din" userId="ee04383a-3b49-4780-98b3-1937345d585e" providerId="ADAL" clId="{D01C99BD-23DC-4A49-90E2-36FC4C452A5D}" dt="2023-05-02T09:11:05.671" v="89" actId="27636"/>
        <pc:sldMkLst>
          <pc:docMk/>
          <pc:sldMk cId="2409824207" sldId="442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2409824207" sldId="442"/>
            <ac:spMk id="3" creationId="{B7616944-0C9A-3E14-9370-27203012357A}"/>
          </ac:spMkLst>
        </pc:spChg>
        <pc:spChg chg="add mod">
          <ac:chgData name="Irfan Ud-Din" userId="ee04383a-3b49-4780-98b3-1937345d585e" providerId="ADAL" clId="{D01C99BD-23DC-4A49-90E2-36FC4C452A5D}" dt="2023-05-02T09:11:05.671" v="89" actId="27636"/>
          <ac:spMkLst>
            <pc:docMk/>
            <pc:sldMk cId="2409824207" sldId="442"/>
            <ac:spMk id="6" creationId="{4D864B9D-92DB-A49A-169E-DD06DE15FADA}"/>
          </ac:spMkLst>
        </pc:spChg>
      </pc:sldChg>
      <pc:sldChg chg="addSp modSp add mod">
        <pc:chgData name="Irfan Ud-Din" userId="ee04383a-3b49-4780-98b3-1937345d585e" providerId="ADAL" clId="{D01C99BD-23DC-4A49-90E2-36FC4C452A5D}" dt="2023-05-02T09:11:05.620" v="86" actId="27636"/>
        <pc:sldMkLst>
          <pc:docMk/>
          <pc:sldMk cId="1297024046" sldId="448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1297024046" sldId="448"/>
            <ac:spMk id="2" creationId="{2145DA0E-5DBF-9533-DD1B-2790B0688B16}"/>
          </ac:spMkLst>
        </pc:spChg>
        <pc:spChg chg="add mod">
          <ac:chgData name="Irfan Ud-Din" userId="ee04383a-3b49-4780-98b3-1937345d585e" providerId="ADAL" clId="{D01C99BD-23DC-4A49-90E2-36FC4C452A5D}" dt="2023-05-02T09:11:05.620" v="86" actId="27636"/>
          <ac:spMkLst>
            <pc:docMk/>
            <pc:sldMk cId="1297024046" sldId="448"/>
            <ac:spMk id="4" creationId="{16DEF6EA-DBAE-6062-ABD2-37596C9F7687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425" v="76" actId="27636"/>
        <pc:sldMkLst>
          <pc:docMk/>
          <pc:sldMk cId="2654690722" sldId="449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2654690722" sldId="449"/>
            <ac:spMk id="4" creationId="{B5770525-9C50-C4FB-1EDB-B0F9F72E4EA1}"/>
          </ac:spMkLst>
        </pc:spChg>
        <pc:spChg chg="add mod">
          <ac:chgData name="Irfan Ud-Din" userId="ee04383a-3b49-4780-98b3-1937345d585e" providerId="ADAL" clId="{D01C99BD-23DC-4A49-90E2-36FC4C452A5D}" dt="2023-05-02T09:11:05.425" v="76" actId="27636"/>
          <ac:spMkLst>
            <pc:docMk/>
            <pc:sldMk cId="2654690722" sldId="449"/>
            <ac:spMk id="5" creationId="{8BE01048-5985-5E07-8268-CE5399F6244F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442" v="77" actId="27636"/>
        <pc:sldMkLst>
          <pc:docMk/>
          <pc:sldMk cId="3433765008" sldId="450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3433765008" sldId="450"/>
            <ac:spMk id="2" creationId="{9C9CB4F6-371B-2932-1A5D-A267D70AC359}"/>
          </ac:spMkLst>
        </pc:spChg>
        <pc:spChg chg="add mod">
          <ac:chgData name="Irfan Ud-Din" userId="ee04383a-3b49-4780-98b3-1937345d585e" providerId="ADAL" clId="{D01C99BD-23DC-4A49-90E2-36FC4C452A5D}" dt="2023-05-02T09:11:05.442" v="77" actId="27636"/>
          <ac:spMkLst>
            <pc:docMk/>
            <pc:sldMk cId="3433765008" sldId="450"/>
            <ac:spMk id="3" creationId="{67DB0866-AFAC-A03E-3849-6194B593D0F1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462" v="78" actId="27636"/>
        <pc:sldMkLst>
          <pc:docMk/>
          <pc:sldMk cId="2340130494" sldId="451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2340130494" sldId="451"/>
            <ac:spMk id="2" creationId="{E9B1877C-28A8-F3CD-46D8-75C30D202179}"/>
          </ac:spMkLst>
        </pc:spChg>
        <pc:spChg chg="add mod">
          <ac:chgData name="Irfan Ud-Din" userId="ee04383a-3b49-4780-98b3-1937345d585e" providerId="ADAL" clId="{D01C99BD-23DC-4A49-90E2-36FC4C452A5D}" dt="2023-05-02T09:11:05.462" v="78" actId="27636"/>
          <ac:spMkLst>
            <pc:docMk/>
            <pc:sldMk cId="2340130494" sldId="451"/>
            <ac:spMk id="4" creationId="{4DA89FD8-CEE5-D0D6-1E92-68B9DFB3A0E4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480" v="79" actId="27636"/>
        <pc:sldMkLst>
          <pc:docMk/>
          <pc:sldMk cId="3488366250" sldId="452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3488366250" sldId="452"/>
            <ac:spMk id="3" creationId="{CD951B63-0F18-4229-1899-8755CAFCC669}"/>
          </ac:spMkLst>
        </pc:spChg>
        <pc:spChg chg="add mod">
          <ac:chgData name="Irfan Ud-Din" userId="ee04383a-3b49-4780-98b3-1937345d585e" providerId="ADAL" clId="{D01C99BD-23DC-4A49-90E2-36FC4C452A5D}" dt="2023-05-02T09:11:05.480" v="79" actId="27636"/>
          <ac:spMkLst>
            <pc:docMk/>
            <pc:sldMk cId="3488366250" sldId="452"/>
            <ac:spMk id="4" creationId="{7C635950-EC85-0C75-0187-669FA32FCB07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376" v="75" actId="27636"/>
        <pc:sldMkLst>
          <pc:docMk/>
          <pc:sldMk cId="1252412512" sldId="459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1252412512" sldId="459"/>
            <ac:spMk id="8" creationId="{CD572F6E-EA09-714B-3617-1BEEE27942BB}"/>
          </ac:spMkLst>
        </pc:spChg>
        <pc:spChg chg="add mod">
          <ac:chgData name="Irfan Ud-Din" userId="ee04383a-3b49-4780-98b3-1937345d585e" providerId="ADAL" clId="{D01C99BD-23DC-4A49-90E2-36FC4C452A5D}" dt="2023-05-02T09:11:05.376" v="75" actId="27636"/>
          <ac:spMkLst>
            <pc:docMk/>
            <pc:sldMk cId="1252412512" sldId="459"/>
            <ac:spMk id="12" creationId="{90BBB301-9C37-9431-8B9E-25DC044D08BE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735" v="91" actId="27636"/>
        <pc:sldMkLst>
          <pc:docMk/>
          <pc:sldMk cId="2031921428" sldId="460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2031921428" sldId="460"/>
            <ac:spMk id="4" creationId="{3C486EE4-A526-D389-1681-F4BF68FDE24F}"/>
          </ac:spMkLst>
        </pc:spChg>
        <pc:spChg chg="add mod">
          <ac:chgData name="Irfan Ud-Din" userId="ee04383a-3b49-4780-98b3-1937345d585e" providerId="ADAL" clId="{D01C99BD-23DC-4A49-90E2-36FC4C452A5D}" dt="2023-05-02T09:11:05.735" v="91" actId="27636"/>
          <ac:spMkLst>
            <pc:docMk/>
            <pc:sldMk cId="2031921428" sldId="460"/>
            <ac:spMk id="5" creationId="{3F2E53D2-141F-F3B3-5030-1B43E4484446}"/>
          </ac:spMkLst>
        </pc:spChg>
      </pc:sldChg>
      <pc:sldChg chg="del">
        <pc:chgData name="Irfan Ud-Din" userId="ee04383a-3b49-4780-98b3-1937345d585e" providerId="ADAL" clId="{D01C99BD-23DC-4A49-90E2-36FC4C452A5D}" dt="2023-04-15T17:34:10.603" v="1" actId="2696"/>
        <pc:sldMkLst>
          <pc:docMk/>
          <pc:sldMk cId="2111298173" sldId="460"/>
        </pc:sldMkLst>
      </pc:sldChg>
      <pc:sldChg chg="addSp modSp mod">
        <pc:chgData name="Irfan Ud-Din" userId="ee04383a-3b49-4780-98b3-1937345d585e" providerId="ADAL" clId="{D01C99BD-23DC-4A49-90E2-36FC4C452A5D}" dt="2023-05-02T09:11:05.754" v="92" actId="27636"/>
        <pc:sldMkLst>
          <pc:docMk/>
          <pc:sldMk cId="3493979871" sldId="461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3493979871" sldId="461"/>
            <ac:spMk id="4" creationId="{A3D8E40F-FEE2-9D19-853B-003A1123F1E4}"/>
          </ac:spMkLst>
        </pc:spChg>
        <pc:spChg chg="add mod">
          <ac:chgData name="Irfan Ud-Din" userId="ee04383a-3b49-4780-98b3-1937345d585e" providerId="ADAL" clId="{D01C99BD-23DC-4A49-90E2-36FC4C452A5D}" dt="2023-05-02T09:11:05.754" v="92" actId="27636"/>
          <ac:spMkLst>
            <pc:docMk/>
            <pc:sldMk cId="3493979871" sldId="461"/>
            <ac:spMk id="5" creationId="{F9AE000B-C48D-03A0-A256-DC3F75F232BB}"/>
          </ac:spMkLst>
        </pc:spChg>
      </pc:sldChg>
      <pc:sldChg chg="del">
        <pc:chgData name="Irfan Ud-Din" userId="ee04383a-3b49-4780-98b3-1937345d585e" providerId="ADAL" clId="{D01C99BD-23DC-4A49-90E2-36FC4C452A5D}" dt="2023-04-15T17:34:10.614" v="2" actId="2696"/>
        <pc:sldMkLst>
          <pc:docMk/>
          <pc:sldMk cId="4223860372" sldId="461"/>
        </pc:sldMkLst>
      </pc:sldChg>
      <pc:sldChg chg="del">
        <pc:chgData name="Irfan Ud-Din" userId="ee04383a-3b49-4780-98b3-1937345d585e" providerId="ADAL" clId="{D01C99BD-23DC-4A49-90E2-36FC4C452A5D}" dt="2023-04-15T17:34:10.624" v="3" actId="2696"/>
        <pc:sldMkLst>
          <pc:docMk/>
          <pc:sldMk cId="1256827440" sldId="462"/>
        </pc:sldMkLst>
      </pc:sldChg>
      <pc:sldChg chg="addSp modSp">
        <pc:chgData name="Irfan Ud-Din" userId="ee04383a-3b49-4780-98b3-1937345d585e" providerId="ADAL" clId="{D01C99BD-23DC-4A49-90E2-36FC4C452A5D}" dt="2023-05-02T09:11:04.985" v="60"/>
        <pc:sldMkLst>
          <pc:docMk/>
          <pc:sldMk cId="3302579234" sldId="462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3302579234" sldId="462"/>
            <ac:spMk id="2" creationId="{79F0B57D-7F2C-A4B4-5697-17C31844F90A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163" v="61" actId="27636"/>
        <pc:sldMkLst>
          <pc:docMk/>
          <pc:sldMk cId="323884208" sldId="463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323884208" sldId="463"/>
            <ac:spMk id="4" creationId="{49A23C9C-CAD3-7CB9-0971-9E10F2C2263F}"/>
          </ac:spMkLst>
        </pc:spChg>
        <pc:spChg chg="add mod">
          <ac:chgData name="Irfan Ud-Din" userId="ee04383a-3b49-4780-98b3-1937345d585e" providerId="ADAL" clId="{D01C99BD-23DC-4A49-90E2-36FC4C452A5D}" dt="2023-05-02T09:11:05.163" v="61" actId="27636"/>
          <ac:spMkLst>
            <pc:docMk/>
            <pc:sldMk cId="323884208" sldId="463"/>
            <ac:spMk id="5" creationId="{F41CDFCC-ED83-F69B-DD0B-FE4F51635298}"/>
          </ac:spMkLst>
        </pc:spChg>
      </pc:sldChg>
      <pc:sldChg chg="del">
        <pc:chgData name="Irfan Ud-Din" userId="ee04383a-3b49-4780-98b3-1937345d585e" providerId="ADAL" clId="{D01C99BD-23DC-4A49-90E2-36FC4C452A5D}" dt="2023-04-15T17:34:10.635" v="4" actId="2696"/>
        <pc:sldMkLst>
          <pc:docMk/>
          <pc:sldMk cId="2614395176" sldId="463"/>
        </pc:sldMkLst>
      </pc:sldChg>
      <pc:sldChg chg="del">
        <pc:chgData name="Irfan Ud-Din" userId="ee04383a-3b49-4780-98b3-1937345d585e" providerId="ADAL" clId="{D01C99BD-23DC-4A49-90E2-36FC4C452A5D}" dt="2023-04-15T17:34:10.647" v="5" actId="2696"/>
        <pc:sldMkLst>
          <pc:docMk/>
          <pc:sldMk cId="264098818" sldId="464"/>
        </pc:sldMkLst>
      </pc:sldChg>
      <pc:sldChg chg="addSp modSp mod">
        <pc:chgData name="Irfan Ud-Din" userId="ee04383a-3b49-4780-98b3-1937345d585e" providerId="ADAL" clId="{D01C99BD-23DC-4A49-90E2-36FC4C452A5D}" dt="2023-05-02T09:11:05.786" v="94" actId="27636"/>
        <pc:sldMkLst>
          <pc:docMk/>
          <pc:sldMk cId="1546146136" sldId="464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1546146136" sldId="464"/>
            <ac:spMk id="4" creationId="{D521A1F2-7614-EE0F-29C1-169B0CE63AF4}"/>
          </ac:spMkLst>
        </pc:spChg>
        <pc:spChg chg="add mod">
          <ac:chgData name="Irfan Ud-Din" userId="ee04383a-3b49-4780-98b3-1937345d585e" providerId="ADAL" clId="{D01C99BD-23DC-4A49-90E2-36FC4C452A5D}" dt="2023-05-02T09:11:05.786" v="94" actId="27636"/>
          <ac:spMkLst>
            <pc:docMk/>
            <pc:sldMk cId="1546146136" sldId="464"/>
            <ac:spMk id="5" creationId="{27EC4C38-3E14-F154-8517-C58DB359D9E4}"/>
          </ac:spMkLst>
        </pc:spChg>
      </pc:sldChg>
      <pc:sldChg chg="addSp modSp mod">
        <pc:chgData name="Irfan Ud-Din" userId="ee04383a-3b49-4780-98b3-1937345d585e" providerId="ADAL" clId="{D01C99BD-23DC-4A49-90E2-36FC4C452A5D}" dt="2023-05-02T09:11:05.191" v="62" actId="27636"/>
        <pc:sldMkLst>
          <pc:docMk/>
          <pc:sldMk cId="1296310950" sldId="465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1296310950" sldId="465"/>
            <ac:spMk id="3" creationId="{E9E24620-0892-5522-D491-2D7D12EAEB65}"/>
          </ac:spMkLst>
        </pc:spChg>
        <pc:spChg chg="add mod">
          <ac:chgData name="Irfan Ud-Din" userId="ee04383a-3b49-4780-98b3-1937345d585e" providerId="ADAL" clId="{D01C99BD-23DC-4A49-90E2-36FC4C452A5D}" dt="2023-05-02T09:11:05.191" v="62" actId="27636"/>
          <ac:spMkLst>
            <pc:docMk/>
            <pc:sldMk cId="1296310950" sldId="465"/>
            <ac:spMk id="5" creationId="{ECA64845-5B36-DD28-D6A7-00072624363B}"/>
          </ac:spMkLst>
        </pc:spChg>
      </pc:sldChg>
      <pc:sldChg chg="del">
        <pc:chgData name="Irfan Ud-Din" userId="ee04383a-3b49-4780-98b3-1937345d585e" providerId="ADAL" clId="{D01C99BD-23DC-4A49-90E2-36FC4C452A5D}" dt="2023-04-15T17:34:10.662" v="6" actId="2696"/>
        <pc:sldMkLst>
          <pc:docMk/>
          <pc:sldMk cId="3878633162" sldId="465"/>
        </pc:sldMkLst>
      </pc:sldChg>
      <pc:sldChg chg="del">
        <pc:chgData name="Irfan Ud-Din" userId="ee04383a-3b49-4780-98b3-1937345d585e" providerId="ADAL" clId="{D01C99BD-23DC-4A49-90E2-36FC4C452A5D}" dt="2023-04-15T17:34:10.678" v="7" actId="2696"/>
        <pc:sldMkLst>
          <pc:docMk/>
          <pc:sldMk cId="90905352" sldId="466"/>
        </pc:sldMkLst>
      </pc:sldChg>
      <pc:sldChg chg="addSp modSp mod">
        <pc:chgData name="Irfan Ud-Din" userId="ee04383a-3b49-4780-98b3-1937345d585e" providerId="ADAL" clId="{D01C99BD-23DC-4A49-90E2-36FC4C452A5D}" dt="2023-05-02T09:11:05.770" v="93" actId="27636"/>
        <pc:sldMkLst>
          <pc:docMk/>
          <pc:sldMk cId="145610191" sldId="466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145610191" sldId="466"/>
            <ac:spMk id="4" creationId="{74CFCAC4-3814-826E-3ABF-55B63B41DD4E}"/>
          </ac:spMkLst>
        </pc:spChg>
        <pc:spChg chg="add mod">
          <ac:chgData name="Irfan Ud-Din" userId="ee04383a-3b49-4780-98b3-1937345d585e" providerId="ADAL" clId="{D01C99BD-23DC-4A49-90E2-36FC4C452A5D}" dt="2023-05-02T09:11:05.770" v="93" actId="27636"/>
          <ac:spMkLst>
            <pc:docMk/>
            <pc:sldMk cId="145610191" sldId="466"/>
            <ac:spMk id="5" creationId="{59B5E04E-CFB6-AFB4-9C23-A7831D05E7BA}"/>
          </ac:spMkLst>
        </pc:spChg>
      </pc:sldChg>
      <pc:sldChg chg="add ord">
        <pc:chgData name="Irfan Ud-Din" userId="ee04383a-3b49-4780-98b3-1937345d585e" providerId="ADAL" clId="{D01C99BD-23DC-4A49-90E2-36FC4C452A5D}" dt="2023-04-30T18:39:53.252" v="22" actId="20578"/>
        <pc:sldMkLst>
          <pc:docMk/>
          <pc:sldMk cId="0" sldId="467"/>
        </pc:sldMkLst>
      </pc:sldChg>
      <pc:sldChg chg="del">
        <pc:chgData name="Irfan Ud-Din" userId="ee04383a-3b49-4780-98b3-1937345d585e" providerId="ADAL" clId="{D01C99BD-23DC-4A49-90E2-36FC4C452A5D}" dt="2023-04-15T17:34:10.692" v="8" actId="2696"/>
        <pc:sldMkLst>
          <pc:docMk/>
          <pc:sldMk cId="1282269034" sldId="467"/>
        </pc:sldMkLst>
      </pc:sldChg>
      <pc:sldChg chg="addSp modSp add mod">
        <pc:chgData name="Irfan Ud-Din" userId="ee04383a-3b49-4780-98b3-1937345d585e" providerId="ADAL" clId="{D01C99BD-23DC-4A49-90E2-36FC4C452A5D}" dt="2023-05-02T09:11:05.551" v="81" actId="27636"/>
        <pc:sldMkLst>
          <pc:docMk/>
          <pc:sldMk cId="1439361774" sldId="468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1439361774" sldId="468"/>
            <ac:spMk id="3" creationId="{D7FF726F-6004-4A98-42F5-E19BF8C5AC34}"/>
          </ac:spMkLst>
        </pc:spChg>
        <pc:spChg chg="add mod">
          <ac:chgData name="Irfan Ud-Din" userId="ee04383a-3b49-4780-98b3-1937345d585e" providerId="ADAL" clId="{D01C99BD-23DC-4A49-90E2-36FC4C452A5D}" dt="2023-05-02T09:11:05.551" v="81" actId="27636"/>
          <ac:spMkLst>
            <pc:docMk/>
            <pc:sldMk cId="1439361774" sldId="468"/>
            <ac:spMk id="4" creationId="{D4AFB210-D74E-FED3-D03E-1F5AA898D42F}"/>
          </ac:spMkLst>
        </pc:spChg>
      </pc:sldChg>
      <pc:sldChg chg="del">
        <pc:chgData name="Irfan Ud-Din" userId="ee04383a-3b49-4780-98b3-1937345d585e" providerId="ADAL" clId="{D01C99BD-23DC-4A49-90E2-36FC4C452A5D}" dt="2023-04-15T17:34:10.700" v="9" actId="2696"/>
        <pc:sldMkLst>
          <pc:docMk/>
          <pc:sldMk cId="1748219170" sldId="468"/>
        </pc:sldMkLst>
      </pc:sldChg>
      <pc:sldChg chg="addSp modSp add mod">
        <pc:chgData name="Irfan Ud-Din" userId="ee04383a-3b49-4780-98b3-1937345d585e" providerId="ADAL" clId="{D01C99BD-23DC-4A49-90E2-36FC4C452A5D}" dt="2023-05-02T09:11:05.563" v="82" actId="27636"/>
        <pc:sldMkLst>
          <pc:docMk/>
          <pc:sldMk cId="2991409712" sldId="469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2991409712" sldId="469"/>
            <ac:spMk id="4" creationId="{769CBDAE-3898-52A4-AC58-9672C63FBCF3}"/>
          </ac:spMkLst>
        </pc:spChg>
        <pc:spChg chg="add mod">
          <ac:chgData name="Irfan Ud-Din" userId="ee04383a-3b49-4780-98b3-1937345d585e" providerId="ADAL" clId="{D01C99BD-23DC-4A49-90E2-36FC4C452A5D}" dt="2023-05-02T09:11:05.563" v="82" actId="27636"/>
          <ac:spMkLst>
            <pc:docMk/>
            <pc:sldMk cId="2991409712" sldId="469"/>
            <ac:spMk id="5" creationId="{CFE9F840-6397-E1A6-896C-0216967D3AEB}"/>
          </ac:spMkLst>
        </pc:spChg>
      </pc:sldChg>
      <pc:sldChg chg="del">
        <pc:chgData name="Irfan Ud-Din" userId="ee04383a-3b49-4780-98b3-1937345d585e" providerId="ADAL" clId="{D01C99BD-23DC-4A49-90E2-36FC4C452A5D}" dt="2023-04-15T17:34:10.709" v="10" actId="2696"/>
        <pc:sldMkLst>
          <pc:docMk/>
          <pc:sldMk cId="3205154366" sldId="469"/>
        </pc:sldMkLst>
      </pc:sldChg>
      <pc:sldChg chg="del">
        <pc:chgData name="Irfan Ud-Din" userId="ee04383a-3b49-4780-98b3-1937345d585e" providerId="ADAL" clId="{D01C99BD-23DC-4A49-90E2-36FC4C452A5D}" dt="2023-04-15T17:34:10.719" v="11" actId="2696"/>
        <pc:sldMkLst>
          <pc:docMk/>
          <pc:sldMk cId="985726807" sldId="470"/>
        </pc:sldMkLst>
      </pc:sldChg>
      <pc:sldChg chg="addSp modSp add mod">
        <pc:chgData name="Irfan Ud-Din" userId="ee04383a-3b49-4780-98b3-1937345d585e" providerId="ADAL" clId="{D01C99BD-23DC-4A49-90E2-36FC4C452A5D}" dt="2023-05-02T09:11:05.577" v="83" actId="27636"/>
        <pc:sldMkLst>
          <pc:docMk/>
          <pc:sldMk cId="1398755152" sldId="470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1398755152" sldId="470"/>
            <ac:spMk id="3" creationId="{CFD75797-029F-EDB7-C628-2F22AB28D5A6}"/>
          </ac:spMkLst>
        </pc:spChg>
        <pc:spChg chg="add mod">
          <ac:chgData name="Irfan Ud-Din" userId="ee04383a-3b49-4780-98b3-1937345d585e" providerId="ADAL" clId="{D01C99BD-23DC-4A49-90E2-36FC4C452A5D}" dt="2023-05-02T09:11:05.577" v="83" actId="27636"/>
          <ac:spMkLst>
            <pc:docMk/>
            <pc:sldMk cId="1398755152" sldId="470"/>
            <ac:spMk id="4" creationId="{9A45EF3B-737D-72B4-0637-8AC9B0E45C0E}"/>
          </ac:spMkLst>
        </pc:spChg>
      </pc:sldChg>
      <pc:sldChg chg="del">
        <pc:chgData name="Irfan Ud-Din" userId="ee04383a-3b49-4780-98b3-1937345d585e" providerId="ADAL" clId="{D01C99BD-23DC-4A49-90E2-36FC4C452A5D}" dt="2023-04-15T17:34:10.730" v="12" actId="2696"/>
        <pc:sldMkLst>
          <pc:docMk/>
          <pc:sldMk cId="928742661" sldId="471"/>
        </pc:sldMkLst>
      </pc:sldChg>
      <pc:sldChg chg="addSp modSp add mod">
        <pc:chgData name="Irfan Ud-Din" userId="ee04383a-3b49-4780-98b3-1937345d585e" providerId="ADAL" clId="{D01C99BD-23DC-4A49-90E2-36FC4C452A5D}" dt="2023-05-02T09:11:05.590" v="84" actId="27636"/>
        <pc:sldMkLst>
          <pc:docMk/>
          <pc:sldMk cId="3539625308" sldId="471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3539625308" sldId="471"/>
            <ac:spMk id="4" creationId="{0228C600-671A-1FCD-E9AF-85CE6B8A2AD2}"/>
          </ac:spMkLst>
        </pc:spChg>
        <pc:spChg chg="add mod">
          <ac:chgData name="Irfan Ud-Din" userId="ee04383a-3b49-4780-98b3-1937345d585e" providerId="ADAL" clId="{D01C99BD-23DC-4A49-90E2-36FC4C452A5D}" dt="2023-05-02T09:11:05.590" v="84" actId="27636"/>
          <ac:spMkLst>
            <pc:docMk/>
            <pc:sldMk cId="3539625308" sldId="471"/>
            <ac:spMk id="5" creationId="{CC156FEC-67F0-AFE3-3521-580085C5C4F2}"/>
          </ac:spMkLst>
        </pc:spChg>
      </pc:sldChg>
      <pc:sldChg chg="del">
        <pc:chgData name="Irfan Ud-Din" userId="ee04383a-3b49-4780-98b3-1937345d585e" providerId="ADAL" clId="{D01C99BD-23DC-4A49-90E2-36FC4C452A5D}" dt="2023-04-15T17:34:10.743" v="13" actId="2696"/>
        <pc:sldMkLst>
          <pc:docMk/>
          <pc:sldMk cId="965088309" sldId="472"/>
        </pc:sldMkLst>
      </pc:sldChg>
      <pc:sldChg chg="addSp modSp add mod">
        <pc:chgData name="Irfan Ud-Din" userId="ee04383a-3b49-4780-98b3-1937345d585e" providerId="ADAL" clId="{D01C99BD-23DC-4A49-90E2-36FC4C452A5D}" dt="2023-05-02T09:11:05.606" v="85" actId="27636"/>
        <pc:sldMkLst>
          <pc:docMk/>
          <pc:sldMk cId="2261251180" sldId="472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2261251180" sldId="472"/>
            <ac:spMk id="3" creationId="{06D6A23E-6590-1A66-77DA-392D0B46846B}"/>
          </ac:spMkLst>
        </pc:spChg>
        <pc:spChg chg="add mod">
          <ac:chgData name="Irfan Ud-Din" userId="ee04383a-3b49-4780-98b3-1937345d585e" providerId="ADAL" clId="{D01C99BD-23DC-4A49-90E2-36FC4C452A5D}" dt="2023-05-02T09:11:05.606" v="85" actId="27636"/>
          <ac:spMkLst>
            <pc:docMk/>
            <pc:sldMk cId="2261251180" sldId="472"/>
            <ac:spMk id="4" creationId="{F039B937-EF4F-AEB4-6981-19BC882F56D9}"/>
          </ac:spMkLst>
        </pc:spChg>
      </pc:sldChg>
      <pc:sldChg chg="del">
        <pc:chgData name="Irfan Ud-Din" userId="ee04383a-3b49-4780-98b3-1937345d585e" providerId="ADAL" clId="{D01C99BD-23DC-4A49-90E2-36FC4C452A5D}" dt="2023-04-15T17:34:10.759" v="14" actId="2696"/>
        <pc:sldMkLst>
          <pc:docMk/>
          <pc:sldMk cId="3118352866" sldId="473"/>
        </pc:sldMkLst>
      </pc:sldChg>
      <pc:sldChg chg="addSp modSp add mod">
        <pc:chgData name="Irfan Ud-Din" userId="ee04383a-3b49-4780-98b3-1937345d585e" providerId="ADAL" clId="{D01C99BD-23DC-4A49-90E2-36FC4C452A5D}" dt="2023-05-02T09:11:05.634" v="87" actId="27636"/>
        <pc:sldMkLst>
          <pc:docMk/>
          <pc:sldMk cId="3609547765" sldId="473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3609547765" sldId="473"/>
            <ac:spMk id="2" creationId="{2FF4F499-6C05-B4E2-0B94-70DBEFF32D6D}"/>
          </ac:spMkLst>
        </pc:spChg>
        <pc:spChg chg="add mod">
          <ac:chgData name="Irfan Ud-Din" userId="ee04383a-3b49-4780-98b3-1937345d585e" providerId="ADAL" clId="{D01C99BD-23DC-4A49-90E2-36FC4C452A5D}" dt="2023-05-02T09:11:05.634" v="87" actId="27636"/>
          <ac:spMkLst>
            <pc:docMk/>
            <pc:sldMk cId="3609547765" sldId="473"/>
            <ac:spMk id="3" creationId="{277A75AC-916D-085E-67F8-98F1357BC725}"/>
          </ac:spMkLst>
        </pc:spChg>
      </pc:sldChg>
      <pc:sldChg chg="addSp modSp add mod">
        <pc:chgData name="Irfan Ud-Din" userId="ee04383a-3b49-4780-98b3-1937345d585e" providerId="ADAL" clId="{D01C99BD-23DC-4A49-90E2-36FC4C452A5D}" dt="2023-05-02T09:11:05.690" v="90" actId="27636"/>
        <pc:sldMkLst>
          <pc:docMk/>
          <pc:sldMk cId="1176944018" sldId="474"/>
        </pc:sldMkLst>
        <pc:spChg chg="add mod">
          <ac:chgData name="Irfan Ud-Din" userId="ee04383a-3b49-4780-98b3-1937345d585e" providerId="ADAL" clId="{D01C99BD-23DC-4A49-90E2-36FC4C452A5D}" dt="2023-05-02T09:11:04.985" v="60"/>
          <ac:spMkLst>
            <pc:docMk/>
            <pc:sldMk cId="1176944018" sldId="474"/>
            <ac:spMk id="4" creationId="{24F5EEBF-BFCD-B31B-B704-A9A66AB3F251}"/>
          </ac:spMkLst>
        </pc:spChg>
        <pc:spChg chg="add mod">
          <ac:chgData name="Irfan Ud-Din" userId="ee04383a-3b49-4780-98b3-1937345d585e" providerId="ADAL" clId="{D01C99BD-23DC-4A49-90E2-36FC4C452A5D}" dt="2023-05-02T09:11:05.690" v="90" actId="27636"/>
          <ac:spMkLst>
            <pc:docMk/>
            <pc:sldMk cId="1176944018" sldId="474"/>
            <ac:spMk id="5" creationId="{74724437-1387-E43F-0F9D-41084DDE1BA2}"/>
          </ac:spMkLst>
        </pc:spChg>
      </pc:sldChg>
      <pc:sldChg chg="del">
        <pc:chgData name="Irfan Ud-Din" userId="ee04383a-3b49-4780-98b3-1937345d585e" providerId="ADAL" clId="{D01C99BD-23DC-4A49-90E2-36FC4C452A5D}" dt="2023-04-15T17:34:10.772" v="15" actId="2696"/>
        <pc:sldMkLst>
          <pc:docMk/>
          <pc:sldMk cId="2832327157" sldId="474"/>
        </pc:sldMkLst>
      </pc:sldChg>
      <pc:sldChg chg="del">
        <pc:chgData name="Irfan Ud-Din" userId="ee04383a-3b49-4780-98b3-1937345d585e" providerId="ADAL" clId="{D01C99BD-23DC-4A49-90E2-36FC4C452A5D}" dt="2023-04-15T17:34:10.781" v="16" actId="2696"/>
        <pc:sldMkLst>
          <pc:docMk/>
          <pc:sldMk cId="44177332" sldId="475"/>
        </pc:sldMkLst>
      </pc:sldChg>
      <pc:sldChg chg="del">
        <pc:chgData name="Irfan Ud-Din" userId="ee04383a-3b49-4780-98b3-1937345d585e" providerId="ADAL" clId="{D01C99BD-23DC-4A49-90E2-36FC4C452A5D}" dt="2023-04-15T17:34:10.797" v="17" actId="2696"/>
        <pc:sldMkLst>
          <pc:docMk/>
          <pc:sldMk cId="3876901435" sldId="476"/>
        </pc:sldMkLst>
      </pc:sldChg>
      <pc:sldChg chg="del">
        <pc:chgData name="Irfan Ud-Din" userId="ee04383a-3b49-4780-98b3-1937345d585e" providerId="ADAL" clId="{D01C99BD-23DC-4A49-90E2-36FC4C452A5D}" dt="2023-04-15T17:34:10.813" v="18" actId="2696"/>
        <pc:sldMkLst>
          <pc:docMk/>
          <pc:sldMk cId="4092794985" sldId="477"/>
        </pc:sldMkLst>
      </pc:sldChg>
      <pc:sldChg chg="del">
        <pc:chgData name="Irfan Ud-Din" userId="ee04383a-3b49-4780-98b3-1937345d585e" providerId="ADAL" clId="{D01C99BD-23DC-4A49-90E2-36FC4C452A5D}" dt="2023-04-15T17:34:10.825" v="19" actId="2696"/>
        <pc:sldMkLst>
          <pc:docMk/>
          <pc:sldMk cId="580920267" sldId="478"/>
        </pc:sldMkLst>
      </pc:sldChg>
      <pc:sldChg chg="del">
        <pc:chgData name="Irfan Ud-Din" userId="ee04383a-3b49-4780-98b3-1937345d585e" providerId="ADAL" clId="{D01C99BD-23DC-4A49-90E2-36FC4C452A5D}" dt="2023-04-15T17:34:10.836" v="20" actId="2696"/>
        <pc:sldMkLst>
          <pc:docMk/>
          <pc:sldMk cId="1184361145" sldId="479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423586555" sldId="480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3063444288" sldId="481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677639717" sldId="482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162975724" sldId="483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3771118589" sldId="484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661000771" sldId="485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2339697322" sldId="486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4252623018" sldId="487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1157138476" sldId="488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3891786485" sldId="489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2416298591" sldId="490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1805040962" sldId="491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2387733431" sldId="492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1239597700" sldId="493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1187576525" sldId="497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2500673485" sldId="498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1109776762" sldId="499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3109853853" sldId="500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543692982" sldId="501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1450047" sldId="502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668953635" sldId="503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2857235733" sldId="504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3250348147" sldId="505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2277456370" sldId="506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3703217003" sldId="507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1859227661" sldId="508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3760712659" sldId="509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1005702035" sldId="510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1765587440" sldId="511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3373037058" sldId="512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2707291768" sldId="513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1527354885" sldId="514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2535541382" sldId="515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1811612195" sldId="516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2635758353" sldId="517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1403283400" sldId="518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941319676" sldId="519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3428393982" sldId="520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3040098856" sldId="521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238694572" sldId="522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1123992908" sldId="523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3437553984" sldId="524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438894982" sldId="525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4015616413" sldId="526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3503073612" sldId="527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837398590" sldId="528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4031764289" sldId="529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3855780031" sldId="530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515359855" sldId="532"/>
        </pc:sldMkLst>
      </pc:sldChg>
      <pc:sldChg chg="del">
        <pc:chgData name="Irfan Ud-Din" userId="ee04383a-3b49-4780-98b3-1937345d585e" providerId="ADAL" clId="{D01C99BD-23DC-4A49-90E2-36FC4C452A5D}" dt="2023-04-15T17:32:14.868" v="0" actId="2696"/>
        <pc:sldMkLst>
          <pc:docMk/>
          <pc:sldMk cId="448275629" sldId="533"/>
        </pc:sldMkLst>
      </pc:sldChg>
      <pc:sldMasterChg chg="delSldLayout modSldLayout">
        <pc:chgData name="Irfan Ud-Din" userId="ee04383a-3b49-4780-98b3-1937345d585e" providerId="ADAL" clId="{D01C99BD-23DC-4A49-90E2-36FC4C452A5D}" dt="2023-04-30T18:43:14.037" v="57"/>
        <pc:sldMasterMkLst>
          <pc:docMk/>
          <pc:sldMasterMk cId="0" sldId="2147483660"/>
        </pc:sldMasterMkLst>
        <pc:sldLayoutChg chg="modSp setBg">
          <pc:chgData name="Irfan Ud-Din" userId="ee04383a-3b49-4780-98b3-1937345d585e" providerId="ADAL" clId="{D01C99BD-23DC-4A49-90E2-36FC4C452A5D}" dt="2023-04-30T18:43:14.037" v="57"/>
          <pc:sldLayoutMkLst>
            <pc:docMk/>
            <pc:sldMasterMk cId="0" sldId="2147483660"/>
            <pc:sldLayoutMk cId="0" sldId="2147483661"/>
          </pc:sldLayoutMkLst>
          <pc:spChg chg="mod">
            <ac:chgData name="Irfan Ud-Din" userId="ee04383a-3b49-4780-98b3-1937345d585e" providerId="ADAL" clId="{D01C99BD-23DC-4A49-90E2-36FC4C452A5D}" dt="2023-04-30T18:42:34.721" v="47"/>
            <ac:spMkLst>
              <pc:docMk/>
              <pc:sldMasterMk cId="0" sldId="2147483660"/>
              <pc:sldLayoutMk cId="0" sldId="2147483661"/>
              <ac:spMk id="10" creationId="{00000000-0000-0000-0000-000000000000}"/>
            </ac:spMkLst>
          </pc:spChg>
        </pc:sldLayoutChg>
        <pc:sldLayoutChg chg="del">
          <pc:chgData name="Irfan Ud-Din" userId="ee04383a-3b49-4780-98b3-1937345d585e" providerId="ADAL" clId="{D01C99BD-23DC-4A49-90E2-36FC4C452A5D}" dt="2023-04-15T17:32:14.868" v="0" actId="2696"/>
          <pc:sldLayoutMkLst>
            <pc:docMk/>
            <pc:sldMasterMk cId="0" sldId="2147483660"/>
            <pc:sldLayoutMk cId="429133461" sldId="214748367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CF61A-0B16-D146-877E-74689C47469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7C93F-D858-7E40-9C27-B9AFE7CF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24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r>
              <a:rPr lang="en-GB"/>
              <a:t>April 13, 2023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r>
              <a:rPr lang="en-GB"/>
              <a:t>April 13, 2023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r>
              <a:rPr lang="en-GB"/>
              <a:t>April 13, 2023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r>
              <a:rPr lang="en-GB"/>
              <a:t>April 13, 2023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r>
              <a:rPr lang="en-GB"/>
              <a:t>April 13, 2023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/>
          </a:bodyPr>
          <a:lstStyle/>
          <a:p>
            <a:r>
              <a:rPr lang="tr-TR" i="0" dirty="0"/>
              <a:t>CS 467</a:t>
            </a:r>
            <a:br>
              <a:rPr lang="tr-TR" i="0" dirty="0"/>
            </a:br>
            <a:r>
              <a:rPr lang="tr-TR" i="0" dirty="0" err="1"/>
              <a:t>MachINE</a:t>
            </a:r>
            <a:r>
              <a:rPr lang="tr-TR" i="0" dirty="0"/>
              <a:t> </a:t>
            </a:r>
            <a:r>
              <a:rPr lang="tr-TR" i="0" dirty="0" err="1"/>
              <a:t>LearnIng</a:t>
            </a:r>
            <a:endParaRPr lang="tr-TR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C20A2-68CF-0343-D8A8-2A39AA40B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M. Irfan Uddin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classification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marL="365760" lvl="1" indent="0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Label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 the label of the closest example to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in the training set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14800" y="50261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2853269" y="41879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2962970" y="47142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657600" y="46451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4267200" y="39593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4232154" y="558434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4519088" y="45618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4351729" y="427905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4004180" y="458693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886548" y="40490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3781182" y="513152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Connector 14"/>
          <p:cNvCxnSpPr>
            <a:stCxn id="7" idx="6"/>
          </p:cNvCxnSpPr>
          <p:nvPr/>
        </p:nvCxnSpPr>
        <p:spPr bwMode="auto">
          <a:xfrm flipV="1">
            <a:off x="3810000" y="467427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A47597-C1AF-1952-C8BA-77E943BF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1558A94-06F5-6119-C49C-D4F75791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06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example?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EAF2C-7F41-130F-F959-DE299E18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E4676-82F7-5228-3360-AB09F75C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4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example?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4" name="Straight Connector 63"/>
          <p:cNvCxnSpPr>
            <a:stCxn id="36" idx="6"/>
          </p:cNvCxnSpPr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701086" y="522479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closest to red, but…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EC131-DBC1-EF74-67E5-73AE4792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9E5C9-D802-E71F-BCE6-7244D985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6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example?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>
            <a:stCxn id="55" idx="0"/>
            <a:endCxn id="41" idx="3"/>
          </p:cNvCxnSpPr>
          <p:nvPr/>
        </p:nvCxnSpPr>
        <p:spPr>
          <a:xfrm flipV="1">
            <a:off x="4080380" y="28881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5" idx="3"/>
            <a:endCxn id="40" idx="2"/>
          </p:cNvCxnSpPr>
          <p:nvPr/>
        </p:nvCxnSpPr>
        <p:spPr>
          <a:xfrm flipV="1">
            <a:off x="4156580" y="3117100"/>
            <a:ext cx="362508" cy="2507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2"/>
            <a:endCxn id="29" idx="0"/>
          </p:cNvCxnSpPr>
          <p:nvPr/>
        </p:nvCxnSpPr>
        <p:spPr>
          <a:xfrm>
            <a:off x="4080380" y="3218371"/>
            <a:ext cx="110620" cy="28682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3" idx="7"/>
          </p:cNvCxnSpPr>
          <p:nvPr/>
        </p:nvCxnSpPr>
        <p:spPr>
          <a:xfrm flipH="1">
            <a:off x="3911264" y="3227356"/>
            <a:ext cx="92916" cy="40552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61" idx="4"/>
          </p:cNvCxnSpPr>
          <p:nvPr/>
        </p:nvCxnSpPr>
        <p:spPr>
          <a:xfrm flipH="1" flipV="1">
            <a:off x="3962748" y="2680480"/>
            <a:ext cx="117632" cy="3854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4603" y="4780746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Most of the next closest are blue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157D0-B258-1271-0FF8-22A4462A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4E45A-6CED-88BD-67A8-EF0342BC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3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-Nearest Neighbor (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8"/>
            <a:ext cx="8153400" cy="34639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DFDA4-44AC-419D-DBB0-42287F9E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99374-5A45-B851-A9B2-AB518C62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0772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-Nearest Neighbor (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16382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2800" i="1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nearest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neighbors of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4543" y="4789358"/>
            <a:ext cx="4654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measure “nearest”?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72F74-BBA8-E172-4F12-79385973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F41E7-683D-953B-7DC8-EDE4780F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6126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two dimensions, how do we compute the distance?</a:t>
            </a: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55971" y="3785626"/>
            <a:ext cx="899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0624" y="2853412"/>
            <a:ext cx="922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(b</a:t>
            </a:r>
            <a:r>
              <a:rPr lang="en-US" sz="2000" baseline="-25000" dirty="0"/>
              <a:t>1</a:t>
            </a:r>
            <a:r>
              <a:rPr lang="en-US" sz="2000" dirty="0"/>
              <a:t>, b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18386" y="5074519"/>
          <a:ext cx="5684082" cy="7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279400" progId="Equation.3">
                  <p:embed/>
                </p:oleObj>
              </mc:Choice>
              <mc:Fallback>
                <p:oleObj name="Equation" r:id="rId2" imgW="1943100" imgH="2794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8386" y="5074519"/>
                        <a:ext cx="5684082" cy="79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06182" y="40916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50DF422-31EF-CC95-AF36-7CD642A5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50B924-1FC6-AD66-8EB2-DBB66C3B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Euclidean distance! (or L1 or …)</a:t>
            </a: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8007" y="3785626"/>
            <a:ext cx="162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 …, a</a:t>
            </a:r>
            <a:r>
              <a:rPr lang="en-US" sz="2000" baseline="-25000" dirty="0"/>
              <a:t>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7295" y="2946340"/>
            <a:ext cx="150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(b</a:t>
            </a:r>
            <a:r>
              <a:rPr lang="en-US" sz="2000" baseline="-25000" dirty="0"/>
              <a:t>1</a:t>
            </a:r>
            <a:r>
              <a:rPr lang="en-US" sz="2000" dirty="0"/>
              <a:t>, b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n-US" sz="2000" dirty="0" err="1"/>
              <a:t>b</a:t>
            </a:r>
            <a:r>
              <a:rPr lang="en-US" sz="2000" baseline="-25000" dirty="0" err="1"/>
              <a:t>n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6638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3">
                  <p:embed/>
                </p:oleObj>
              </mc:Choice>
              <mc:Fallback>
                <p:oleObj name="Equation" r:id="rId2" imgW="114300" imgH="1651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39077"/>
              </p:ext>
            </p:extLst>
          </p:nvPr>
        </p:nvGraphicFramePr>
        <p:xfrm>
          <a:off x="446088" y="5164138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500" imgH="279400" progId="Equation.3">
                  <p:embed/>
                </p:oleObj>
              </mc:Choice>
              <mc:Fallback>
                <p:oleObj name="Equation" r:id="rId4" imgW="2857500" imgH="2794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088" y="5164138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D572F6E-EA09-714B-3617-1BEEE279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0BBB301-9C37-9431-8B9E-25DC044D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12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366776" y="1411101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 dirty="0"/>
              <a:t>The </a:t>
            </a:r>
            <a:r>
              <a:rPr lang="en-US" sz="2400" b="1" dirty="0">
                <a:solidFill>
                  <a:srgbClr val="FF6600"/>
                </a:solidFill>
              </a:rPr>
              <a:t>decision boundaries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are places in the features space where the classification of a point/example changes</a:t>
            </a:r>
            <a:endParaRPr lang="en-US" sz="2400" b="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304800" y="6262750"/>
            <a:ext cx="73896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FF0000"/>
                </a:solidFill>
              </a:rPr>
              <a:t>Where are the decision boundaries for k-NN?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0525-9C50-C4FB-1EDB-B0F9F72E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01048-5985-5E07-8268-CE5399F6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18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9072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 decision boundaries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1" name="Freeform 32"/>
          <p:cNvSpPr>
            <a:spLocks/>
          </p:cNvSpPr>
          <p:nvPr/>
        </p:nvSpPr>
        <p:spPr bwMode="auto">
          <a:xfrm>
            <a:off x="2022475" y="2241550"/>
            <a:ext cx="1766888" cy="3992563"/>
          </a:xfrm>
          <a:custGeom>
            <a:avLst/>
            <a:gdLst>
              <a:gd name="T0" fmla="*/ 1390650 w 1113"/>
              <a:gd name="T1" fmla="*/ 0 h 2515"/>
              <a:gd name="T2" fmla="*/ 1441450 w 1113"/>
              <a:gd name="T3" fmla="*/ 76200 h 2515"/>
              <a:gd name="T4" fmla="*/ 1468438 w 1113"/>
              <a:gd name="T5" fmla="*/ 115888 h 2515"/>
              <a:gd name="T6" fmla="*/ 1544638 w 1113"/>
              <a:gd name="T7" fmla="*/ 231775 h 2515"/>
              <a:gd name="T8" fmla="*/ 1700213 w 1113"/>
              <a:gd name="T9" fmla="*/ 450850 h 2515"/>
              <a:gd name="T10" fmla="*/ 1725613 w 1113"/>
              <a:gd name="T11" fmla="*/ 527050 h 2515"/>
              <a:gd name="T12" fmla="*/ 1738313 w 1113"/>
              <a:gd name="T13" fmla="*/ 566738 h 2515"/>
              <a:gd name="T14" fmla="*/ 1751013 w 1113"/>
              <a:gd name="T15" fmla="*/ 604838 h 2515"/>
              <a:gd name="T16" fmla="*/ 1763713 w 1113"/>
              <a:gd name="T17" fmla="*/ 798513 h 2515"/>
              <a:gd name="T18" fmla="*/ 1685925 w 1113"/>
              <a:gd name="T19" fmla="*/ 1119188 h 2515"/>
              <a:gd name="T20" fmla="*/ 1647825 w 1113"/>
              <a:gd name="T21" fmla="*/ 1196975 h 2515"/>
              <a:gd name="T22" fmla="*/ 1622425 w 1113"/>
              <a:gd name="T23" fmla="*/ 1274763 h 2515"/>
              <a:gd name="T24" fmla="*/ 1673225 w 1113"/>
              <a:gd name="T25" fmla="*/ 1635125 h 2515"/>
              <a:gd name="T26" fmla="*/ 1700213 w 1113"/>
              <a:gd name="T27" fmla="*/ 1751013 h 2515"/>
              <a:gd name="T28" fmla="*/ 1725613 w 1113"/>
              <a:gd name="T29" fmla="*/ 1828800 h 2515"/>
              <a:gd name="T30" fmla="*/ 1763713 w 1113"/>
              <a:gd name="T31" fmla="*/ 2008188 h 2515"/>
              <a:gd name="T32" fmla="*/ 1738313 w 1113"/>
              <a:gd name="T33" fmla="*/ 2149475 h 2515"/>
              <a:gd name="T34" fmla="*/ 1609725 w 1113"/>
              <a:gd name="T35" fmla="*/ 2279650 h 2515"/>
              <a:gd name="T36" fmla="*/ 1506538 w 1113"/>
              <a:gd name="T37" fmla="*/ 2408238 h 2515"/>
              <a:gd name="T38" fmla="*/ 1236663 w 1113"/>
              <a:gd name="T39" fmla="*/ 2703513 h 2515"/>
              <a:gd name="T40" fmla="*/ 1133475 w 1113"/>
              <a:gd name="T41" fmla="*/ 2846388 h 2515"/>
              <a:gd name="T42" fmla="*/ 887413 w 1113"/>
              <a:gd name="T43" fmla="*/ 3116263 h 2515"/>
              <a:gd name="T44" fmla="*/ 771525 w 1113"/>
              <a:gd name="T45" fmla="*/ 3219450 h 2515"/>
              <a:gd name="T46" fmla="*/ 655638 w 1113"/>
              <a:gd name="T47" fmla="*/ 3348038 h 2515"/>
              <a:gd name="T48" fmla="*/ 527050 w 1113"/>
              <a:gd name="T49" fmla="*/ 3489325 h 2515"/>
              <a:gd name="T50" fmla="*/ 307975 w 1113"/>
              <a:gd name="T51" fmla="*/ 3683000 h 2515"/>
              <a:gd name="T52" fmla="*/ 204788 w 1113"/>
              <a:gd name="T53" fmla="*/ 3786188 h 2515"/>
              <a:gd name="T54" fmla="*/ 50800 w 1113"/>
              <a:gd name="T55" fmla="*/ 3927475 h 2515"/>
              <a:gd name="T56" fmla="*/ 25400 w 1113"/>
              <a:gd name="T57" fmla="*/ 3965575 h 2515"/>
              <a:gd name="T58" fmla="*/ 0 w 1113"/>
              <a:gd name="T59" fmla="*/ 3992563 h 251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113"/>
              <a:gd name="T91" fmla="*/ 0 h 2515"/>
              <a:gd name="T92" fmla="*/ 1113 w 1113"/>
              <a:gd name="T93" fmla="*/ 2515 h 251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113" h="2515">
                <a:moveTo>
                  <a:pt x="876" y="0"/>
                </a:moveTo>
                <a:cubicBezTo>
                  <a:pt x="887" y="16"/>
                  <a:pt x="897" y="32"/>
                  <a:pt x="908" y="48"/>
                </a:cubicBezTo>
                <a:cubicBezTo>
                  <a:pt x="914" y="56"/>
                  <a:pt x="925" y="73"/>
                  <a:pt x="925" y="73"/>
                </a:cubicBezTo>
                <a:cubicBezTo>
                  <a:pt x="935" y="104"/>
                  <a:pt x="959" y="117"/>
                  <a:pt x="973" y="146"/>
                </a:cubicBezTo>
                <a:cubicBezTo>
                  <a:pt x="997" y="195"/>
                  <a:pt x="1031" y="244"/>
                  <a:pt x="1071" y="284"/>
                </a:cubicBezTo>
                <a:cubicBezTo>
                  <a:pt x="1076" y="300"/>
                  <a:pt x="1082" y="316"/>
                  <a:pt x="1087" y="332"/>
                </a:cubicBezTo>
                <a:cubicBezTo>
                  <a:pt x="1090" y="340"/>
                  <a:pt x="1092" y="349"/>
                  <a:pt x="1095" y="357"/>
                </a:cubicBezTo>
                <a:cubicBezTo>
                  <a:pt x="1098" y="365"/>
                  <a:pt x="1103" y="381"/>
                  <a:pt x="1103" y="381"/>
                </a:cubicBezTo>
                <a:cubicBezTo>
                  <a:pt x="1109" y="426"/>
                  <a:pt x="1101" y="461"/>
                  <a:pt x="1111" y="503"/>
                </a:cubicBezTo>
                <a:cubicBezTo>
                  <a:pt x="1098" y="567"/>
                  <a:pt x="1113" y="657"/>
                  <a:pt x="1062" y="705"/>
                </a:cubicBezTo>
                <a:cubicBezTo>
                  <a:pt x="1033" y="794"/>
                  <a:pt x="1078" y="662"/>
                  <a:pt x="1038" y="754"/>
                </a:cubicBezTo>
                <a:cubicBezTo>
                  <a:pt x="1031" y="770"/>
                  <a:pt x="1022" y="803"/>
                  <a:pt x="1022" y="803"/>
                </a:cubicBezTo>
                <a:cubicBezTo>
                  <a:pt x="1030" y="879"/>
                  <a:pt x="1043" y="954"/>
                  <a:pt x="1054" y="1030"/>
                </a:cubicBezTo>
                <a:cubicBezTo>
                  <a:pt x="1064" y="1097"/>
                  <a:pt x="1056" y="1059"/>
                  <a:pt x="1071" y="1103"/>
                </a:cubicBezTo>
                <a:cubicBezTo>
                  <a:pt x="1077" y="1119"/>
                  <a:pt x="1087" y="1152"/>
                  <a:pt x="1087" y="1152"/>
                </a:cubicBezTo>
                <a:cubicBezTo>
                  <a:pt x="1093" y="1193"/>
                  <a:pt x="1101" y="1226"/>
                  <a:pt x="1111" y="1265"/>
                </a:cubicBezTo>
                <a:cubicBezTo>
                  <a:pt x="1110" y="1275"/>
                  <a:pt x="1107" y="1334"/>
                  <a:pt x="1095" y="1354"/>
                </a:cubicBezTo>
                <a:cubicBezTo>
                  <a:pt x="1075" y="1389"/>
                  <a:pt x="1039" y="1406"/>
                  <a:pt x="1014" y="1436"/>
                </a:cubicBezTo>
                <a:cubicBezTo>
                  <a:pt x="992" y="1463"/>
                  <a:pt x="973" y="1492"/>
                  <a:pt x="949" y="1517"/>
                </a:cubicBezTo>
                <a:cubicBezTo>
                  <a:pt x="930" y="1575"/>
                  <a:pt x="834" y="1667"/>
                  <a:pt x="779" y="1703"/>
                </a:cubicBezTo>
                <a:cubicBezTo>
                  <a:pt x="758" y="1734"/>
                  <a:pt x="740" y="1766"/>
                  <a:pt x="714" y="1793"/>
                </a:cubicBezTo>
                <a:cubicBezTo>
                  <a:pt x="688" y="1862"/>
                  <a:pt x="613" y="1915"/>
                  <a:pt x="559" y="1963"/>
                </a:cubicBezTo>
                <a:cubicBezTo>
                  <a:pt x="475" y="2037"/>
                  <a:pt x="543" y="1992"/>
                  <a:pt x="486" y="2028"/>
                </a:cubicBezTo>
                <a:cubicBezTo>
                  <a:pt x="459" y="2068"/>
                  <a:pt x="452" y="2084"/>
                  <a:pt x="413" y="2109"/>
                </a:cubicBezTo>
                <a:cubicBezTo>
                  <a:pt x="391" y="2142"/>
                  <a:pt x="365" y="2177"/>
                  <a:pt x="332" y="2198"/>
                </a:cubicBezTo>
                <a:cubicBezTo>
                  <a:pt x="299" y="2247"/>
                  <a:pt x="243" y="2288"/>
                  <a:pt x="194" y="2320"/>
                </a:cubicBezTo>
                <a:cubicBezTo>
                  <a:pt x="175" y="2348"/>
                  <a:pt x="158" y="2367"/>
                  <a:pt x="129" y="2385"/>
                </a:cubicBezTo>
                <a:cubicBezTo>
                  <a:pt x="106" y="2419"/>
                  <a:pt x="67" y="2451"/>
                  <a:pt x="32" y="2474"/>
                </a:cubicBezTo>
                <a:cubicBezTo>
                  <a:pt x="27" y="2482"/>
                  <a:pt x="22" y="2490"/>
                  <a:pt x="16" y="2498"/>
                </a:cubicBezTo>
                <a:cubicBezTo>
                  <a:pt x="11" y="2504"/>
                  <a:pt x="0" y="2515"/>
                  <a:pt x="0" y="2515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Freeform 33"/>
          <p:cNvSpPr>
            <a:spLocks/>
          </p:cNvSpPr>
          <p:nvPr/>
        </p:nvSpPr>
        <p:spPr bwMode="auto">
          <a:xfrm>
            <a:off x="3760788" y="4121150"/>
            <a:ext cx="2549525" cy="385763"/>
          </a:xfrm>
          <a:custGeom>
            <a:avLst/>
            <a:gdLst>
              <a:gd name="T0" fmla="*/ 0 w 1606"/>
              <a:gd name="T1" fmla="*/ 269875 h 243"/>
              <a:gd name="T2" fmla="*/ 50800 w 1606"/>
              <a:gd name="T3" fmla="*/ 284163 h 243"/>
              <a:gd name="T4" fmla="*/ 231775 w 1606"/>
              <a:gd name="T5" fmla="*/ 296863 h 243"/>
              <a:gd name="T6" fmla="*/ 269875 w 1606"/>
              <a:gd name="T7" fmla="*/ 322263 h 243"/>
              <a:gd name="T8" fmla="*/ 450850 w 1606"/>
              <a:gd name="T9" fmla="*/ 385763 h 243"/>
              <a:gd name="T10" fmla="*/ 1017588 w 1606"/>
              <a:gd name="T11" fmla="*/ 334963 h 243"/>
              <a:gd name="T12" fmla="*/ 1184275 w 1606"/>
              <a:gd name="T13" fmla="*/ 284163 h 243"/>
              <a:gd name="T14" fmla="*/ 1377950 w 1606"/>
              <a:gd name="T15" fmla="*/ 193675 h 243"/>
              <a:gd name="T16" fmla="*/ 1455738 w 1606"/>
              <a:gd name="T17" fmla="*/ 168275 h 243"/>
              <a:gd name="T18" fmla="*/ 1892300 w 1606"/>
              <a:gd name="T19" fmla="*/ 231775 h 243"/>
              <a:gd name="T20" fmla="*/ 2138363 w 1606"/>
              <a:gd name="T21" fmla="*/ 115888 h 243"/>
              <a:gd name="T22" fmla="*/ 2408238 w 1606"/>
              <a:gd name="T23" fmla="*/ 38100 h 243"/>
              <a:gd name="T24" fmla="*/ 2486025 w 1606"/>
              <a:gd name="T25" fmla="*/ 12700 h 243"/>
              <a:gd name="T26" fmla="*/ 2549525 w 1606"/>
              <a:gd name="T27" fmla="*/ 0 h 24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606"/>
              <a:gd name="T43" fmla="*/ 0 h 243"/>
              <a:gd name="T44" fmla="*/ 1606 w 1606"/>
              <a:gd name="T45" fmla="*/ 243 h 24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606" h="243">
                <a:moveTo>
                  <a:pt x="0" y="170"/>
                </a:moveTo>
                <a:cubicBezTo>
                  <a:pt x="11" y="173"/>
                  <a:pt x="21" y="178"/>
                  <a:pt x="32" y="179"/>
                </a:cubicBezTo>
                <a:cubicBezTo>
                  <a:pt x="70" y="183"/>
                  <a:pt x="108" y="180"/>
                  <a:pt x="146" y="187"/>
                </a:cubicBezTo>
                <a:cubicBezTo>
                  <a:pt x="155" y="189"/>
                  <a:pt x="161" y="199"/>
                  <a:pt x="170" y="203"/>
                </a:cubicBezTo>
                <a:cubicBezTo>
                  <a:pt x="204" y="218"/>
                  <a:pt x="248" y="234"/>
                  <a:pt x="284" y="243"/>
                </a:cubicBezTo>
                <a:cubicBezTo>
                  <a:pt x="405" y="237"/>
                  <a:pt x="521" y="226"/>
                  <a:pt x="641" y="211"/>
                </a:cubicBezTo>
                <a:cubicBezTo>
                  <a:pt x="676" y="199"/>
                  <a:pt x="711" y="191"/>
                  <a:pt x="746" y="179"/>
                </a:cubicBezTo>
                <a:cubicBezTo>
                  <a:pt x="783" y="154"/>
                  <a:pt x="825" y="136"/>
                  <a:pt x="868" y="122"/>
                </a:cubicBezTo>
                <a:cubicBezTo>
                  <a:pt x="884" y="117"/>
                  <a:pt x="917" y="106"/>
                  <a:pt x="917" y="106"/>
                </a:cubicBezTo>
                <a:cubicBezTo>
                  <a:pt x="1013" y="112"/>
                  <a:pt x="1098" y="127"/>
                  <a:pt x="1192" y="146"/>
                </a:cubicBezTo>
                <a:cubicBezTo>
                  <a:pt x="1254" y="134"/>
                  <a:pt x="1288" y="92"/>
                  <a:pt x="1347" y="73"/>
                </a:cubicBezTo>
                <a:cubicBezTo>
                  <a:pt x="1395" y="41"/>
                  <a:pt x="1462" y="43"/>
                  <a:pt x="1517" y="24"/>
                </a:cubicBezTo>
                <a:cubicBezTo>
                  <a:pt x="1533" y="18"/>
                  <a:pt x="1549" y="11"/>
                  <a:pt x="1566" y="8"/>
                </a:cubicBezTo>
                <a:cubicBezTo>
                  <a:pt x="1579" y="5"/>
                  <a:pt x="1606" y="0"/>
                  <a:pt x="1606" y="0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TextBox 31"/>
          <p:cNvSpPr txBox="1">
            <a:spLocks noChangeArrowheads="1"/>
          </p:cNvSpPr>
          <p:nvPr/>
        </p:nvSpPr>
        <p:spPr bwMode="auto">
          <a:xfrm>
            <a:off x="381000" y="6324600"/>
            <a:ext cx="7848600" cy="40011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00FF"/>
                </a:solidFill>
              </a:rPr>
              <a:t>k-NN gives locally defined decision boundaries between classes</a:t>
            </a:r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CB4F6-371B-2932-1A5D-A267D70A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DB0866-AFAC-A03E-3849-6194B593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650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Lecture # 21</a:t>
            </a:r>
            <a:br>
              <a:rPr lang="en-US" dirty="0"/>
            </a:br>
            <a:r>
              <a:rPr lang="en-US" dirty="0"/>
              <a:t>K- Nearest </a:t>
            </a:r>
            <a:r>
              <a:rPr lang="en-US" dirty="0" err="1"/>
              <a:t>Neighbour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333B94-4483-11E7-75B1-B142107C2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46" y="1638160"/>
            <a:ext cx="4800600" cy="41021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MMI10" pitchFamily="34" charset="2"/>
              </a:rPr>
              <a:t>K</a:t>
            </a:r>
            <a:r>
              <a:rPr lang="en-GB" dirty="0"/>
              <a:t> Nearest Neighbour (</a:t>
            </a:r>
            <a:r>
              <a:rPr lang="en-GB" i="1" dirty="0" err="1"/>
              <a:t>k</a:t>
            </a:r>
            <a:r>
              <a:rPr lang="en-GB" dirty="0" err="1"/>
              <a:t>NN</a:t>
            </a:r>
            <a:r>
              <a:rPr lang="en-GB" dirty="0"/>
              <a:t>) Classifier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32868" y="5505697"/>
            <a:ext cx="1495744" cy="423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MI10" pitchFamily="34" charset="2"/>
              </a:rPr>
              <a:t>K</a:t>
            </a:r>
            <a:r>
              <a:rPr lang="en-GB" dirty="0">
                <a:latin typeface="CMR12" pitchFamily="34" charset="2"/>
              </a:rPr>
              <a:t> = 1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4800" y="6262750"/>
            <a:ext cx="77237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FF0000"/>
                </a:solidFill>
              </a:rPr>
              <a:t>What is the decision boundary for k-NN for this one?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1877C-28A8-F3CD-46D8-75C30D20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89FD8-CEE5-D0D6-1E92-68B9DFB3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20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3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MMI10" pitchFamily="34" charset="2"/>
              </a:rPr>
              <a:t>K</a:t>
            </a:r>
            <a:r>
              <a:rPr lang="en-GB" dirty="0"/>
              <a:t> Nearest Neighbour (</a:t>
            </a:r>
            <a:r>
              <a:rPr lang="en-GB" i="1" dirty="0" err="1"/>
              <a:t>k</a:t>
            </a:r>
            <a:r>
              <a:rPr lang="en-GB" dirty="0" err="1"/>
              <a:t>NN</a:t>
            </a:r>
            <a:r>
              <a:rPr lang="en-GB" dirty="0"/>
              <a:t>) Classifier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285984" y="1643051"/>
            <a:ext cx="4786346" cy="4286280"/>
            <a:chOff x="4895050" y="1980362"/>
            <a:chExt cx="3657600" cy="3736857"/>
          </a:xfrm>
        </p:grpSpPr>
        <p:pic>
          <p:nvPicPr>
            <p:cNvPr id="11" name="Picture 10" descr="Figure2.27b.jpg"/>
            <p:cNvPicPr>
              <a:picLocks noChangeAspect="1"/>
            </p:cNvPicPr>
            <p:nvPr/>
          </p:nvPicPr>
          <p:blipFill>
            <a:blip r:embed="rId2" cstate="print"/>
            <a:srcRect b="7434"/>
            <a:stretch>
              <a:fillRect/>
            </a:stretch>
          </p:blipFill>
          <p:spPr>
            <a:xfrm>
              <a:off x="4895050" y="1980362"/>
              <a:ext cx="3657600" cy="35719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306390" y="5347887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MMI10" pitchFamily="34" charset="2"/>
                </a:rPr>
                <a:t>K</a:t>
              </a:r>
              <a:r>
                <a:rPr lang="en-GB" dirty="0">
                  <a:latin typeface="CMR12" pitchFamily="34" charset="2"/>
                </a:rPr>
                <a:t> = 1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51B63-0F18-4229-1899-8755CAFC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35950-EC85-0C75-0187-669FA32F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66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label with k = 1?</a:t>
            </a: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887D4-A7D6-8AC1-6526-3DB692B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1506A-82F7-9C29-E4E9-45AAEA2F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089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32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We’d choose red.</a:t>
            </a:r>
            <a:r>
              <a:rPr lang="en-US" sz="2400" dirty="0">
                <a:solidFill>
                  <a:srgbClr val="FF0000"/>
                </a:solidFill>
              </a:rPr>
              <a:t>  Do you agree?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F726F-6004-4A98-42F5-E19BF8C5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B210-D74E-FED3-D03E-1F5AA898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61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label with k = 3?</a:t>
            </a: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CBDAE-3898-52A4-AC58-9672C63F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9F840-6397-E1A6-896C-0216967D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09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2" name="Straight Connector 71"/>
          <p:cNvCxnSpPr>
            <a:stCxn id="71" idx="1"/>
            <a:endCxn id="70" idx="5"/>
          </p:cNvCxnSpPr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4108632" y="3303470"/>
            <a:ext cx="28486" cy="302448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1" idx="0"/>
          </p:cNvCxnSpPr>
          <p:nvPr/>
        </p:nvCxnSpPr>
        <p:spPr>
          <a:xfrm flipH="1">
            <a:off x="4080380" y="29665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4652" y="1614068"/>
            <a:ext cx="442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We’d choose blue.</a:t>
            </a:r>
            <a:r>
              <a:rPr lang="en-US" sz="2400" dirty="0">
                <a:solidFill>
                  <a:srgbClr val="FF0000"/>
                </a:solidFill>
              </a:rPr>
              <a:t>  Do you agree?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75797-029F-EDB7-C628-2F22AB2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5EF3B-737D-72B4-0637-8AC9B0E4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55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410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label with k = 100?</a:t>
            </a: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C600-671A-1FCD-E9AF-85CE6B8A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56FEC-67F0-AFE3-3521-580085C5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25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32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We’d choose red.</a:t>
            </a:r>
            <a:r>
              <a:rPr lang="en-US" sz="2400" dirty="0">
                <a:solidFill>
                  <a:srgbClr val="FF0000"/>
                </a:solidFill>
              </a:rPr>
              <a:t>  Do you agree?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6A23E-6590-1A66-77DA-392D0B46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9B937-EF4F-AEB4-6981-19BC882F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5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CMMI10"/>
                <a:ea typeface="ＭＳ Ｐゴシック" pitchFamily="34" charset="-128"/>
              </a:rPr>
              <a:t>The impact of k</a:t>
            </a:r>
            <a:endParaRPr lang="en-GB" dirty="0"/>
          </a:p>
        </p:txBody>
      </p:sp>
      <p:pic>
        <p:nvPicPr>
          <p:cNvPr id="10" name="Content Placeholder 9" descr="Figure2.28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695294"/>
            <a:ext cx="2706624" cy="3255264"/>
          </a:xfrm>
        </p:spPr>
      </p:pic>
      <p:pic>
        <p:nvPicPr>
          <p:cNvPr id="12" name="Content Placeholder 9" descr="Figure2.28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1077" y="1695294"/>
            <a:ext cx="2706624" cy="3255263"/>
          </a:xfrm>
          <a:prstGeom prst="rect">
            <a:avLst/>
          </a:prstGeom>
        </p:spPr>
      </p:pic>
      <p:pic>
        <p:nvPicPr>
          <p:cNvPr id="14" name="Content Placeholder 9" descr="Figure2.28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37342" y="1695294"/>
            <a:ext cx="2706624" cy="32552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355" y="5197908"/>
            <a:ext cx="799561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role of k?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does it relate to </a:t>
            </a:r>
            <a:r>
              <a:rPr lang="en-US" sz="2400" dirty="0" err="1">
                <a:solidFill>
                  <a:srgbClr val="FF0000"/>
                </a:solidFill>
              </a:rPr>
              <a:t>overfitting</a:t>
            </a:r>
            <a:r>
              <a:rPr lang="en-US" sz="2400" dirty="0">
                <a:solidFill>
                  <a:srgbClr val="FF0000"/>
                </a:solidFill>
              </a:rPr>
              <a:t> and </a:t>
            </a:r>
            <a:r>
              <a:rPr lang="en-US" sz="2400" dirty="0" err="1">
                <a:solidFill>
                  <a:srgbClr val="FF0000"/>
                </a:solidFill>
              </a:rPr>
              <a:t>underfitting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did we control this for decision trees?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5DA0E-5DBF-9533-DD1B-2790B068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EF6EA-DBAE-6062-ABD2-37596C9F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28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24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0143-BFCA-3B45-CE25-96223D3E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B7AE1-F30E-7806-4865-09D8E116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BDD32-7AE0-6598-30F2-B4F76691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1C96B9-6878-1C20-0637-4D04041931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Understanding neighbors using an example</a:t>
            </a:r>
          </a:p>
          <a:p>
            <a:r>
              <a:rPr lang="en-US" dirty="0"/>
              <a:t>How to measure the nearest neighbor?</a:t>
            </a:r>
          </a:p>
          <a:p>
            <a:r>
              <a:rPr lang="en-US" dirty="0"/>
              <a:t>Euclidean distance</a:t>
            </a:r>
          </a:p>
          <a:p>
            <a:r>
              <a:rPr lang="en-US" dirty="0"/>
              <a:t>Understanding decision boundaries</a:t>
            </a:r>
          </a:p>
          <a:p>
            <a:r>
              <a:rPr lang="en-US" dirty="0"/>
              <a:t>How to choose the value of ‘k’ in k-NN?</a:t>
            </a:r>
          </a:p>
        </p:txBody>
      </p:sp>
    </p:spTree>
    <p:extLst>
      <p:ext uri="{BB962C8B-B14F-4D97-AF65-F5344CB8AC3E}">
        <p14:creationId xmlns:p14="http://schemas.microsoft.com/office/powerpoint/2010/main" val="420563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6B80-1589-FC00-6D47-C2F702AA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Lecture ….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18CAD-E2B8-9282-E4BD-6CF2D784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69C6B-7476-3388-FAE9-DAA80339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34CF34-1412-0A0B-FE0B-E7359D63C6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Machine Problem</a:t>
            </a:r>
            <a:endParaRPr lang="en-GB" dirty="0"/>
          </a:p>
          <a:p>
            <a:pPr lvl="0"/>
            <a:r>
              <a:rPr lang="en-US" dirty="0"/>
              <a:t>Solving a real-world example with SVM</a:t>
            </a:r>
            <a:endParaRPr lang="en-GB" dirty="0"/>
          </a:p>
          <a:p>
            <a:pPr lvl="0"/>
            <a:r>
              <a:rPr lang="en-US" dirty="0"/>
              <a:t>Problems with Linear SVM</a:t>
            </a:r>
            <a:endParaRPr lang="en-GB" dirty="0"/>
          </a:p>
          <a:p>
            <a:pPr lvl="0"/>
            <a:r>
              <a:rPr lang="en-US" dirty="0"/>
              <a:t>Kernel Trick</a:t>
            </a:r>
            <a:endParaRPr lang="en-GB" dirty="0"/>
          </a:p>
          <a:p>
            <a:pPr lvl="0"/>
            <a:r>
              <a:rPr lang="en-US" dirty="0"/>
              <a:t>Soft Margin Classification</a:t>
            </a:r>
            <a:endParaRPr lang="en-GB" dirty="0"/>
          </a:p>
          <a:p>
            <a:pPr lvl="0"/>
            <a:r>
              <a:rPr lang="en-US" dirty="0"/>
              <a:t>Slack Variables</a:t>
            </a:r>
            <a:endParaRPr lang="en-GB" dirty="0"/>
          </a:p>
          <a:p>
            <a:pPr lvl="0"/>
            <a:r>
              <a:rPr lang="en-US" dirty="0"/>
              <a:t>Hinge Loss</a:t>
            </a:r>
            <a:endParaRPr lang="en-GB" dirty="0"/>
          </a:p>
          <a:p>
            <a:r>
              <a:rPr lang="en-US" dirty="0"/>
              <a:t>SVM for regression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70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78F1-2320-489C-7A95-DF10FEB3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next lecture 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51032-6C85-5515-38DB-7EFE1F2C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8551F-84D5-B032-51E6-B298D09D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348AF0-5D1D-778F-0C0D-6E1EC37D86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Choosing K</a:t>
            </a:r>
            <a:endParaRPr lang="en-GB" dirty="0"/>
          </a:p>
          <a:p>
            <a:pPr lvl="0"/>
            <a:r>
              <a:rPr lang="en-US" dirty="0"/>
              <a:t>Solving a real-world example with k-NN</a:t>
            </a:r>
            <a:endParaRPr lang="en-GB" dirty="0"/>
          </a:p>
          <a:p>
            <a:pPr lvl="0"/>
            <a:r>
              <a:rPr lang="en-US" dirty="0"/>
              <a:t>Coding of k-NN in Python</a:t>
            </a:r>
            <a:endParaRPr lang="en-GB" dirty="0"/>
          </a:p>
          <a:p>
            <a:r>
              <a:rPr lang="en-GB" dirty="0"/>
              <a:t>Machine Learning System Design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3265-D7B6-0475-DB52-D8A37AE4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Today’s Class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6EE76-60C1-B105-F8D0-67CF7294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AEF17-7269-0376-304C-F0E8BAD1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B5FB8B-C99E-D381-AEBD-6A39343E71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understand the concepts of </a:t>
            </a:r>
            <a:r>
              <a:rPr lang="en-US" dirty="0" err="1"/>
              <a:t>kNN</a:t>
            </a:r>
            <a:endParaRPr lang="en-GB" dirty="0"/>
          </a:p>
          <a:p>
            <a:pPr lvl="0"/>
            <a:r>
              <a:rPr lang="en-US" dirty="0"/>
              <a:t> To analyze different situations of using </a:t>
            </a:r>
            <a:r>
              <a:rPr lang="en-US" dirty="0" err="1"/>
              <a:t>kNN</a:t>
            </a:r>
            <a:endParaRPr lang="en-GB" dirty="0"/>
          </a:p>
          <a:p>
            <a:r>
              <a:rPr lang="en-US" dirty="0"/>
              <a:t>To apply </a:t>
            </a:r>
            <a:r>
              <a:rPr lang="en-US" dirty="0" err="1"/>
              <a:t>kNN</a:t>
            </a:r>
            <a:r>
              <a:rPr lang="en-US" dirty="0"/>
              <a:t> in solving problems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6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Apples vs. Bananas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05879"/>
              </p:ext>
            </p:extLst>
          </p:nvPr>
        </p:nvGraphicFramePr>
        <p:xfrm>
          <a:off x="612648" y="2660999"/>
          <a:ext cx="2663985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0334" y="3576728"/>
            <a:ext cx="350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visualize this data?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DED4B-F8C7-D489-18F3-C5741129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B077E-9333-B40A-F8E2-9C99B016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4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Apples vs. Bananas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42061"/>
              </p:ext>
            </p:extLst>
          </p:nvPr>
        </p:nvGraphicFramePr>
        <p:xfrm>
          <a:off x="612648" y="2660999"/>
          <a:ext cx="2663985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19" y="1706218"/>
            <a:ext cx="4379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Turn features into numerical values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841501" y="2624071"/>
            <a:ext cx="4765539" cy="2868824"/>
            <a:chOff x="3841501" y="2624071"/>
            <a:chExt cx="4765539" cy="2868824"/>
          </a:xfrm>
        </p:grpSpPr>
        <p:sp>
          <p:nvSpPr>
            <p:cNvPr id="7" name="Rectangle 6"/>
            <p:cNvSpPr/>
            <p:nvPr/>
          </p:nvSpPr>
          <p:spPr>
            <a:xfrm>
              <a:off x="4515168" y="2624071"/>
              <a:ext cx="4091872" cy="228815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37728" y="509278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Weight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72705" y="3481052"/>
              <a:ext cx="7377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Color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189308" y="471297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959879" y="4703989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32532" y="5104972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41152" y="5115159"/>
              <a:ext cx="43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4515168" y="4260927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15168" y="2753036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614" y="4253940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28705" y="2741107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779" y="2756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9172" y="4195834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50676" y="275825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66105" y="26798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</a:rPr>
                <a:t>B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638092" y="468161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57867" y="4206900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06276" y="27608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</a:rPr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1213" y="284793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8588" y="5914817"/>
            <a:ext cx="834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view examples as points in an </a:t>
            </a:r>
            <a:r>
              <a:rPr lang="en-US" sz="2400" i="1" dirty="0"/>
              <a:t>n</a:t>
            </a:r>
            <a:r>
              <a:rPr lang="en-US" sz="2400" dirty="0"/>
              <a:t>-dimensional space where </a:t>
            </a:r>
            <a:r>
              <a:rPr lang="en-US" sz="2400" i="1" dirty="0"/>
              <a:t>n</a:t>
            </a:r>
            <a:r>
              <a:rPr lang="en-US" sz="2400" dirty="0"/>
              <a:t> is the number of features called the </a:t>
            </a:r>
            <a:r>
              <a:rPr lang="en-US" sz="2400" dirty="0">
                <a:solidFill>
                  <a:srgbClr val="FF6600"/>
                </a:solidFill>
              </a:rPr>
              <a:t>feature space</a:t>
            </a: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CEFCF-50A7-4872-FDC3-CDAF17D0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52A7185-7F8A-3BE0-964E-F67DFD44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Examples in a feature space</a:t>
            </a: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64604-24B0-7644-C39A-966D1463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C3020-5A61-7D0B-B99F-73FFDFB9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889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FBECD-F342-F7CB-DA52-58177377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901C6-349B-E4C9-08F1-3DE1D278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6290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2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4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5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7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4" name="Straight Connector 53"/>
          <p:cNvCxnSpPr>
            <a:stCxn id="24589" idx="7"/>
            <a:endCxn id="52" idx="1"/>
          </p:cNvCxnSpPr>
          <p:nvPr/>
        </p:nvCxnSpPr>
        <p:spPr bwMode="auto">
          <a:xfrm flipV="1">
            <a:off x="3101882" y="4052197"/>
            <a:ext cx="328463" cy="2373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01086" y="522479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closest to red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E19EF-0970-128B-8D6B-EEF39E5A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GB"/>
              <a:t>April 13, 2023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6D7D2-DFCD-B914-886E-F19A0EE3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3512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4473</TotalTime>
  <Words>824</Words>
  <Application>Microsoft Macintosh PowerPoint</Application>
  <PresentationFormat>On-screen Show (4:3)</PresentationFormat>
  <Paragraphs>271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Calibri</vt:lpstr>
      <vt:lpstr>CMMI10</vt:lpstr>
      <vt:lpstr>CMR12</vt:lpstr>
      <vt:lpstr>Rockwell</vt:lpstr>
      <vt:lpstr>Tw Cen MT</vt:lpstr>
      <vt:lpstr>Wingdings</vt:lpstr>
      <vt:lpstr>Wingdings 2</vt:lpstr>
      <vt:lpstr>Median</vt:lpstr>
      <vt:lpstr>Equation</vt:lpstr>
      <vt:lpstr>CS 467 MachINE LearnIng</vt:lpstr>
      <vt:lpstr> Lecture # 21 K- Nearest Neighbour</vt:lpstr>
      <vt:lpstr>In the previous Lecture ….</vt:lpstr>
      <vt:lpstr>Objectives of Today’s Class</vt:lpstr>
      <vt:lpstr>Apples vs. Bananas</vt:lpstr>
      <vt:lpstr>Apples vs. Bananas</vt:lpstr>
      <vt:lpstr>Examples in a feature space</vt:lpstr>
      <vt:lpstr>Test example: what class?</vt:lpstr>
      <vt:lpstr>Test example: what class?</vt:lpstr>
      <vt:lpstr>Another classification algorithm?</vt:lpstr>
      <vt:lpstr>What about this example?</vt:lpstr>
      <vt:lpstr>What about this example?</vt:lpstr>
      <vt:lpstr>What about this example?</vt:lpstr>
      <vt:lpstr>k-Nearest Neighbor (k-NN)</vt:lpstr>
      <vt:lpstr>k-Nearest Neighbor (k-NN)</vt:lpstr>
      <vt:lpstr>Euclidean distance</vt:lpstr>
      <vt:lpstr>Euclidean distance</vt:lpstr>
      <vt:lpstr>Decision boundaries</vt:lpstr>
      <vt:lpstr>k-NN decision boundaries</vt:lpstr>
      <vt:lpstr>K Nearest Neighbour (kNN) Classifier</vt:lpstr>
      <vt:lpstr>K Nearest Neighbour (kNN) Classifier</vt:lpstr>
      <vt:lpstr>Choosing k</vt:lpstr>
      <vt:lpstr>Choosing k</vt:lpstr>
      <vt:lpstr>Choosing k</vt:lpstr>
      <vt:lpstr>Choosing k</vt:lpstr>
      <vt:lpstr>Choosing k</vt:lpstr>
      <vt:lpstr>Choosing k</vt:lpstr>
      <vt:lpstr>The impact of k</vt:lpstr>
      <vt:lpstr>Summary</vt:lpstr>
      <vt:lpstr>In the next lecture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Irfan Ud-Din</cp:lastModifiedBy>
  <cp:revision>544</cp:revision>
  <cp:lastPrinted>2014-11-21T01:27:52Z</cp:lastPrinted>
  <dcterms:created xsi:type="dcterms:W3CDTF">2013-09-08T20:10:23Z</dcterms:created>
  <dcterms:modified xsi:type="dcterms:W3CDTF">2023-11-03T18:50:57Z</dcterms:modified>
</cp:coreProperties>
</file>