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9" r:id="rId1"/>
  </p:sldMasterIdLst>
  <p:notesMasterIdLst>
    <p:notesMasterId r:id="rId9"/>
  </p:notesMasterIdLst>
  <p:sldIdLst>
    <p:sldId id="262" r:id="rId2"/>
    <p:sldId id="256" r:id="rId3"/>
    <p:sldId id="265" r:id="rId4"/>
    <p:sldId id="266" r:id="rId5"/>
    <p:sldId id="258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A44A10-183F-A047-8A2F-47C1FA73230F}" v="3" dt="2023-04-26T12:30:25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47"/>
    <p:restoredTop sz="94694"/>
  </p:normalViewPr>
  <p:slideViewPr>
    <p:cSldViewPr snapToGrid="0">
      <p:cViewPr varScale="1">
        <p:scale>
          <a:sx n="72" d="100"/>
          <a:sy n="72" d="100"/>
        </p:scale>
        <p:origin x="232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fan Ud-Din" userId="ee04383a-3b49-4780-98b3-1937345d585e" providerId="ADAL" clId="{84A44A10-183F-A047-8A2F-47C1FA73230F}"/>
    <pc:docChg chg="addSld modSld">
      <pc:chgData name="Irfan Ud-Din" userId="ee04383a-3b49-4780-98b3-1937345d585e" providerId="ADAL" clId="{84A44A10-183F-A047-8A2F-47C1FA73230F}" dt="2023-04-26T16:10:53.409" v="116" actId="20577"/>
      <pc:docMkLst>
        <pc:docMk/>
      </pc:docMkLst>
      <pc:sldChg chg="addSp modSp">
        <pc:chgData name="Irfan Ud-Din" userId="ee04383a-3b49-4780-98b3-1937345d585e" providerId="ADAL" clId="{84A44A10-183F-A047-8A2F-47C1FA73230F}" dt="2023-04-26T12:30:25.588" v="19"/>
        <pc:sldMkLst>
          <pc:docMk/>
          <pc:sldMk cId="2601164125" sldId="257"/>
        </pc:sldMkLst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2601164125" sldId="257"/>
            <ac:spMk id="3" creationId="{4D22E4A6-F10F-CAFC-3036-4D529E278B6D}"/>
          </ac:spMkLst>
        </pc:spChg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2601164125" sldId="257"/>
            <ac:spMk id="4" creationId="{542ECBA6-443F-4D99-D4ED-4550C595AFF1}"/>
          </ac:spMkLst>
        </pc:spChg>
      </pc:sldChg>
      <pc:sldChg chg="addSp modSp">
        <pc:chgData name="Irfan Ud-Din" userId="ee04383a-3b49-4780-98b3-1937345d585e" providerId="ADAL" clId="{84A44A10-183F-A047-8A2F-47C1FA73230F}" dt="2023-04-26T12:30:25.588" v="19"/>
        <pc:sldMkLst>
          <pc:docMk/>
          <pc:sldMk cId="1907247610" sldId="258"/>
        </pc:sldMkLst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1907247610" sldId="258"/>
            <ac:spMk id="3" creationId="{9B632B12-010F-2A06-DC44-D71E4407BD39}"/>
          </ac:spMkLst>
        </pc:spChg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1907247610" sldId="258"/>
            <ac:spMk id="4" creationId="{59DEE8AF-0584-1F8B-88B3-7A7E8A4411CF}"/>
          </ac:spMkLst>
        </pc:spChg>
      </pc:sldChg>
      <pc:sldChg chg="addSp modSp">
        <pc:chgData name="Irfan Ud-Din" userId="ee04383a-3b49-4780-98b3-1937345d585e" providerId="ADAL" clId="{84A44A10-183F-A047-8A2F-47C1FA73230F}" dt="2023-04-26T12:30:25.588" v="19"/>
        <pc:sldMkLst>
          <pc:docMk/>
          <pc:sldMk cId="2231391475" sldId="259"/>
        </pc:sldMkLst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2231391475" sldId="259"/>
            <ac:spMk id="3" creationId="{0495A8AF-CE7E-97BF-EE64-CC25EBD1FACD}"/>
          </ac:spMkLst>
        </pc:spChg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2231391475" sldId="259"/>
            <ac:spMk id="4" creationId="{8525B33A-030A-2A4C-0345-3896C35A6150}"/>
          </ac:spMkLst>
        </pc:spChg>
      </pc:sldChg>
      <pc:sldChg chg="addSp modSp">
        <pc:chgData name="Irfan Ud-Din" userId="ee04383a-3b49-4780-98b3-1937345d585e" providerId="ADAL" clId="{84A44A10-183F-A047-8A2F-47C1FA73230F}" dt="2023-04-26T12:30:25.588" v="19"/>
        <pc:sldMkLst>
          <pc:docMk/>
          <pc:sldMk cId="1277845436" sldId="260"/>
        </pc:sldMkLst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1277845436" sldId="260"/>
            <ac:spMk id="3" creationId="{C2AB3831-7F71-3785-BEBD-2F72A18E5FF4}"/>
          </ac:spMkLst>
        </pc:spChg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1277845436" sldId="260"/>
            <ac:spMk id="4" creationId="{0B32A10C-6142-29F9-71E7-C37F3F870558}"/>
          </ac:spMkLst>
        </pc:spChg>
      </pc:sldChg>
      <pc:sldChg chg="addSp modSp">
        <pc:chgData name="Irfan Ud-Din" userId="ee04383a-3b49-4780-98b3-1937345d585e" providerId="ADAL" clId="{84A44A10-183F-A047-8A2F-47C1FA73230F}" dt="2023-04-26T12:30:25.588" v="19"/>
        <pc:sldMkLst>
          <pc:docMk/>
          <pc:sldMk cId="4117698261" sldId="261"/>
        </pc:sldMkLst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4117698261" sldId="261"/>
            <ac:spMk id="2" creationId="{9F9B5F93-179F-19B9-877D-FCDD64152480}"/>
          </ac:spMkLst>
        </pc:spChg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4117698261" sldId="261"/>
            <ac:spMk id="3" creationId="{28DC7C56-D023-0328-8E0F-D847681BDE81}"/>
          </ac:spMkLst>
        </pc:spChg>
      </pc:sldChg>
      <pc:sldChg chg="addSp modSp">
        <pc:chgData name="Irfan Ud-Din" userId="ee04383a-3b49-4780-98b3-1937345d585e" providerId="ADAL" clId="{84A44A10-183F-A047-8A2F-47C1FA73230F}" dt="2023-04-26T12:30:25.588" v="19"/>
        <pc:sldMkLst>
          <pc:docMk/>
          <pc:sldMk cId="919415794" sldId="262"/>
        </pc:sldMkLst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919415794" sldId="262"/>
            <ac:spMk id="3" creationId="{CD886323-D5E5-B5C5-8F41-67371E01B30C}"/>
          </ac:spMkLst>
        </pc:spChg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919415794" sldId="262"/>
            <ac:spMk id="4" creationId="{2AE797C0-59E1-9756-7989-251D32C1B452}"/>
          </ac:spMkLst>
        </pc:spChg>
      </pc:sldChg>
      <pc:sldChg chg="addSp modSp mod">
        <pc:chgData name="Irfan Ud-Din" userId="ee04383a-3b49-4780-98b3-1937345d585e" providerId="ADAL" clId="{84A44A10-183F-A047-8A2F-47C1FA73230F}" dt="2023-04-26T12:30:25.588" v="19"/>
        <pc:sldMkLst>
          <pc:docMk/>
          <pc:sldMk cId="823769878" sldId="263"/>
        </pc:sldMkLst>
        <pc:spChg chg="mod">
          <ac:chgData name="Irfan Ud-Din" userId="ee04383a-3b49-4780-98b3-1937345d585e" providerId="ADAL" clId="{84A44A10-183F-A047-8A2F-47C1FA73230F}" dt="2023-04-15T17:44:29.012" v="18" actId="20577"/>
          <ac:spMkLst>
            <pc:docMk/>
            <pc:sldMk cId="823769878" sldId="263"/>
            <ac:spMk id="2" creationId="{C2516DFA-F350-6121-6076-8CC3DBED4881}"/>
          </ac:spMkLst>
        </pc:spChg>
        <pc:spChg chg="mod">
          <ac:chgData name="Irfan Ud-Din" userId="ee04383a-3b49-4780-98b3-1937345d585e" providerId="ADAL" clId="{84A44A10-183F-A047-8A2F-47C1FA73230F}" dt="2023-04-15T17:44:24.594" v="3" actId="20577"/>
          <ac:spMkLst>
            <pc:docMk/>
            <pc:sldMk cId="823769878" sldId="263"/>
            <ac:spMk id="3" creationId="{E25E666E-0C6A-0210-C665-6D32CC70AA7D}"/>
          </ac:spMkLst>
        </pc:spChg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823769878" sldId="263"/>
            <ac:spMk id="4" creationId="{B1332B7E-C7ED-9A08-D4F4-3ADEF092AD9F}"/>
          </ac:spMkLst>
        </pc:spChg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823769878" sldId="263"/>
            <ac:spMk id="5" creationId="{89463B88-6A8A-AF9B-4D8B-CB14A8C5AF19}"/>
          </ac:spMkLst>
        </pc:spChg>
      </pc:sldChg>
      <pc:sldChg chg="modSp new mod">
        <pc:chgData name="Irfan Ud-Din" userId="ee04383a-3b49-4780-98b3-1937345d585e" providerId="ADAL" clId="{84A44A10-183F-A047-8A2F-47C1FA73230F}" dt="2023-04-26T16:10:53.409" v="116" actId="20577"/>
        <pc:sldMkLst>
          <pc:docMk/>
          <pc:sldMk cId="3994751612" sldId="264"/>
        </pc:sldMkLst>
        <pc:spChg chg="mod">
          <ac:chgData name="Irfan Ud-Din" userId="ee04383a-3b49-4780-98b3-1937345d585e" providerId="ADAL" clId="{84A44A10-183F-A047-8A2F-47C1FA73230F}" dt="2023-04-26T16:10:22.882" v="51" actId="20577"/>
          <ac:spMkLst>
            <pc:docMk/>
            <pc:sldMk cId="3994751612" sldId="264"/>
            <ac:spMk id="2" creationId="{3344EFC4-97A0-C010-5580-019372233F97}"/>
          </ac:spMkLst>
        </pc:spChg>
        <pc:spChg chg="mod">
          <ac:chgData name="Irfan Ud-Din" userId="ee04383a-3b49-4780-98b3-1937345d585e" providerId="ADAL" clId="{84A44A10-183F-A047-8A2F-47C1FA73230F}" dt="2023-04-26T16:10:53.409" v="116" actId="20577"/>
          <ac:spMkLst>
            <pc:docMk/>
            <pc:sldMk cId="3994751612" sldId="264"/>
            <ac:spMk id="3" creationId="{7D8CBC31-64A1-8450-6788-B033BBBD66B6}"/>
          </ac:spMkLst>
        </pc:spChg>
      </pc:sldChg>
    </pc:docChg>
  </pc:docChgLst>
  <pc:docChgLst>
    <pc:chgData name="Irfan Ud-Din" userId="ee04383a-3b49-4780-98b3-1937345d585e" providerId="ADAL" clId="{CBF742A2-02D7-6040-ACB0-A6AC3CF60292}"/>
    <pc:docChg chg="undo custSel addSld delSld modSld sldOrd">
      <pc:chgData name="Irfan Ud-Din" userId="ee04383a-3b49-4780-98b3-1937345d585e" providerId="ADAL" clId="{CBF742A2-02D7-6040-ACB0-A6AC3CF60292}" dt="2023-02-01T05:12:37.471" v="66" actId="27636"/>
      <pc:docMkLst>
        <pc:docMk/>
      </pc:docMkLst>
      <pc:sldChg chg="addSp delSp modSp mod ord">
        <pc:chgData name="Irfan Ud-Din" userId="ee04383a-3b49-4780-98b3-1937345d585e" providerId="ADAL" clId="{CBF742A2-02D7-6040-ACB0-A6AC3CF60292}" dt="2023-02-01T05:12:37.471" v="66" actId="27636"/>
        <pc:sldMkLst>
          <pc:docMk/>
          <pc:sldMk cId="827441363" sldId="256"/>
        </pc:sldMkLst>
        <pc:spChg chg="mod">
          <ac:chgData name="Irfan Ud-Din" userId="ee04383a-3b49-4780-98b3-1937345d585e" providerId="ADAL" clId="{CBF742A2-02D7-6040-ACB0-A6AC3CF60292}" dt="2023-02-01T05:12:37.471" v="66" actId="27636"/>
          <ac:spMkLst>
            <pc:docMk/>
            <pc:sldMk cId="827441363" sldId="256"/>
            <ac:spMk id="2" creationId="{C668F749-36A2-F63F-A1F4-85D6CFF49865}"/>
          </ac:spMkLst>
        </pc:spChg>
        <pc:spChg chg="mod">
          <ac:chgData name="Irfan Ud-Din" userId="ee04383a-3b49-4780-98b3-1937345d585e" providerId="ADAL" clId="{CBF742A2-02D7-6040-ACB0-A6AC3CF60292}" dt="2023-02-01T05:12:33.750" v="64" actId="26606"/>
          <ac:spMkLst>
            <pc:docMk/>
            <pc:sldMk cId="827441363" sldId="256"/>
            <ac:spMk id="3" creationId="{BA9B59F3-58CB-E0A6-96AB-863BEAF928F3}"/>
          </ac:spMkLst>
        </pc:spChg>
        <pc:spChg chg="del">
          <ac:chgData name="Irfan Ud-Din" userId="ee04383a-3b49-4780-98b3-1937345d585e" providerId="ADAL" clId="{CBF742A2-02D7-6040-ACB0-A6AC3CF60292}" dt="2023-02-01T05:11:37.923" v="47" actId="26606"/>
          <ac:spMkLst>
            <pc:docMk/>
            <pc:sldMk cId="827441363" sldId="256"/>
            <ac:spMk id="20" creationId="{A9286AD2-18A9-4868-A4E3-7A2097A20810}"/>
          </ac:spMkLst>
        </pc:spChg>
        <pc:spChg chg="add del">
          <ac:chgData name="Irfan Ud-Din" userId="ee04383a-3b49-4780-98b3-1937345d585e" providerId="ADAL" clId="{CBF742A2-02D7-6040-ACB0-A6AC3CF60292}" dt="2023-02-01T05:11:51.601" v="54" actId="26606"/>
          <ac:spMkLst>
            <pc:docMk/>
            <pc:sldMk cId="827441363" sldId="256"/>
            <ac:spMk id="27" creationId="{33428ACC-71EC-4171-9527-10983BA6B41D}"/>
          </ac:spMkLst>
        </pc:spChg>
        <pc:spChg chg="add del">
          <ac:chgData name="Irfan Ud-Din" userId="ee04383a-3b49-4780-98b3-1937345d585e" providerId="ADAL" clId="{CBF742A2-02D7-6040-ACB0-A6AC3CF60292}" dt="2023-02-01T05:11:51.601" v="54" actId="26606"/>
          <ac:spMkLst>
            <pc:docMk/>
            <pc:sldMk cId="827441363" sldId="256"/>
            <ac:spMk id="31" creationId="{8D4480B4-953D-41FA-9052-09AB3A026947}"/>
          </ac:spMkLst>
        </pc:spChg>
        <pc:spChg chg="add del">
          <ac:chgData name="Irfan Ud-Din" userId="ee04383a-3b49-4780-98b3-1937345d585e" providerId="ADAL" clId="{CBF742A2-02D7-6040-ACB0-A6AC3CF60292}" dt="2023-02-01T05:11:47.328" v="51" actId="26606"/>
          <ac:spMkLst>
            <pc:docMk/>
            <pc:sldMk cId="827441363" sldId="256"/>
            <ac:spMk id="36" creationId="{B4D0E555-16F6-44D0-BF56-AF5FF5BDE9D6}"/>
          </ac:spMkLst>
        </pc:spChg>
        <pc:spChg chg="add del">
          <ac:chgData name="Irfan Ud-Din" userId="ee04383a-3b49-4780-98b3-1937345d585e" providerId="ADAL" clId="{CBF742A2-02D7-6040-ACB0-A6AC3CF60292}" dt="2023-02-01T05:11:47.328" v="51" actId="26606"/>
          <ac:spMkLst>
            <pc:docMk/>
            <pc:sldMk cId="827441363" sldId="256"/>
            <ac:spMk id="38" creationId="{8117041D-1A7B-4ECA-AB68-3CFDB6726B8E}"/>
          </ac:spMkLst>
        </pc:spChg>
        <pc:spChg chg="add del">
          <ac:chgData name="Irfan Ud-Din" userId="ee04383a-3b49-4780-98b3-1937345d585e" providerId="ADAL" clId="{CBF742A2-02D7-6040-ACB0-A6AC3CF60292}" dt="2023-02-01T05:11:51.592" v="53" actId="26606"/>
          <ac:spMkLst>
            <pc:docMk/>
            <pc:sldMk cId="827441363" sldId="256"/>
            <ac:spMk id="42" creationId="{33428ACC-71EC-4171-9527-10983BA6B41D}"/>
          </ac:spMkLst>
        </pc:spChg>
        <pc:spChg chg="add del">
          <ac:chgData name="Irfan Ud-Din" userId="ee04383a-3b49-4780-98b3-1937345d585e" providerId="ADAL" clId="{CBF742A2-02D7-6040-ACB0-A6AC3CF60292}" dt="2023-02-01T05:11:51.592" v="53" actId="26606"/>
          <ac:spMkLst>
            <pc:docMk/>
            <pc:sldMk cId="827441363" sldId="256"/>
            <ac:spMk id="44" creationId="{8D4480B4-953D-41FA-9052-09AB3A026947}"/>
          </ac:spMkLst>
        </pc:spChg>
        <pc:spChg chg="add del">
          <ac:chgData name="Irfan Ud-Din" userId="ee04383a-3b49-4780-98b3-1937345d585e" providerId="ADAL" clId="{CBF742A2-02D7-6040-ACB0-A6AC3CF60292}" dt="2023-02-01T05:12:33.750" v="64" actId="26606"/>
          <ac:spMkLst>
            <pc:docMk/>
            <pc:sldMk cId="827441363" sldId="256"/>
            <ac:spMk id="46" creationId="{2779F603-B669-4AD6-82F9-E09F76165B99}"/>
          </ac:spMkLst>
        </pc:spChg>
        <pc:spChg chg="add del">
          <ac:chgData name="Irfan Ud-Din" userId="ee04383a-3b49-4780-98b3-1937345d585e" providerId="ADAL" clId="{CBF742A2-02D7-6040-ACB0-A6AC3CF60292}" dt="2023-02-01T05:12:33.750" v="64" actId="26606"/>
          <ac:spMkLst>
            <pc:docMk/>
            <pc:sldMk cId="827441363" sldId="256"/>
            <ac:spMk id="48" creationId="{596FA172-921E-4C46-94E3-3FC0695A7AA8}"/>
          </ac:spMkLst>
        </pc:spChg>
        <pc:spChg chg="add del">
          <ac:chgData name="Irfan Ud-Din" userId="ee04383a-3b49-4780-98b3-1937345d585e" providerId="ADAL" clId="{CBF742A2-02D7-6040-ACB0-A6AC3CF60292}" dt="2023-02-01T05:12:33.741" v="63" actId="26606"/>
          <ac:spMkLst>
            <pc:docMk/>
            <pc:sldMk cId="827441363" sldId="256"/>
            <ac:spMk id="53" creationId="{2779F603-B669-4AD6-82F9-E09F76165B99}"/>
          </ac:spMkLst>
        </pc:spChg>
        <pc:spChg chg="add del">
          <ac:chgData name="Irfan Ud-Din" userId="ee04383a-3b49-4780-98b3-1937345d585e" providerId="ADAL" clId="{CBF742A2-02D7-6040-ACB0-A6AC3CF60292}" dt="2023-02-01T05:12:33.741" v="63" actId="26606"/>
          <ac:spMkLst>
            <pc:docMk/>
            <pc:sldMk cId="827441363" sldId="256"/>
            <ac:spMk id="57" creationId="{596FA172-921E-4C46-94E3-3FC0695A7AA8}"/>
          </ac:spMkLst>
        </pc:spChg>
        <pc:spChg chg="add">
          <ac:chgData name="Irfan Ud-Din" userId="ee04383a-3b49-4780-98b3-1937345d585e" providerId="ADAL" clId="{CBF742A2-02D7-6040-ACB0-A6AC3CF60292}" dt="2023-02-01T05:12:33.750" v="64" actId="26606"/>
          <ac:spMkLst>
            <pc:docMk/>
            <pc:sldMk cId="827441363" sldId="256"/>
            <ac:spMk id="59" creationId="{EE362070-691D-44DB-98D4-BC61774B0E61}"/>
          </ac:spMkLst>
        </pc:spChg>
        <pc:spChg chg="add">
          <ac:chgData name="Irfan Ud-Din" userId="ee04383a-3b49-4780-98b3-1937345d585e" providerId="ADAL" clId="{CBF742A2-02D7-6040-ACB0-A6AC3CF60292}" dt="2023-02-01T05:12:33.750" v="64" actId="26606"/>
          <ac:spMkLst>
            <pc:docMk/>
            <pc:sldMk cId="827441363" sldId="256"/>
            <ac:spMk id="61" creationId="{32DB1480-5B24-4B37-B70E-C74945DD914E}"/>
          </ac:spMkLst>
        </pc:spChg>
        <pc:picChg chg="mod">
          <ac:chgData name="Irfan Ud-Din" userId="ee04383a-3b49-4780-98b3-1937345d585e" providerId="ADAL" clId="{CBF742A2-02D7-6040-ACB0-A6AC3CF60292}" dt="2023-02-01T05:12:33.750" v="64" actId="26606"/>
          <ac:picMkLst>
            <pc:docMk/>
            <pc:sldMk cId="827441363" sldId="256"/>
            <ac:picMk id="4" creationId="{6D9A92E2-79B6-145B-CFD2-6883BBDDD333}"/>
          </ac:picMkLst>
        </pc:picChg>
        <pc:cxnChg chg="del">
          <ac:chgData name="Irfan Ud-Din" userId="ee04383a-3b49-4780-98b3-1937345d585e" providerId="ADAL" clId="{CBF742A2-02D7-6040-ACB0-A6AC3CF60292}" dt="2023-02-01T05:11:37.923" v="47" actId="26606"/>
          <ac:cxnSpMkLst>
            <pc:docMk/>
            <pc:sldMk cId="827441363" sldId="256"/>
            <ac:cxnSpMk id="22" creationId="{E7A7CD63-7EC3-44F3-95D0-595C4019FF24}"/>
          </ac:cxnSpMkLst>
        </pc:cxnChg>
        <pc:cxnChg chg="add del">
          <ac:chgData name="Irfan Ud-Din" userId="ee04383a-3b49-4780-98b3-1937345d585e" providerId="ADAL" clId="{CBF742A2-02D7-6040-ACB0-A6AC3CF60292}" dt="2023-02-01T05:11:51.601" v="54" actId="26606"/>
          <ac:cxnSpMkLst>
            <pc:docMk/>
            <pc:sldMk cId="827441363" sldId="256"/>
            <ac:cxnSpMk id="29" creationId="{BA22713B-ABB6-4391-97F9-0449A2B9B664}"/>
          </ac:cxnSpMkLst>
        </pc:cxnChg>
        <pc:cxnChg chg="add del">
          <ac:chgData name="Irfan Ud-Din" userId="ee04383a-3b49-4780-98b3-1937345d585e" providerId="ADAL" clId="{CBF742A2-02D7-6040-ACB0-A6AC3CF60292}" dt="2023-02-01T05:11:47.328" v="51" actId="26606"/>
          <ac:cxnSpMkLst>
            <pc:docMk/>
            <pc:sldMk cId="827441363" sldId="256"/>
            <ac:cxnSpMk id="40" creationId="{ABCD2462-4C1E-401A-AC2D-F799A138B245}"/>
          </ac:cxnSpMkLst>
        </pc:cxnChg>
        <pc:cxnChg chg="add del">
          <ac:chgData name="Irfan Ud-Din" userId="ee04383a-3b49-4780-98b3-1937345d585e" providerId="ADAL" clId="{CBF742A2-02D7-6040-ACB0-A6AC3CF60292}" dt="2023-02-01T05:11:51.592" v="53" actId="26606"/>
          <ac:cxnSpMkLst>
            <pc:docMk/>
            <pc:sldMk cId="827441363" sldId="256"/>
            <ac:cxnSpMk id="43" creationId="{BA22713B-ABB6-4391-97F9-0449A2B9B664}"/>
          </ac:cxnSpMkLst>
        </pc:cxnChg>
        <pc:cxnChg chg="add del">
          <ac:chgData name="Irfan Ud-Din" userId="ee04383a-3b49-4780-98b3-1937345d585e" providerId="ADAL" clId="{CBF742A2-02D7-6040-ACB0-A6AC3CF60292}" dt="2023-02-01T05:12:33.750" v="64" actId="26606"/>
          <ac:cxnSpMkLst>
            <pc:docMk/>
            <pc:sldMk cId="827441363" sldId="256"/>
            <ac:cxnSpMk id="47" creationId="{7ABFD994-C2DC-4E7D-9411-C7FF7813EF47}"/>
          </ac:cxnSpMkLst>
        </pc:cxnChg>
        <pc:cxnChg chg="add del">
          <ac:chgData name="Irfan Ud-Din" userId="ee04383a-3b49-4780-98b3-1937345d585e" providerId="ADAL" clId="{CBF742A2-02D7-6040-ACB0-A6AC3CF60292}" dt="2023-02-01T05:12:33.741" v="63" actId="26606"/>
          <ac:cxnSpMkLst>
            <pc:docMk/>
            <pc:sldMk cId="827441363" sldId="256"/>
            <ac:cxnSpMk id="55" creationId="{7ABFD994-C2DC-4E7D-9411-C7FF7813EF47}"/>
          </ac:cxnSpMkLst>
        </pc:cxnChg>
        <pc:cxnChg chg="add">
          <ac:chgData name="Irfan Ud-Din" userId="ee04383a-3b49-4780-98b3-1937345d585e" providerId="ADAL" clId="{CBF742A2-02D7-6040-ACB0-A6AC3CF60292}" dt="2023-02-01T05:12:33.750" v="64" actId="26606"/>
          <ac:cxnSpMkLst>
            <pc:docMk/>
            <pc:sldMk cId="827441363" sldId="256"/>
            <ac:cxnSpMk id="60" creationId="{5A7EFE9C-DAE7-4ECA-BDB2-34E2534B8AB7}"/>
          </ac:cxnSpMkLst>
        </pc:cxnChg>
      </pc:sldChg>
      <pc:sldChg chg="addSp delSp modSp new mod setBg">
        <pc:chgData name="Irfan Ud-Din" userId="ee04383a-3b49-4780-98b3-1937345d585e" providerId="ADAL" clId="{CBF742A2-02D7-6040-ACB0-A6AC3CF60292}" dt="2023-02-01T05:05:29.499" v="15" actId="14100"/>
        <pc:sldMkLst>
          <pc:docMk/>
          <pc:sldMk cId="4117698261" sldId="261"/>
        </pc:sldMkLst>
        <pc:spChg chg="del mod ord">
          <ac:chgData name="Irfan Ud-Din" userId="ee04383a-3b49-4780-98b3-1937345d585e" providerId="ADAL" clId="{CBF742A2-02D7-6040-ACB0-A6AC3CF60292}" dt="2023-02-01T05:05:23.134" v="14" actId="26606"/>
          <ac:spMkLst>
            <pc:docMk/>
            <pc:sldMk cId="4117698261" sldId="261"/>
            <ac:spMk id="2" creationId="{F0AB356F-B4CC-E4B3-E66F-42D5F6D296B5}"/>
          </ac:spMkLst>
        </pc:spChg>
        <pc:spChg chg="del">
          <ac:chgData name="Irfan Ud-Din" userId="ee04383a-3b49-4780-98b3-1937345d585e" providerId="ADAL" clId="{CBF742A2-02D7-6040-ACB0-A6AC3CF60292}" dt="2023-02-01T05:04:57.413" v="1"/>
          <ac:spMkLst>
            <pc:docMk/>
            <pc:sldMk cId="4117698261" sldId="261"/>
            <ac:spMk id="3" creationId="{E2E67AC7-9E67-30DA-64A1-DFB28F743470}"/>
          </ac:spMkLst>
        </pc:spChg>
        <pc:spChg chg="add del">
          <ac:chgData name="Irfan Ud-Din" userId="ee04383a-3b49-4780-98b3-1937345d585e" providerId="ADAL" clId="{CBF742A2-02D7-6040-ACB0-A6AC3CF60292}" dt="2023-02-01T05:05:06.038" v="5" actId="26606"/>
          <ac:spMkLst>
            <pc:docMk/>
            <pc:sldMk cId="4117698261" sldId="261"/>
            <ac:spMk id="9" creationId="{4B71EC76-4D9D-446C-E163-190333240E2C}"/>
          </ac:spMkLst>
        </pc:spChg>
        <pc:spChg chg="add del">
          <ac:chgData name="Irfan Ud-Din" userId="ee04383a-3b49-4780-98b3-1937345d585e" providerId="ADAL" clId="{CBF742A2-02D7-6040-ACB0-A6AC3CF60292}" dt="2023-02-01T05:05:11.709" v="7" actId="26606"/>
          <ac:spMkLst>
            <pc:docMk/>
            <pc:sldMk cId="4117698261" sldId="261"/>
            <ac:spMk id="10" creationId="{39E3965E-AC41-4711-9D10-E25ABB132D86}"/>
          </ac:spMkLst>
        </pc:spChg>
        <pc:spChg chg="add del">
          <ac:chgData name="Irfan Ud-Din" userId="ee04383a-3b49-4780-98b3-1937345d585e" providerId="ADAL" clId="{CBF742A2-02D7-6040-ACB0-A6AC3CF60292}" dt="2023-02-01T05:05:06.038" v="5" actId="26606"/>
          <ac:spMkLst>
            <pc:docMk/>
            <pc:sldMk cId="4117698261" sldId="261"/>
            <ac:spMk id="12" creationId="{0AB6E427-3F73-4C06-A5D5-AE52C3883B50}"/>
          </ac:spMkLst>
        </pc:spChg>
        <pc:spChg chg="add del">
          <ac:chgData name="Irfan Ud-Din" userId="ee04383a-3b49-4780-98b3-1937345d585e" providerId="ADAL" clId="{CBF742A2-02D7-6040-ACB0-A6AC3CF60292}" dt="2023-02-01T05:05:06.038" v="5" actId="26606"/>
          <ac:spMkLst>
            <pc:docMk/>
            <pc:sldMk cId="4117698261" sldId="261"/>
            <ac:spMk id="14" creationId="{D8C9BDAA-0390-4B39-9B5C-BC95E5120DA4}"/>
          </ac:spMkLst>
        </pc:spChg>
        <pc:spChg chg="add del">
          <ac:chgData name="Irfan Ud-Din" userId="ee04383a-3b49-4780-98b3-1937345d585e" providerId="ADAL" clId="{CBF742A2-02D7-6040-ACB0-A6AC3CF60292}" dt="2023-02-01T05:05:11.709" v="7" actId="26606"/>
          <ac:spMkLst>
            <pc:docMk/>
            <pc:sldMk cId="4117698261" sldId="261"/>
            <ac:spMk id="19" creationId="{007891EC-4501-44ED-A8C8-B11B6DB767AB}"/>
          </ac:spMkLst>
        </pc:spChg>
        <pc:spChg chg="add del">
          <ac:chgData name="Irfan Ud-Din" userId="ee04383a-3b49-4780-98b3-1937345d585e" providerId="ADAL" clId="{CBF742A2-02D7-6040-ACB0-A6AC3CF60292}" dt="2023-02-01T05:05:13.911" v="9" actId="26606"/>
          <ac:spMkLst>
            <pc:docMk/>
            <pc:sldMk cId="4117698261" sldId="261"/>
            <ac:spMk id="22" creationId="{990D0034-F768-41E7-85D4-F38C4DE85770}"/>
          </ac:spMkLst>
        </pc:spChg>
        <pc:spChg chg="add del">
          <ac:chgData name="Irfan Ud-Din" userId="ee04383a-3b49-4780-98b3-1937345d585e" providerId="ADAL" clId="{CBF742A2-02D7-6040-ACB0-A6AC3CF60292}" dt="2023-02-01T05:05:13.911" v="9" actId="26606"/>
          <ac:spMkLst>
            <pc:docMk/>
            <pc:sldMk cId="4117698261" sldId="261"/>
            <ac:spMk id="24" creationId="{AF922DF1-47B8-0A00-5A80-B2E7A2816154}"/>
          </ac:spMkLst>
        </pc:spChg>
        <pc:spChg chg="add del">
          <ac:chgData name="Irfan Ud-Din" userId="ee04383a-3b49-4780-98b3-1937345d585e" providerId="ADAL" clId="{CBF742A2-02D7-6040-ACB0-A6AC3CF60292}" dt="2023-02-01T05:05:20.969" v="11" actId="26606"/>
          <ac:spMkLst>
            <pc:docMk/>
            <pc:sldMk cId="4117698261" sldId="261"/>
            <ac:spMk id="26" creationId="{873ECEC8-0F24-45B8-950F-35FC94BCEAC8}"/>
          </ac:spMkLst>
        </pc:spChg>
        <pc:spChg chg="add del">
          <ac:chgData name="Irfan Ud-Din" userId="ee04383a-3b49-4780-98b3-1937345d585e" providerId="ADAL" clId="{CBF742A2-02D7-6040-ACB0-A6AC3CF60292}" dt="2023-02-01T05:05:20.969" v="11" actId="26606"/>
          <ac:spMkLst>
            <pc:docMk/>
            <pc:sldMk cId="4117698261" sldId="261"/>
            <ac:spMk id="28" creationId="{0B86A156-8D42-AB4E-72D3-E156F599F9A6}"/>
          </ac:spMkLst>
        </pc:spChg>
        <pc:spChg chg="add del">
          <ac:chgData name="Irfan Ud-Din" userId="ee04383a-3b49-4780-98b3-1937345d585e" providerId="ADAL" clId="{CBF742A2-02D7-6040-ACB0-A6AC3CF60292}" dt="2023-02-01T05:05:20.969" v="11" actId="26606"/>
          <ac:spMkLst>
            <pc:docMk/>
            <pc:sldMk cId="4117698261" sldId="261"/>
            <ac:spMk id="29" creationId="{8B53612E-ADB2-4457-9688-89506397AF28}"/>
          </ac:spMkLst>
        </pc:spChg>
        <pc:spChg chg="add del">
          <ac:chgData name="Irfan Ud-Din" userId="ee04383a-3b49-4780-98b3-1937345d585e" providerId="ADAL" clId="{CBF742A2-02D7-6040-ACB0-A6AC3CF60292}" dt="2023-02-01T05:05:23.127" v="13" actId="26606"/>
          <ac:spMkLst>
            <pc:docMk/>
            <pc:sldMk cId="4117698261" sldId="261"/>
            <ac:spMk id="31" creationId="{0AB6E427-3F73-4C06-A5D5-AE52C3883B50}"/>
          </ac:spMkLst>
        </pc:spChg>
        <pc:spChg chg="add del">
          <ac:chgData name="Irfan Ud-Din" userId="ee04383a-3b49-4780-98b3-1937345d585e" providerId="ADAL" clId="{CBF742A2-02D7-6040-ACB0-A6AC3CF60292}" dt="2023-02-01T05:05:23.127" v="13" actId="26606"/>
          <ac:spMkLst>
            <pc:docMk/>
            <pc:sldMk cId="4117698261" sldId="261"/>
            <ac:spMk id="32" creationId="{D8C9BDAA-0390-4B39-9B5C-BC95E5120DA4}"/>
          </ac:spMkLst>
        </pc:spChg>
        <pc:spChg chg="add del">
          <ac:chgData name="Irfan Ud-Din" userId="ee04383a-3b49-4780-98b3-1937345d585e" providerId="ADAL" clId="{CBF742A2-02D7-6040-ACB0-A6AC3CF60292}" dt="2023-02-01T05:05:23.127" v="13" actId="26606"/>
          <ac:spMkLst>
            <pc:docMk/>
            <pc:sldMk cId="4117698261" sldId="261"/>
            <ac:spMk id="34" creationId="{4B71EC76-4D9D-446C-E163-190333240E2C}"/>
          </ac:spMkLst>
        </pc:spChg>
        <pc:spChg chg="add">
          <ac:chgData name="Irfan Ud-Din" userId="ee04383a-3b49-4780-98b3-1937345d585e" providerId="ADAL" clId="{CBF742A2-02D7-6040-ACB0-A6AC3CF60292}" dt="2023-02-01T05:05:23.134" v="14" actId="26606"/>
          <ac:spMkLst>
            <pc:docMk/>
            <pc:sldMk cId="4117698261" sldId="261"/>
            <ac:spMk id="36" creationId="{A8E9C91B-7EAD-4562-AB0E-DFB9663AECE3}"/>
          </ac:spMkLst>
        </pc:spChg>
        <pc:spChg chg="add">
          <ac:chgData name="Irfan Ud-Din" userId="ee04383a-3b49-4780-98b3-1937345d585e" providerId="ADAL" clId="{CBF742A2-02D7-6040-ACB0-A6AC3CF60292}" dt="2023-02-01T05:05:23.134" v="14" actId="26606"/>
          <ac:spMkLst>
            <pc:docMk/>
            <pc:sldMk cId="4117698261" sldId="261"/>
            <ac:spMk id="37" creationId="{41497DE5-0939-4D1D-9350-0C5E1B209C68}"/>
          </ac:spMkLst>
        </pc:spChg>
        <pc:spChg chg="add">
          <ac:chgData name="Irfan Ud-Din" userId="ee04383a-3b49-4780-98b3-1937345d585e" providerId="ADAL" clId="{CBF742A2-02D7-6040-ACB0-A6AC3CF60292}" dt="2023-02-01T05:05:23.134" v="14" actId="26606"/>
          <ac:spMkLst>
            <pc:docMk/>
            <pc:sldMk cId="4117698261" sldId="261"/>
            <ac:spMk id="38" creationId="{5CCC70ED-6C63-4537-B7EB-51990D6C0A6F}"/>
          </ac:spMkLst>
        </pc:spChg>
        <pc:spChg chg="add">
          <ac:chgData name="Irfan Ud-Din" userId="ee04383a-3b49-4780-98b3-1937345d585e" providerId="ADAL" clId="{CBF742A2-02D7-6040-ACB0-A6AC3CF60292}" dt="2023-02-01T05:05:23.134" v="14" actId="26606"/>
          <ac:spMkLst>
            <pc:docMk/>
            <pc:sldMk cId="4117698261" sldId="261"/>
            <ac:spMk id="39" creationId="{B76E24C1-2968-40DC-A36E-F6B85F0F0752}"/>
          </ac:spMkLst>
        </pc:spChg>
        <pc:picChg chg="add mod">
          <ac:chgData name="Irfan Ud-Din" userId="ee04383a-3b49-4780-98b3-1937345d585e" providerId="ADAL" clId="{CBF742A2-02D7-6040-ACB0-A6AC3CF60292}" dt="2023-02-01T05:05:29.499" v="15" actId="14100"/>
          <ac:picMkLst>
            <pc:docMk/>
            <pc:sldMk cId="4117698261" sldId="261"/>
            <ac:picMk id="5" creationId="{74B7881C-70E6-6B77-8947-358C5163D68C}"/>
          </ac:picMkLst>
        </pc:picChg>
        <pc:cxnChg chg="add del">
          <ac:chgData name="Irfan Ud-Din" userId="ee04383a-3b49-4780-98b3-1937345d585e" providerId="ADAL" clId="{CBF742A2-02D7-6040-ACB0-A6AC3CF60292}" dt="2023-02-01T05:05:06.038" v="5" actId="26606"/>
          <ac:cxnSpMkLst>
            <pc:docMk/>
            <pc:sldMk cId="4117698261" sldId="261"/>
            <ac:cxnSpMk id="16" creationId="{E04A321A-A039-4720-87B4-66A4210E0D57}"/>
          </ac:cxnSpMkLst>
        </pc:cxnChg>
        <pc:cxnChg chg="add del">
          <ac:chgData name="Irfan Ud-Din" userId="ee04383a-3b49-4780-98b3-1937345d585e" providerId="ADAL" clId="{CBF742A2-02D7-6040-ACB0-A6AC3CF60292}" dt="2023-02-01T05:05:11.709" v="7" actId="26606"/>
          <ac:cxnSpMkLst>
            <pc:docMk/>
            <pc:sldMk cId="4117698261" sldId="261"/>
            <ac:cxnSpMk id="18" creationId="{1F5DC8C3-BA5F-4EED-BB9A-A14272BD82A1}"/>
          </ac:cxnSpMkLst>
        </pc:cxnChg>
        <pc:cxnChg chg="add del">
          <ac:chgData name="Irfan Ud-Din" userId="ee04383a-3b49-4780-98b3-1937345d585e" providerId="ADAL" clId="{CBF742A2-02D7-6040-ACB0-A6AC3CF60292}" dt="2023-02-01T05:05:11.709" v="7" actId="26606"/>
          <ac:cxnSpMkLst>
            <pc:docMk/>
            <pc:sldMk cId="4117698261" sldId="261"/>
            <ac:cxnSpMk id="20" creationId="{34E5597F-CE67-4085-9548-E6A8036DA3BB}"/>
          </ac:cxnSpMkLst>
        </pc:cxnChg>
        <pc:cxnChg chg="add del">
          <ac:chgData name="Irfan Ud-Din" userId="ee04383a-3b49-4780-98b3-1937345d585e" providerId="ADAL" clId="{CBF742A2-02D7-6040-ACB0-A6AC3CF60292}" dt="2023-02-01T05:05:13.911" v="9" actId="26606"/>
          <ac:cxnSpMkLst>
            <pc:docMk/>
            <pc:sldMk cId="4117698261" sldId="261"/>
            <ac:cxnSpMk id="23" creationId="{5A0A5CF6-407C-4691-8122-49DF69D0020D}"/>
          </ac:cxnSpMkLst>
        </pc:cxnChg>
        <pc:cxnChg chg="add del">
          <ac:chgData name="Irfan Ud-Din" userId="ee04383a-3b49-4780-98b3-1937345d585e" providerId="ADAL" clId="{CBF742A2-02D7-6040-ACB0-A6AC3CF60292}" dt="2023-02-01T05:05:20.969" v="11" actId="26606"/>
          <ac:cxnSpMkLst>
            <pc:docMk/>
            <pc:sldMk cId="4117698261" sldId="261"/>
            <ac:cxnSpMk id="27" creationId="{89EB8C68-FF1B-4849-867B-32D29B19F102}"/>
          </ac:cxnSpMkLst>
        </pc:cxnChg>
        <pc:cxnChg chg="add del">
          <ac:chgData name="Irfan Ud-Din" userId="ee04383a-3b49-4780-98b3-1937345d585e" providerId="ADAL" clId="{CBF742A2-02D7-6040-ACB0-A6AC3CF60292}" dt="2023-02-01T05:05:23.127" v="13" actId="26606"/>
          <ac:cxnSpMkLst>
            <pc:docMk/>
            <pc:sldMk cId="4117698261" sldId="261"/>
            <ac:cxnSpMk id="33" creationId="{E04A321A-A039-4720-87B4-66A4210E0D57}"/>
          </ac:cxnSpMkLst>
        </pc:cxnChg>
      </pc:sldChg>
      <pc:sldChg chg="new del">
        <pc:chgData name="Irfan Ud-Din" userId="ee04383a-3b49-4780-98b3-1937345d585e" providerId="ADAL" clId="{CBF742A2-02D7-6040-ACB0-A6AC3CF60292}" dt="2023-02-01T05:10:03.375" v="17" actId="680"/>
        <pc:sldMkLst>
          <pc:docMk/>
          <pc:sldMk cId="556114940" sldId="262"/>
        </pc:sldMkLst>
      </pc:sldChg>
      <pc:sldChg chg="addSp delSp modSp new mod setBg">
        <pc:chgData name="Irfan Ud-Din" userId="ee04383a-3b49-4780-98b3-1937345d585e" providerId="ADAL" clId="{CBF742A2-02D7-6040-ACB0-A6AC3CF60292}" dt="2023-02-01T05:10:35.468" v="37" actId="26606"/>
        <pc:sldMkLst>
          <pc:docMk/>
          <pc:sldMk cId="919415794" sldId="262"/>
        </pc:sldMkLst>
        <pc:spChg chg="mod">
          <ac:chgData name="Irfan Ud-Din" userId="ee04383a-3b49-4780-98b3-1937345d585e" providerId="ADAL" clId="{CBF742A2-02D7-6040-ACB0-A6AC3CF60292}" dt="2023-02-01T05:10:35.468" v="37" actId="26606"/>
          <ac:spMkLst>
            <pc:docMk/>
            <pc:sldMk cId="919415794" sldId="262"/>
            <ac:spMk id="2" creationId="{7859B5DF-179D-9356-1258-12832BDDE6FF}"/>
          </ac:spMkLst>
        </pc:spChg>
        <pc:spChg chg="add del">
          <ac:chgData name="Irfan Ud-Din" userId="ee04383a-3b49-4780-98b3-1937345d585e" providerId="ADAL" clId="{CBF742A2-02D7-6040-ACB0-A6AC3CF60292}" dt="2023-02-01T05:10:35.468" v="37" actId="26606"/>
          <ac:spMkLst>
            <pc:docMk/>
            <pc:sldMk cId="919415794" sldId="262"/>
            <ac:spMk id="3" creationId="{FF06163F-C44F-88A1-8320-F804BDB2B739}"/>
          </ac:spMkLst>
        </pc:spChg>
        <pc:spChg chg="add del">
          <ac:chgData name="Irfan Ud-Din" userId="ee04383a-3b49-4780-98b3-1937345d585e" providerId="ADAL" clId="{CBF742A2-02D7-6040-ACB0-A6AC3CF60292}" dt="2023-02-01T05:10:22.855" v="28" actId="26606"/>
          <ac:spMkLst>
            <pc:docMk/>
            <pc:sldMk cId="919415794" sldId="262"/>
            <ac:spMk id="9" creationId="{39E3965E-AC41-4711-9D10-E25ABB132D86}"/>
          </ac:spMkLst>
        </pc:spChg>
        <pc:spChg chg="add del">
          <ac:chgData name="Irfan Ud-Din" userId="ee04383a-3b49-4780-98b3-1937345d585e" providerId="ADAL" clId="{CBF742A2-02D7-6040-ACB0-A6AC3CF60292}" dt="2023-02-01T05:10:26.095" v="30" actId="26606"/>
          <ac:spMkLst>
            <pc:docMk/>
            <pc:sldMk cId="919415794" sldId="262"/>
            <ac:spMk id="10" creationId="{39E3965E-AC41-4711-9D10-E25ABB132D86}"/>
          </ac:spMkLst>
        </pc:spChg>
        <pc:spChg chg="add del">
          <ac:chgData name="Irfan Ud-Din" userId="ee04383a-3b49-4780-98b3-1937345d585e" providerId="ADAL" clId="{CBF742A2-02D7-6040-ACB0-A6AC3CF60292}" dt="2023-02-01T05:10:22.855" v="28" actId="26606"/>
          <ac:spMkLst>
            <pc:docMk/>
            <pc:sldMk cId="919415794" sldId="262"/>
            <ac:spMk id="13" creationId="{4063B759-00FC-46D1-9898-8E8625268FAF}"/>
          </ac:spMkLst>
        </pc:spChg>
        <pc:spChg chg="add del">
          <ac:chgData name="Irfan Ud-Din" userId="ee04383a-3b49-4780-98b3-1937345d585e" providerId="ADAL" clId="{CBF742A2-02D7-6040-ACB0-A6AC3CF60292}" dt="2023-02-01T05:10:26.095" v="30" actId="26606"/>
          <ac:spMkLst>
            <pc:docMk/>
            <pc:sldMk cId="919415794" sldId="262"/>
            <ac:spMk id="14" creationId="{2779F603-B669-4AD6-82F9-E09F76165B99}"/>
          </ac:spMkLst>
        </pc:spChg>
        <pc:spChg chg="add del">
          <ac:chgData name="Irfan Ud-Din" userId="ee04383a-3b49-4780-98b3-1937345d585e" providerId="ADAL" clId="{CBF742A2-02D7-6040-ACB0-A6AC3CF60292}" dt="2023-02-01T05:10:22.855" v="28" actId="26606"/>
          <ac:spMkLst>
            <pc:docMk/>
            <pc:sldMk cId="919415794" sldId="262"/>
            <ac:spMk id="15" creationId="{D5B012D8-7F27-4758-9AC6-C889B154BD73}"/>
          </ac:spMkLst>
        </pc:spChg>
        <pc:spChg chg="add del">
          <ac:chgData name="Irfan Ud-Din" userId="ee04383a-3b49-4780-98b3-1937345d585e" providerId="ADAL" clId="{CBF742A2-02D7-6040-ACB0-A6AC3CF60292}" dt="2023-02-01T05:10:26.095" v="30" actId="26606"/>
          <ac:spMkLst>
            <pc:docMk/>
            <pc:sldMk cId="919415794" sldId="262"/>
            <ac:spMk id="18" creationId="{596FA172-921E-4C46-94E3-3FC0695A7AA8}"/>
          </ac:spMkLst>
        </pc:spChg>
        <pc:spChg chg="add del">
          <ac:chgData name="Irfan Ud-Din" userId="ee04383a-3b49-4780-98b3-1937345d585e" providerId="ADAL" clId="{CBF742A2-02D7-6040-ACB0-A6AC3CF60292}" dt="2023-02-01T05:10:28.077" v="32" actId="26606"/>
          <ac:spMkLst>
            <pc:docMk/>
            <pc:sldMk cId="919415794" sldId="262"/>
            <ac:spMk id="20" creationId="{39E3965E-AC41-4711-9D10-E25ABB132D86}"/>
          </ac:spMkLst>
        </pc:spChg>
        <pc:spChg chg="add del">
          <ac:chgData name="Irfan Ud-Din" userId="ee04383a-3b49-4780-98b3-1937345d585e" providerId="ADAL" clId="{CBF742A2-02D7-6040-ACB0-A6AC3CF60292}" dt="2023-02-01T05:10:28.077" v="32" actId="26606"/>
          <ac:spMkLst>
            <pc:docMk/>
            <pc:sldMk cId="919415794" sldId="262"/>
            <ac:spMk id="23" creationId="{D5B012D8-7F27-4758-9AC6-C889B154BD73}"/>
          </ac:spMkLst>
        </pc:spChg>
        <pc:spChg chg="add del">
          <ac:chgData name="Irfan Ud-Din" userId="ee04383a-3b49-4780-98b3-1937345d585e" providerId="ADAL" clId="{CBF742A2-02D7-6040-ACB0-A6AC3CF60292}" dt="2023-02-01T05:10:28.077" v="32" actId="26606"/>
          <ac:spMkLst>
            <pc:docMk/>
            <pc:sldMk cId="919415794" sldId="262"/>
            <ac:spMk id="24" creationId="{4063B759-00FC-46D1-9898-8E8625268FAF}"/>
          </ac:spMkLst>
        </pc:spChg>
        <pc:spChg chg="add del">
          <ac:chgData name="Irfan Ud-Din" userId="ee04383a-3b49-4780-98b3-1937345d585e" providerId="ADAL" clId="{CBF742A2-02D7-6040-ACB0-A6AC3CF60292}" dt="2023-02-01T05:10:33.101" v="34" actId="26606"/>
          <ac:spMkLst>
            <pc:docMk/>
            <pc:sldMk cId="919415794" sldId="262"/>
            <ac:spMk id="26" creationId="{39E3965E-AC41-4711-9D10-E25ABB132D86}"/>
          </ac:spMkLst>
        </pc:spChg>
        <pc:spChg chg="add del">
          <ac:chgData name="Irfan Ud-Din" userId="ee04383a-3b49-4780-98b3-1937345d585e" providerId="ADAL" clId="{CBF742A2-02D7-6040-ACB0-A6AC3CF60292}" dt="2023-02-01T05:10:33.101" v="34" actId="26606"/>
          <ac:spMkLst>
            <pc:docMk/>
            <pc:sldMk cId="919415794" sldId="262"/>
            <ac:spMk id="29" creationId="{D5B012D8-7F27-4758-9AC6-C889B154BD73}"/>
          </ac:spMkLst>
        </pc:spChg>
        <pc:spChg chg="add del">
          <ac:chgData name="Irfan Ud-Din" userId="ee04383a-3b49-4780-98b3-1937345d585e" providerId="ADAL" clId="{CBF742A2-02D7-6040-ACB0-A6AC3CF60292}" dt="2023-02-01T05:10:33.101" v="34" actId="26606"/>
          <ac:spMkLst>
            <pc:docMk/>
            <pc:sldMk cId="919415794" sldId="262"/>
            <ac:spMk id="30" creationId="{4063B759-00FC-46D1-9898-8E8625268FAF}"/>
          </ac:spMkLst>
        </pc:spChg>
        <pc:spChg chg="add del">
          <ac:chgData name="Irfan Ud-Din" userId="ee04383a-3b49-4780-98b3-1937345d585e" providerId="ADAL" clId="{CBF742A2-02D7-6040-ACB0-A6AC3CF60292}" dt="2023-02-01T05:10:35.452" v="36" actId="26606"/>
          <ac:spMkLst>
            <pc:docMk/>
            <pc:sldMk cId="919415794" sldId="262"/>
            <ac:spMk id="32" creationId="{39E3965E-AC41-4711-9D10-E25ABB132D86}"/>
          </ac:spMkLst>
        </pc:spChg>
        <pc:spChg chg="add del">
          <ac:chgData name="Irfan Ud-Din" userId="ee04383a-3b49-4780-98b3-1937345d585e" providerId="ADAL" clId="{CBF742A2-02D7-6040-ACB0-A6AC3CF60292}" dt="2023-02-01T05:10:35.452" v="36" actId="26606"/>
          <ac:spMkLst>
            <pc:docMk/>
            <pc:sldMk cId="919415794" sldId="262"/>
            <ac:spMk id="35" creationId="{4063B759-00FC-46D1-9898-8E8625268FAF}"/>
          </ac:spMkLst>
        </pc:spChg>
        <pc:spChg chg="add del">
          <ac:chgData name="Irfan Ud-Din" userId="ee04383a-3b49-4780-98b3-1937345d585e" providerId="ADAL" clId="{CBF742A2-02D7-6040-ACB0-A6AC3CF60292}" dt="2023-02-01T05:10:35.452" v="36" actId="26606"/>
          <ac:spMkLst>
            <pc:docMk/>
            <pc:sldMk cId="919415794" sldId="262"/>
            <ac:spMk id="36" creationId="{D5B012D8-7F27-4758-9AC6-C889B154BD73}"/>
          </ac:spMkLst>
        </pc:spChg>
        <pc:spChg chg="add">
          <ac:chgData name="Irfan Ud-Din" userId="ee04383a-3b49-4780-98b3-1937345d585e" providerId="ADAL" clId="{CBF742A2-02D7-6040-ACB0-A6AC3CF60292}" dt="2023-02-01T05:10:35.468" v="37" actId="26606"/>
          <ac:spMkLst>
            <pc:docMk/>
            <pc:sldMk cId="919415794" sldId="262"/>
            <ac:spMk id="38" creationId="{39E3965E-AC41-4711-9D10-E25ABB132D86}"/>
          </ac:spMkLst>
        </pc:spChg>
        <pc:spChg chg="add">
          <ac:chgData name="Irfan Ud-Din" userId="ee04383a-3b49-4780-98b3-1937345d585e" providerId="ADAL" clId="{CBF742A2-02D7-6040-ACB0-A6AC3CF60292}" dt="2023-02-01T05:10:35.468" v="37" actId="26606"/>
          <ac:spMkLst>
            <pc:docMk/>
            <pc:sldMk cId="919415794" sldId="262"/>
            <ac:spMk id="40" creationId="{2779F603-B669-4AD6-82F9-E09F76165B99}"/>
          </ac:spMkLst>
        </pc:spChg>
        <pc:spChg chg="add">
          <ac:chgData name="Irfan Ud-Din" userId="ee04383a-3b49-4780-98b3-1937345d585e" providerId="ADAL" clId="{CBF742A2-02D7-6040-ACB0-A6AC3CF60292}" dt="2023-02-01T05:10:35.468" v="37" actId="26606"/>
          <ac:spMkLst>
            <pc:docMk/>
            <pc:sldMk cId="919415794" sldId="262"/>
            <ac:spMk id="43" creationId="{596FA172-921E-4C46-94E3-3FC0695A7AA8}"/>
          </ac:spMkLst>
        </pc:spChg>
        <pc:picChg chg="add del">
          <ac:chgData name="Irfan Ud-Din" userId="ee04383a-3b49-4780-98b3-1937345d585e" providerId="ADAL" clId="{CBF742A2-02D7-6040-ACB0-A6AC3CF60292}" dt="2023-02-01T05:10:22.855" v="28" actId="26606"/>
          <ac:picMkLst>
            <pc:docMk/>
            <pc:sldMk cId="919415794" sldId="262"/>
            <ac:picMk id="5" creationId="{94680A0D-4404-1A04-A328-5B22929EFF8D}"/>
          </ac:picMkLst>
        </pc:picChg>
        <pc:picChg chg="add del">
          <ac:chgData name="Irfan Ud-Din" userId="ee04383a-3b49-4780-98b3-1937345d585e" providerId="ADAL" clId="{CBF742A2-02D7-6040-ACB0-A6AC3CF60292}" dt="2023-02-01T05:10:26.095" v="30" actId="26606"/>
          <ac:picMkLst>
            <pc:docMk/>
            <pc:sldMk cId="919415794" sldId="262"/>
            <ac:picMk id="7" creationId="{848E9B19-F298-260B-C4ED-DF2D444BFE47}"/>
          </ac:picMkLst>
        </pc:picChg>
        <pc:picChg chg="add del">
          <ac:chgData name="Irfan Ud-Din" userId="ee04383a-3b49-4780-98b3-1937345d585e" providerId="ADAL" clId="{CBF742A2-02D7-6040-ACB0-A6AC3CF60292}" dt="2023-02-01T05:10:28.077" v="32" actId="26606"/>
          <ac:picMkLst>
            <pc:docMk/>
            <pc:sldMk cId="919415794" sldId="262"/>
            <ac:picMk id="22" creationId="{0C1F77DB-AF3B-56FA-19A7-4496E5E78156}"/>
          </ac:picMkLst>
        </pc:picChg>
        <pc:picChg chg="add del">
          <ac:chgData name="Irfan Ud-Din" userId="ee04383a-3b49-4780-98b3-1937345d585e" providerId="ADAL" clId="{CBF742A2-02D7-6040-ACB0-A6AC3CF60292}" dt="2023-02-01T05:10:33.101" v="34" actId="26606"/>
          <ac:picMkLst>
            <pc:docMk/>
            <pc:sldMk cId="919415794" sldId="262"/>
            <ac:picMk id="28" creationId="{62F6385A-3F0A-3292-CAFE-46835DBB3E1F}"/>
          </ac:picMkLst>
        </pc:picChg>
        <pc:picChg chg="add del">
          <ac:chgData name="Irfan Ud-Din" userId="ee04383a-3b49-4780-98b3-1937345d585e" providerId="ADAL" clId="{CBF742A2-02D7-6040-ACB0-A6AC3CF60292}" dt="2023-02-01T05:10:35.452" v="36" actId="26606"/>
          <ac:picMkLst>
            <pc:docMk/>
            <pc:sldMk cId="919415794" sldId="262"/>
            <ac:picMk id="34" creationId="{94680A0D-4404-1A04-A328-5B22929EFF8D}"/>
          </ac:picMkLst>
        </pc:picChg>
        <pc:picChg chg="add">
          <ac:chgData name="Irfan Ud-Din" userId="ee04383a-3b49-4780-98b3-1937345d585e" providerId="ADAL" clId="{CBF742A2-02D7-6040-ACB0-A6AC3CF60292}" dt="2023-02-01T05:10:35.468" v="37" actId="26606"/>
          <ac:picMkLst>
            <pc:docMk/>
            <pc:sldMk cId="919415794" sldId="262"/>
            <ac:picMk id="42" creationId="{848E9B19-F298-260B-C4ED-DF2D444BFE47}"/>
          </ac:picMkLst>
        </pc:picChg>
        <pc:cxnChg chg="add del">
          <ac:chgData name="Irfan Ud-Din" userId="ee04383a-3b49-4780-98b3-1937345d585e" providerId="ADAL" clId="{CBF742A2-02D7-6040-ACB0-A6AC3CF60292}" dt="2023-02-01T05:10:22.855" v="28" actId="26606"/>
          <ac:cxnSpMkLst>
            <pc:docMk/>
            <pc:sldMk cId="919415794" sldId="262"/>
            <ac:cxnSpMk id="11" creationId="{1F5DC8C3-BA5F-4EED-BB9A-A14272BD82A1}"/>
          </ac:cxnSpMkLst>
        </pc:cxnChg>
        <pc:cxnChg chg="add del">
          <ac:chgData name="Irfan Ud-Din" userId="ee04383a-3b49-4780-98b3-1937345d585e" providerId="ADAL" clId="{CBF742A2-02D7-6040-ACB0-A6AC3CF60292}" dt="2023-02-01T05:10:26.095" v="30" actId="26606"/>
          <ac:cxnSpMkLst>
            <pc:docMk/>
            <pc:sldMk cId="919415794" sldId="262"/>
            <ac:cxnSpMk id="12" creationId="{1F5DC8C3-BA5F-4EED-BB9A-A14272BD82A1}"/>
          </ac:cxnSpMkLst>
        </pc:cxnChg>
        <pc:cxnChg chg="add del">
          <ac:chgData name="Irfan Ud-Din" userId="ee04383a-3b49-4780-98b3-1937345d585e" providerId="ADAL" clId="{CBF742A2-02D7-6040-ACB0-A6AC3CF60292}" dt="2023-02-01T05:10:26.095" v="30" actId="26606"/>
          <ac:cxnSpMkLst>
            <pc:docMk/>
            <pc:sldMk cId="919415794" sldId="262"/>
            <ac:cxnSpMk id="16" creationId="{7ABFD994-C2DC-4E7D-9411-C7FF7813EF47}"/>
          </ac:cxnSpMkLst>
        </pc:cxnChg>
        <pc:cxnChg chg="add del">
          <ac:chgData name="Irfan Ud-Din" userId="ee04383a-3b49-4780-98b3-1937345d585e" providerId="ADAL" clId="{CBF742A2-02D7-6040-ACB0-A6AC3CF60292}" dt="2023-02-01T05:10:28.077" v="32" actId="26606"/>
          <ac:cxnSpMkLst>
            <pc:docMk/>
            <pc:sldMk cId="919415794" sldId="262"/>
            <ac:cxnSpMk id="21" creationId="{1F5DC8C3-BA5F-4EED-BB9A-A14272BD82A1}"/>
          </ac:cxnSpMkLst>
        </pc:cxnChg>
        <pc:cxnChg chg="add del">
          <ac:chgData name="Irfan Ud-Din" userId="ee04383a-3b49-4780-98b3-1937345d585e" providerId="ADAL" clId="{CBF742A2-02D7-6040-ACB0-A6AC3CF60292}" dt="2023-02-01T05:10:33.101" v="34" actId="26606"/>
          <ac:cxnSpMkLst>
            <pc:docMk/>
            <pc:sldMk cId="919415794" sldId="262"/>
            <ac:cxnSpMk id="27" creationId="{1F5DC8C3-BA5F-4EED-BB9A-A14272BD82A1}"/>
          </ac:cxnSpMkLst>
        </pc:cxnChg>
        <pc:cxnChg chg="add del">
          <ac:chgData name="Irfan Ud-Din" userId="ee04383a-3b49-4780-98b3-1937345d585e" providerId="ADAL" clId="{CBF742A2-02D7-6040-ACB0-A6AC3CF60292}" dt="2023-02-01T05:10:35.452" v="36" actId="26606"/>
          <ac:cxnSpMkLst>
            <pc:docMk/>
            <pc:sldMk cId="919415794" sldId="262"/>
            <ac:cxnSpMk id="33" creationId="{1F5DC8C3-BA5F-4EED-BB9A-A14272BD82A1}"/>
          </ac:cxnSpMkLst>
        </pc:cxnChg>
        <pc:cxnChg chg="add">
          <ac:chgData name="Irfan Ud-Din" userId="ee04383a-3b49-4780-98b3-1937345d585e" providerId="ADAL" clId="{CBF742A2-02D7-6040-ACB0-A6AC3CF60292}" dt="2023-02-01T05:10:35.468" v="37" actId="26606"/>
          <ac:cxnSpMkLst>
            <pc:docMk/>
            <pc:sldMk cId="919415794" sldId="262"/>
            <ac:cxnSpMk id="39" creationId="{1F5DC8C3-BA5F-4EED-BB9A-A14272BD82A1}"/>
          </ac:cxnSpMkLst>
        </pc:cxnChg>
        <pc:cxnChg chg="add">
          <ac:chgData name="Irfan Ud-Din" userId="ee04383a-3b49-4780-98b3-1937345d585e" providerId="ADAL" clId="{CBF742A2-02D7-6040-ACB0-A6AC3CF60292}" dt="2023-02-01T05:10:35.468" v="37" actId="26606"/>
          <ac:cxnSpMkLst>
            <pc:docMk/>
            <pc:sldMk cId="919415794" sldId="262"/>
            <ac:cxnSpMk id="41" creationId="{7ABFD994-C2DC-4E7D-9411-C7FF7813EF47}"/>
          </ac:cxnSpMkLst>
        </pc:cxn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mailto:irfanuddin@kust.edu.pk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mailto:irfanuddin@kust.edu.pk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8DFE18-EF88-425B-8891-3C7AED9CCDD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DF4A3D-55CA-4F3F-8D33-30C86486B99C}">
      <dgm:prSet/>
      <dgm:spPr/>
      <dgm:t>
        <a:bodyPr/>
        <a:lstStyle/>
        <a:p>
          <a:r>
            <a:rPr lang="en-GB" dirty="0"/>
            <a:t>Introduction to databases</a:t>
          </a:r>
          <a:endParaRPr lang="en-US" dirty="0"/>
        </a:p>
      </dgm:t>
    </dgm:pt>
    <dgm:pt modelId="{6762E019-32F4-4430-AFD7-F7830553D9FD}" type="parTrans" cxnId="{1F8C8571-A6A8-422C-BC68-9452B67E5479}">
      <dgm:prSet/>
      <dgm:spPr/>
      <dgm:t>
        <a:bodyPr/>
        <a:lstStyle/>
        <a:p>
          <a:endParaRPr lang="en-US"/>
        </a:p>
      </dgm:t>
    </dgm:pt>
    <dgm:pt modelId="{28728045-E46D-4623-9B4E-F3E6F9E63908}" type="sibTrans" cxnId="{1F8C8571-A6A8-422C-BC68-9452B67E5479}">
      <dgm:prSet/>
      <dgm:spPr/>
      <dgm:t>
        <a:bodyPr/>
        <a:lstStyle/>
        <a:p>
          <a:endParaRPr lang="en-US"/>
        </a:p>
      </dgm:t>
    </dgm:pt>
    <dgm:pt modelId="{D6CAE684-CEB4-4FC5-9E15-5F53990DC0D2}">
      <dgm:prSet/>
      <dgm:spPr/>
      <dgm:t>
        <a:bodyPr/>
        <a:lstStyle/>
        <a:p>
          <a:r>
            <a:rPr lang="en-GB"/>
            <a:t>DataBase Management Systems</a:t>
          </a:r>
          <a:endParaRPr lang="en-US"/>
        </a:p>
      </dgm:t>
    </dgm:pt>
    <dgm:pt modelId="{87AD65E1-D5C1-4813-AF24-45F2C3046E08}" type="parTrans" cxnId="{ABCE23FA-FE16-483F-9327-4BA586C67BEF}">
      <dgm:prSet/>
      <dgm:spPr/>
      <dgm:t>
        <a:bodyPr/>
        <a:lstStyle/>
        <a:p>
          <a:endParaRPr lang="en-US"/>
        </a:p>
      </dgm:t>
    </dgm:pt>
    <dgm:pt modelId="{47FB8597-1220-48CE-A54B-347F25E8DEA6}" type="sibTrans" cxnId="{ABCE23FA-FE16-483F-9327-4BA586C67BEF}">
      <dgm:prSet/>
      <dgm:spPr/>
      <dgm:t>
        <a:bodyPr/>
        <a:lstStyle/>
        <a:p>
          <a:endParaRPr lang="en-US"/>
        </a:p>
      </dgm:t>
    </dgm:pt>
    <dgm:pt modelId="{4F6E4AB9-DC3F-4ADC-9549-5D9818CF352C}">
      <dgm:prSet/>
      <dgm:spPr/>
      <dgm:t>
        <a:bodyPr/>
        <a:lstStyle/>
        <a:p>
          <a:r>
            <a:rPr lang="en-GB"/>
            <a:t>Data Models</a:t>
          </a:r>
          <a:endParaRPr lang="en-US"/>
        </a:p>
      </dgm:t>
    </dgm:pt>
    <dgm:pt modelId="{B788B19C-AC49-438F-A37E-458357A7A646}" type="parTrans" cxnId="{C6E5E4AF-8ED3-4F30-B7A4-212E5A9E432C}">
      <dgm:prSet/>
      <dgm:spPr/>
      <dgm:t>
        <a:bodyPr/>
        <a:lstStyle/>
        <a:p>
          <a:endParaRPr lang="en-US"/>
        </a:p>
      </dgm:t>
    </dgm:pt>
    <dgm:pt modelId="{1A22EBBA-8710-4C5F-9B57-F4081241C660}" type="sibTrans" cxnId="{C6E5E4AF-8ED3-4F30-B7A4-212E5A9E432C}">
      <dgm:prSet/>
      <dgm:spPr/>
      <dgm:t>
        <a:bodyPr/>
        <a:lstStyle/>
        <a:p>
          <a:endParaRPr lang="en-US"/>
        </a:p>
      </dgm:t>
    </dgm:pt>
    <dgm:pt modelId="{EAEA2F56-D053-4F7A-A2C3-6B37AD51195B}">
      <dgm:prSet/>
      <dgm:spPr/>
      <dgm:t>
        <a:bodyPr/>
        <a:lstStyle/>
        <a:p>
          <a:r>
            <a:rPr lang="en-GB"/>
            <a:t>Entity-Relationship Data Model</a:t>
          </a:r>
          <a:endParaRPr lang="en-US"/>
        </a:p>
      </dgm:t>
    </dgm:pt>
    <dgm:pt modelId="{B58FD463-4F9A-4D03-83AA-267A8AD6CE72}" type="parTrans" cxnId="{A223E9D1-E184-438F-A3B7-0C6E295E6394}">
      <dgm:prSet/>
      <dgm:spPr/>
      <dgm:t>
        <a:bodyPr/>
        <a:lstStyle/>
        <a:p>
          <a:endParaRPr lang="en-US"/>
        </a:p>
      </dgm:t>
    </dgm:pt>
    <dgm:pt modelId="{3DAA7417-024F-4965-80E9-B592A6FD8951}" type="sibTrans" cxnId="{A223E9D1-E184-438F-A3B7-0C6E295E6394}">
      <dgm:prSet/>
      <dgm:spPr/>
      <dgm:t>
        <a:bodyPr/>
        <a:lstStyle/>
        <a:p>
          <a:endParaRPr lang="en-US"/>
        </a:p>
      </dgm:t>
    </dgm:pt>
    <dgm:pt modelId="{CB2CE0E8-8FEC-4E8A-B875-B0D4232C8399}">
      <dgm:prSet/>
      <dgm:spPr/>
      <dgm:t>
        <a:bodyPr/>
        <a:lstStyle/>
        <a:p>
          <a:r>
            <a:rPr lang="en-GB"/>
            <a:t>SQL</a:t>
          </a:r>
          <a:endParaRPr lang="en-US"/>
        </a:p>
      </dgm:t>
    </dgm:pt>
    <dgm:pt modelId="{A11B29D6-A34D-4971-BBF6-20CBC34779A3}" type="parTrans" cxnId="{0002CA4E-4329-489A-8919-7C3BF8AF6ADB}">
      <dgm:prSet/>
      <dgm:spPr/>
      <dgm:t>
        <a:bodyPr/>
        <a:lstStyle/>
        <a:p>
          <a:endParaRPr lang="en-US"/>
        </a:p>
      </dgm:t>
    </dgm:pt>
    <dgm:pt modelId="{147418C5-EEBA-432C-9F09-9D7C2E56C799}" type="sibTrans" cxnId="{0002CA4E-4329-489A-8919-7C3BF8AF6ADB}">
      <dgm:prSet/>
      <dgm:spPr/>
      <dgm:t>
        <a:bodyPr/>
        <a:lstStyle/>
        <a:p>
          <a:endParaRPr lang="en-US"/>
        </a:p>
      </dgm:t>
    </dgm:pt>
    <dgm:pt modelId="{5C4107E7-142A-4B7A-A38B-6937B30013E4}">
      <dgm:prSet/>
      <dgm:spPr/>
      <dgm:t>
        <a:bodyPr/>
        <a:lstStyle/>
        <a:p>
          <a:r>
            <a:rPr lang="en-GB"/>
            <a:t>Normalization</a:t>
          </a:r>
          <a:endParaRPr lang="en-US"/>
        </a:p>
      </dgm:t>
    </dgm:pt>
    <dgm:pt modelId="{E1AED82C-0920-40EC-B52A-F641E3BF8475}" type="parTrans" cxnId="{C9E5E86A-3F50-437C-8BBF-52F3AD092FDB}">
      <dgm:prSet/>
      <dgm:spPr/>
      <dgm:t>
        <a:bodyPr/>
        <a:lstStyle/>
        <a:p>
          <a:endParaRPr lang="en-US"/>
        </a:p>
      </dgm:t>
    </dgm:pt>
    <dgm:pt modelId="{0ACEA55C-F6CF-483C-A83F-5E34B16C708F}" type="sibTrans" cxnId="{C9E5E86A-3F50-437C-8BBF-52F3AD092FDB}">
      <dgm:prSet/>
      <dgm:spPr/>
      <dgm:t>
        <a:bodyPr/>
        <a:lstStyle/>
        <a:p>
          <a:endParaRPr lang="en-US"/>
        </a:p>
      </dgm:t>
    </dgm:pt>
    <dgm:pt modelId="{587F3BC6-8A3B-40A0-AE6A-0E0CE069AF8E}">
      <dgm:prSet/>
      <dgm:spPr/>
      <dgm:t>
        <a:bodyPr/>
        <a:lstStyle/>
        <a:p>
          <a:r>
            <a:rPr lang="en-GB"/>
            <a:t>Transaction management and concurrency</a:t>
          </a:r>
          <a:endParaRPr lang="en-US"/>
        </a:p>
      </dgm:t>
    </dgm:pt>
    <dgm:pt modelId="{A2886DCB-BC1C-43E2-B5DB-7244C3375512}" type="parTrans" cxnId="{C3410BCB-A4B4-442C-8D4E-73BB29FDC83E}">
      <dgm:prSet/>
      <dgm:spPr/>
      <dgm:t>
        <a:bodyPr/>
        <a:lstStyle/>
        <a:p>
          <a:endParaRPr lang="en-US"/>
        </a:p>
      </dgm:t>
    </dgm:pt>
    <dgm:pt modelId="{8D7E91D1-7F72-41F5-8CD6-161B8FB625D0}" type="sibTrans" cxnId="{C3410BCB-A4B4-442C-8D4E-73BB29FDC83E}">
      <dgm:prSet/>
      <dgm:spPr/>
      <dgm:t>
        <a:bodyPr/>
        <a:lstStyle/>
        <a:p>
          <a:endParaRPr lang="en-US"/>
        </a:p>
      </dgm:t>
    </dgm:pt>
    <dgm:pt modelId="{2D558B91-B4B2-43A4-8D0D-752995EBE491}">
      <dgm:prSet/>
      <dgm:spPr/>
      <dgm:t>
        <a:bodyPr/>
        <a:lstStyle/>
        <a:p>
          <a:r>
            <a:rPr lang="en-GB"/>
            <a:t>Bigdata and NoSQL</a:t>
          </a:r>
          <a:endParaRPr lang="en-US"/>
        </a:p>
      </dgm:t>
    </dgm:pt>
    <dgm:pt modelId="{14C24C8A-34CA-4D1F-A025-A16A491E26F5}" type="parTrans" cxnId="{8213D461-B0C3-4FC8-B520-C5D741104896}">
      <dgm:prSet/>
      <dgm:spPr/>
      <dgm:t>
        <a:bodyPr/>
        <a:lstStyle/>
        <a:p>
          <a:endParaRPr lang="en-US"/>
        </a:p>
      </dgm:t>
    </dgm:pt>
    <dgm:pt modelId="{AC084D39-4669-4CF8-A0A4-48BB6367A0B4}" type="sibTrans" cxnId="{8213D461-B0C3-4FC8-B520-C5D741104896}">
      <dgm:prSet/>
      <dgm:spPr/>
      <dgm:t>
        <a:bodyPr/>
        <a:lstStyle/>
        <a:p>
          <a:endParaRPr lang="en-US"/>
        </a:p>
      </dgm:t>
    </dgm:pt>
    <dgm:pt modelId="{6979DEB2-1BAD-7C4C-9CDC-294FCCFE692B}" type="pres">
      <dgm:prSet presAssocID="{5F8DFE18-EF88-425B-8891-3C7AED9CCDD1}" presName="diagram" presStyleCnt="0">
        <dgm:presLayoutVars>
          <dgm:dir/>
          <dgm:resizeHandles val="exact"/>
        </dgm:presLayoutVars>
      </dgm:prSet>
      <dgm:spPr/>
    </dgm:pt>
    <dgm:pt modelId="{0956CA83-5B9E-F74B-9B96-04D589AE9F98}" type="pres">
      <dgm:prSet presAssocID="{63DF4A3D-55CA-4F3F-8D33-30C86486B99C}" presName="node" presStyleLbl="node1" presStyleIdx="0" presStyleCnt="8">
        <dgm:presLayoutVars>
          <dgm:bulletEnabled val="1"/>
        </dgm:presLayoutVars>
      </dgm:prSet>
      <dgm:spPr/>
    </dgm:pt>
    <dgm:pt modelId="{E21217CF-CCA9-9B44-8213-D975A37F3CC7}" type="pres">
      <dgm:prSet presAssocID="{28728045-E46D-4623-9B4E-F3E6F9E63908}" presName="sibTrans" presStyleCnt="0"/>
      <dgm:spPr/>
    </dgm:pt>
    <dgm:pt modelId="{931F396A-2A04-F848-A606-7EDDEEFBAF16}" type="pres">
      <dgm:prSet presAssocID="{D6CAE684-CEB4-4FC5-9E15-5F53990DC0D2}" presName="node" presStyleLbl="node1" presStyleIdx="1" presStyleCnt="8">
        <dgm:presLayoutVars>
          <dgm:bulletEnabled val="1"/>
        </dgm:presLayoutVars>
      </dgm:prSet>
      <dgm:spPr/>
    </dgm:pt>
    <dgm:pt modelId="{6E183AF8-1381-414F-B19D-AC092A571221}" type="pres">
      <dgm:prSet presAssocID="{47FB8597-1220-48CE-A54B-347F25E8DEA6}" presName="sibTrans" presStyleCnt="0"/>
      <dgm:spPr/>
    </dgm:pt>
    <dgm:pt modelId="{73867461-E719-CF4D-BAB7-27C48CF65A85}" type="pres">
      <dgm:prSet presAssocID="{4F6E4AB9-DC3F-4ADC-9549-5D9818CF352C}" presName="node" presStyleLbl="node1" presStyleIdx="2" presStyleCnt="8">
        <dgm:presLayoutVars>
          <dgm:bulletEnabled val="1"/>
        </dgm:presLayoutVars>
      </dgm:prSet>
      <dgm:spPr/>
    </dgm:pt>
    <dgm:pt modelId="{58F55899-13D3-8444-81D7-E83E2863444C}" type="pres">
      <dgm:prSet presAssocID="{1A22EBBA-8710-4C5F-9B57-F4081241C660}" presName="sibTrans" presStyleCnt="0"/>
      <dgm:spPr/>
    </dgm:pt>
    <dgm:pt modelId="{8C9D7733-87E5-FE40-9530-8A91EA2CD5AB}" type="pres">
      <dgm:prSet presAssocID="{EAEA2F56-D053-4F7A-A2C3-6B37AD51195B}" presName="node" presStyleLbl="node1" presStyleIdx="3" presStyleCnt="8">
        <dgm:presLayoutVars>
          <dgm:bulletEnabled val="1"/>
        </dgm:presLayoutVars>
      </dgm:prSet>
      <dgm:spPr/>
    </dgm:pt>
    <dgm:pt modelId="{9C967356-E1AB-8947-A291-61E68A3B68BC}" type="pres">
      <dgm:prSet presAssocID="{3DAA7417-024F-4965-80E9-B592A6FD8951}" presName="sibTrans" presStyleCnt="0"/>
      <dgm:spPr/>
    </dgm:pt>
    <dgm:pt modelId="{847D6D7B-8EF2-0E4B-BEDA-D9297FE3909B}" type="pres">
      <dgm:prSet presAssocID="{CB2CE0E8-8FEC-4E8A-B875-B0D4232C8399}" presName="node" presStyleLbl="node1" presStyleIdx="4" presStyleCnt="8">
        <dgm:presLayoutVars>
          <dgm:bulletEnabled val="1"/>
        </dgm:presLayoutVars>
      </dgm:prSet>
      <dgm:spPr/>
    </dgm:pt>
    <dgm:pt modelId="{EAB0EE70-E904-4046-BB0E-06E4F62FDF50}" type="pres">
      <dgm:prSet presAssocID="{147418C5-EEBA-432C-9F09-9D7C2E56C799}" presName="sibTrans" presStyleCnt="0"/>
      <dgm:spPr/>
    </dgm:pt>
    <dgm:pt modelId="{CC34CF09-2A25-6243-8C4C-29AD796A0E5F}" type="pres">
      <dgm:prSet presAssocID="{5C4107E7-142A-4B7A-A38B-6937B30013E4}" presName="node" presStyleLbl="node1" presStyleIdx="5" presStyleCnt="8">
        <dgm:presLayoutVars>
          <dgm:bulletEnabled val="1"/>
        </dgm:presLayoutVars>
      </dgm:prSet>
      <dgm:spPr/>
    </dgm:pt>
    <dgm:pt modelId="{AAD7DFA7-CE15-0D4D-BE0D-D54605D4E5CA}" type="pres">
      <dgm:prSet presAssocID="{0ACEA55C-F6CF-483C-A83F-5E34B16C708F}" presName="sibTrans" presStyleCnt="0"/>
      <dgm:spPr/>
    </dgm:pt>
    <dgm:pt modelId="{1177E18A-FE14-194F-8768-C46AAB75968E}" type="pres">
      <dgm:prSet presAssocID="{587F3BC6-8A3B-40A0-AE6A-0E0CE069AF8E}" presName="node" presStyleLbl="node1" presStyleIdx="6" presStyleCnt="8">
        <dgm:presLayoutVars>
          <dgm:bulletEnabled val="1"/>
        </dgm:presLayoutVars>
      </dgm:prSet>
      <dgm:spPr/>
    </dgm:pt>
    <dgm:pt modelId="{7D2A6D80-4790-DA42-B0F5-8227730F5C9A}" type="pres">
      <dgm:prSet presAssocID="{8D7E91D1-7F72-41F5-8CD6-161B8FB625D0}" presName="sibTrans" presStyleCnt="0"/>
      <dgm:spPr/>
    </dgm:pt>
    <dgm:pt modelId="{8C0EEFC4-A308-7445-BE4B-5F32F34AD483}" type="pres">
      <dgm:prSet presAssocID="{2D558B91-B4B2-43A4-8D0D-752995EBE491}" presName="node" presStyleLbl="node1" presStyleIdx="7" presStyleCnt="8">
        <dgm:presLayoutVars>
          <dgm:bulletEnabled val="1"/>
        </dgm:presLayoutVars>
      </dgm:prSet>
      <dgm:spPr/>
    </dgm:pt>
  </dgm:ptLst>
  <dgm:cxnLst>
    <dgm:cxn modelId="{08B8C034-20F0-764E-AEF4-2BC5025B2436}" type="presOf" srcId="{EAEA2F56-D053-4F7A-A2C3-6B37AD51195B}" destId="{8C9D7733-87E5-FE40-9530-8A91EA2CD5AB}" srcOrd="0" destOrd="0" presId="urn:microsoft.com/office/officeart/2005/8/layout/default"/>
    <dgm:cxn modelId="{0002CA4E-4329-489A-8919-7C3BF8AF6ADB}" srcId="{5F8DFE18-EF88-425B-8891-3C7AED9CCDD1}" destId="{CB2CE0E8-8FEC-4E8A-B875-B0D4232C8399}" srcOrd="4" destOrd="0" parTransId="{A11B29D6-A34D-4971-BBF6-20CBC34779A3}" sibTransId="{147418C5-EEBA-432C-9F09-9D7C2E56C799}"/>
    <dgm:cxn modelId="{0D9C1A51-C46D-254E-A6F1-F183A31F2CFC}" type="presOf" srcId="{4F6E4AB9-DC3F-4ADC-9549-5D9818CF352C}" destId="{73867461-E719-CF4D-BAB7-27C48CF65A85}" srcOrd="0" destOrd="0" presId="urn:microsoft.com/office/officeart/2005/8/layout/default"/>
    <dgm:cxn modelId="{8213D461-B0C3-4FC8-B520-C5D741104896}" srcId="{5F8DFE18-EF88-425B-8891-3C7AED9CCDD1}" destId="{2D558B91-B4B2-43A4-8D0D-752995EBE491}" srcOrd="7" destOrd="0" parTransId="{14C24C8A-34CA-4D1F-A025-A16A491E26F5}" sibTransId="{AC084D39-4669-4CF8-A0A4-48BB6367A0B4}"/>
    <dgm:cxn modelId="{9E279E64-70D1-C04B-8982-19A53E13BBC5}" type="presOf" srcId="{63DF4A3D-55CA-4F3F-8D33-30C86486B99C}" destId="{0956CA83-5B9E-F74B-9B96-04D589AE9F98}" srcOrd="0" destOrd="0" presId="urn:microsoft.com/office/officeart/2005/8/layout/default"/>
    <dgm:cxn modelId="{C9E5E86A-3F50-437C-8BBF-52F3AD092FDB}" srcId="{5F8DFE18-EF88-425B-8891-3C7AED9CCDD1}" destId="{5C4107E7-142A-4B7A-A38B-6937B30013E4}" srcOrd="5" destOrd="0" parTransId="{E1AED82C-0920-40EC-B52A-F641E3BF8475}" sibTransId="{0ACEA55C-F6CF-483C-A83F-5E34B16C708F}"/>
    <dgm:cxn modelId="{1F8C8571-A6A8-422C-BC68-9452B67E5479}" srcId="{5F8DFE18-EF88-425B-8891-3C7AED9CCDD1}" destId="{63DF4A3D-55CA-4F3F-8D33-30C86486B99C}" srcOrd="0" destOrd="0" parTransId="{6762E019-32F4-4430-AFD7-F7830553D9FD}" sibTransId="{28728045-E46D-4623-9B4E-F3E6F9E63908}"/>
    <dgm:cxn modelId="{F4C8527E-AEBB-3B41-9D08-167BA065E6C6}" type="presOf" srcId="{5F8DFE18-EF88-425B-8891-3C7AED9CCDD1}" destId="{6979DEB2-1BAD-7C4C-9CDC-294FCCFE692B}" srcOrd="0" destOrd="0" presId="urn:microsoft.com/office/officeart/2005/8/layout/default"/>
    <dgm:cxn modelId="{A266E487-CEFE-AE41-86E1-5DDA26CCE829}" type="presOf" srcId="{CB2CE0E8-8FEC-4E8A-B875-B0D4232C8399}" destId="{847D6D7B-8EF2-0E4B-BEDA-D9297FE3909B}" srcOrd="0" destOrd="0" presId="urn:microsoft.com/office/officeart/2005/8/layout/default"/>
    <dgm:cxn modelId="{4EB8EBA0-AE04-B34F-B8B4-D0F78D9E6690}" type="presOf" srcId="{5C4107E7-142A-4B7A-A38B-6937B30013E4}" destId="{CC34CF09-2A25-6243-8C4C-29AD796A0E5F}" srcOrd="0" destOrd="0" presId="urn:microsoft.com/office/officeart/2005/8/layout/default"/>
    <dgm:cxn modelId="{C6E5E4AF-8ED3-4F30-B7A4-212E5A9E432C}" srcId="{5F8DFE18-EF88-425B-8891-3C7AED9CCDD1}" destId="{4F6E4AB9-DC3F-4ADC-9549-5D9818CF352C}" srcOrd="2" destOrd="0" parTransId="{B788B19C-AC49-438F-A37E-458357A7A646}" sibTransId="{1A22EBBA-8710-4C5F-9B57-F4081241C660}"/>
    <dgm:cxn modelId="{67656BB1-A381-8F4E-89D4-BA66499CF24C}" type="presOf" srcId="{587F3BC6-8A3B-40A0-AE6A-0E0CE069AF8E}" destId="{1177E18A-FE14-194F-8768-C46AAB75968E}" srcOrd="0" destOrd="0" presId="urn:microsoft.com/office/officeart/2005/8/layout/default"/>
    <dgm:cxn modelId="{A3DD61C9-C96F-0F4C-93EE-3545D801F527}" type="presOf" srcId="{2D558B91-B4B2-43A4-8D0D-752995EBE491}" destId="{8C0EEFC4-A308-7445-BE4B-5F32F34AD483}" srcOrd="0" destOrd="0" presId="urn:microsoft.com/office/officeart/2005/8/layout/default"/>
    <dgm:cxn modelId="{C3410BCB-A4B4-442C-8D4E-73BB29FDC83E}" srcId="{5F8DFE18-EF88-425B-8891-3C7AED9CCDD1}" destId="{587F3BC6-8A3B-40A0-AE6A-0E0CE069AF8E}" srcOrd="6" destOrd="0" parTransId="{A2886DCB-BC1C-43E2-B5DB-7244C3375512}" sibTransId="{8D7E91D1-7F72-41F5-8CD6-161B8FB625D0}"/>
    <dgm:cxn modelId="{A223E9D1-E184-438F-A3B7-0C6E295E6394}" srcId="{5F8DFE18-EF88-425B-8891-3C7AED9CCDD1}" destId="{EAEA2F56-D053-4F7A-A2C3-6B37AD51195B}" srcOrd="3" destOrd="0" parTransId="{B58FD463-4F9A-4D03-83AA-267A8AD6CE72}" sibTransId="{3DAA7417-024F-4965-80E9-B592A6FD8951}"/>
    <dgm:cxn modelId="{B5E328D9-ECBD-C64F-B3EB-26807CA354BF}" type="presOf" srcId="{D6CAE684-CEB4-4FC5-9E15-5F53990DC0D2}" destId="{931F396A-2A04-F848-A606-7EDDEEFBAF16}" srcOrd="0" destOrd="0" presId="urn:microsoft.com/office/officeart/2005/8/layout/default"/>
    <dgm:cxn modelId="{ABCE23FA-FE16-483F-9327-4BA586C67BEF}" srcId="{5F8DFE18-EF88-425B-8891-3C7AED9CCDD1}" destId="{D6CAE684-CEB4-4FC5-9E15-5F53990DC0D2}" srcOrd="1" destOrd="0" parTransId="{87AD65E1-D5C1-4813-AF24-45F2C3046E08}" sibTransId="{47FB8597-1220-48CE-A54B-347F25E8DEA6}"/>
    <dgm:cxn modelId="{20495FF4-CD5F-A045-8EAD-2F102D0722FF}" type="presParOf" srcId="{6979DEB2-1BAD-7C4C-9CDC-294FCCFE692B}" destId="{0956CA83-5B9E-F74B-9B96-04D589AE9F98}" srcOrd="0" destOrd="0" presId="urn:microsoft.com/office/officeart/2005/8/layout/default"/>
    <dgm:cxn modelId="{C2899912-A0FF-574D-96DF-411F7D9CF031}" type="presParOf" srcId="{6979DEB2-1BAD-7C4C-9CDC-294FCCFE692B}" destId="{E21217CF-CCA9-9B44-8213-D975A37F3CC7}" srcOrd="1" destOrd="0" presId="urn:microsoft.com/office/officeart/2005/8/layout/default"/>
    <dgm:cxn modelId="{B7BDDDE6-701B-C945-9C22-7F55A271CD28}" type="presParOf" srcId="{6979DEB2-1BAD-7C4C-9CDC-294FCCFE692B}" destId="{931F396A-2A04-F848-A606-7EDDEEFBAF16}" srcOrd="2" destOrd="0" presId="urn:microsoft.com/office/officeart/2005/8/layout/default"/>
    <dgm:cxn modelId="{CA692D30-6877-1248-BF00-720EB0D748E8}" type="presParOf" srcId="{6979DEB2-1BAD-7C4C-9CDC-294FCCFE692B}" destId="{6E183AF8-1381-414F-B19D-AC092A571221}" srcOrd="3" destOrd="0" presId="urn:microsoft.com/office/officeart/2005/8/layout/default"/>
    <dgm:cxn modelId="{0149DF84-D9C0-2148-B40A-3E91F523582D}" type="presParOf" srcId="{6979DEB2-1BAD-7C4C-9CDC-294FCCFE692B}" destId="{73867461-E719-CF4D-BAB7-27C48CF65A85}" srcOrd="4" destOrd="0" presId="urn:microsoft.com/office/officeart/2005/8/layout/default"/>
    <dgm:cxn modelId="{272E40FD-52BE-774A-AC2C-76849E03D0A2}" type="presParOf" srcId="{6979DEB2-1BAD-7C4C-9CDC-294FCCFE692B}" destId="{58F55899-13D3-8444-81D7-E83E2863444C}" srcOrd="5" destOrd="0" presId="urn:microsoft.com/office/officeart/2005/8/layout/default"/>
    <dgm:cxn modelId="{22822037-9AFF-1247-9A1A-1A5CAF2863BE}" type="presParOf" srcId="{6979DEB2-1BAD-7C4C-9CDC-294FCCFE692B}" destId="{8C9D7733-87E5-FE40-9530-8A91EA2CD5AB}" srcOrd="6" destOrd="0" presId="urn:microsoft.com/office/officeart/2005/8/layout/default"/>
    <dgm:cxn modelId="{8F930126-7756-1644-B045-6D99D8553C4C}" type="presParOf" srcId="{6979DEB2-1BAD-7C4C-9CDC-294FCCFE692B}" destId="{9C967356-E1AB-8947-A291-61E68A3B68BC}" srcOrd="7" destOrd="0" presId="urn:microsoft.com/office/officeart/2005/8/layout/default"/>
    <dgm:cxn modelId="{D6BF9EC6-1F7F-5248-884B-28F4BC91FFD2}" type="presParOf" srcId="{6979DEB2-1BAD-7C4C-9CDC-294FCCFE692B}" destId="{847D6D7B-8EF2-0E4B-BEDA-D9297FE3909B}" srcOrd="8" destOrd="0" presId="urn:microsoft.com/office/officeart/2005/8/layout/default"/>
    <dgm:cxn modelId="{B59D4518-7CE8-4A4B-A724-A533E77F5CC2}" type="presParOf" srcId="{6979DEB2-1BAD-7C4C-9CDC-294FCCFE692B}" destId="{EAB0EE70-E904-4046-BB0E-06E4F62FDF50}" srcOrd="9" destOrd="0" presId="urn:microsoft.com/office/officeart/2005/8/layout/default"/>
    <dgm:cxn modelId="{4523C7C3-8DE0-B941-AACE-BA79BE1D3C75}" type="presParOf" srcId="{6979DEB2-1BAD-7C4C-9CDC-294FCCFE692B}" destId="{CC34CF09-2A25-6243-8C4C-29AD796A0E5F}" srcOrd="10" destOrd="0" presId="urn:microsoft.com/office/officeart/2005/8/layout/default"/>
    <dgm:cxn modelId="{ACD7002E-53AF-B143-90CC-68143A574CAB}" type="presParOf" srcId="{6979DEB2-1BAD-7C4C-9CDC-294FCCFE692B}" destId="{AAD7DFA7-CE15-0D4D-BE0D-D54605D4E5CA}" srcOrd="11" destOrd="0" presId="urn:microsoft.com/office/officeart/2005/8/layout/default"/>
    <dgm:cxn modelId="{B699FA86-5976-E740-821E-1902C669E6AD}" type="presParOf" srcId="{6979DEB2-1BAD-7C4C-9CDC-294FCCFE692B}" destId="{1177E18A-FE14-194F-8768-C46AAB75968E}" srcOrd="12" destOrd="0" presId="urn:microsoft.com/office/officeart/2005/8/layout/default"/>
    <dgm:cxn modelId="{DF933C0B-161E-1840-BA4E-763DEC54E5C0}" type="presParOf" srcId="{6979DEB2-1BAD-7C4C-9CDC-294FCCFE692B}" destId="{7D2A6D80-4790-DA42-B0F5-8227730F5C9A}" srcOrd="13" destOrd="0" presId="urn:microsoft.com/office/officeart/2005/8/layout/default"/>
    <dgm:cxn modelId="{D9B8393D-90C2-D344-AD64-8E918090F9A2}" type="presParOf" srcId="{6979DEB2-1BAD-7C4C-9CDC-294FCCFE692B}" destId="{8C0EEFC4-A308-7445-BE4B-5F32F34AD483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D262EE-6EDF-4EC9-97AB-8A83FCA24F8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8538D26-2787-4ADB-A47E-6F53AE37B203}">
      <dgm:prSet/>
      <dgm:spPr/>
      <dgm:t>
        <a:bodyPr/>
        <a:lstStyle/>
        <a:p>
          <a:r>
            <a:rPr lang="en-US"/>
            <a:t>Assignment 20%</a:t>
          </a:r>
        </a:p>
      </dgm:t>
    </dgm:pt>
    <dgm:pt modelId="{66E403D2-BBAC-4AFF-A9BB-2C1EB895906E}" type="parTrans" cxnId="{FC5F8228-EC15-4309-96F5-694588F8B3E7}">
      <dgm:prSet/>
      <dgm:spPr/>
      <dgm:t>
        <a:bodyPr/>
        <a:lstStyle/>
        <a:p>
          <a:endParaRPr lang="en-US"/>
        </a:p>
      </dgm:t>
    </dgm:pt>
    <dgm:pt modelId="{F2A45EC7-F1BC-4A14-B680-F9CDCEB3457F}" type="sibTrans" cxnId="{FC5F8228-EC15-4309-96F5-694588F8B3E7}">
      <dgm:prSet/>
      <dgm:spPr/>
      <dgm:t>
        <a:bodyPr/>
        <a:lstStyle/>
        <a:p>
          <a:endParaRPr lang="en-US"/>
        </a:p>
      </dgm:t>
    </dgm:pt>
    <dgm:pt modelId="{0CE4D457-088B-4B2C-97AC-AB02FC7D173B}">
      <dgm:prSet/>
      <dgm:spPr/>
      <dgm:t>
        <a:bodyPr/>
        <a:lstStyle/>
        <a:p>
          <a:r>
            <a:rPr lang="en-US"/>
            <a:t>Mid Term 30%</a:t>
          </a:r>
        </a:p>
      </dgm:t>
    </dgm:pt>
    <dgm:pt modelId="{3548DCC7-3502-4EB5-9CB2-EC86F8D3881E}" type="parTrans" cxnId="{01B9A804-C7A0-468B-A9CF-6A2AFAD3CF39}">
      <dgm:prSet/>
      <dgm:spPr/>
      <dgm:t>
        <a:bodyPr/>
        <a:lstStyle/>
        <a:p>
          <a:endParaRPr lang="en-US"/>
        </a:p>
      </dgm:t>
    </dgm:pt>
    <dgm:pt modelId="{F8CFF80A-F4B9-4A3F-A2C5-DE399221BEAA}" type="sibTrans" cxnId="{01B9A804-C7A0-468B-A9CF-6A2AFAD3CF39}">
      <dgm:prSet/>
      <dgm:spPr/>
      <dgm:t>
        <a:bodyPr/>
        <a:lstStyle/>
        <a:p>
          <a:endParaRPr lang="en-US"/>
        </a:p>
      </dgm:t>
    </dgm:pt>
    <dgm:pt modelId="{00F2F07F-4B9B-4D53-ABE0-E7807DFBCBD7}">
      <dgm:prSet/>
      <dgm:spPr/>
      <dgm:t>
        <a:bodyPr/>
        <a:lstStyle/>
        <a:p>
          <a:r>
            <a:rPr lang="en-US"/>
            <a:t>Final Exam 50%</a:t>
          </a:r>
        </a:p>
      </dgm:t>
    </dgm:pt>
    <dgm:pt modelId="{0B8682B7-1785-4E15-B1D7-A8C12BB738D7}" type="parTrans" cxnId="{4DB67CCE-5D6C-470C-83EF-F65F143DB8D2}">
      <dgm:prSet/>
      <dgm:spPr/>
      <dgm:t>
        <a:bodyPr/>
        <a:lstStyle/>
        <a:p>
          <a:endParaRPr lang="en-US"/>
        </a:p>
      </dgm:t>
    </dgm:pt>
    <dgm:pt modelId="{DA82F677-8150-4D57-904A-8287965DF18C}" type="sibTrans" cxnId="{4DB67CCE-5D6C-470C-83EF-F65F143DB8D2}">
      <dgm:prSet/>
      <dgm:spPr/>
      <dgm:t>
        <a:bodyPr/>
        <a:lstStyle/>
        <a:p>
          <a:endParaRPr lang="en-US"/>
        </a:p>
      </dgm:t>
    </dgm:pt>
    <dgm:pt modelId="{A452F50E-53E4-4889-8666-2991C755CBDF}">
      <dgm:prSet/>
      <dgm:spPr/>
      <dgm:t>
        <a:bodyPr/>
        <a:lstStyle/>
        <a:p>
          <a:r>
            <a:rPr lang="en-US"/>
            <a:t>75% attendance is required</a:t>
          </a:r>
        </a:p>
      </dgm:t>
    </dgm:pt>
    <dgm:pt modelId="{06D35BD4-D753-42D6-9970-F1F30273D07C}" type="parTrans" cxnId="{81829BDE-D1EA-44DD-9084-B3F31561E19A}">
      <dgm:prSet/>
      <dgm:spPr/>
      <dgm:t>
        <a:bodyPr/>
        <a:lstStyle/>
        <a:p>
          <a:endParaRPr lang="en-US"/>
        </a:p>
      </dgm:t>
    </dgm:pt>
    <dgm:pt modelId="{E96A9942-1E1B-49A2-AC3F-EC57176F2F80}" type="sibTrans" cxnId="{81829BDE-D1EA-44DD-9084-B3F31561E19A}">
      <dgm:prSet/>
      <dgm:spPr/>
      <dgm:t>
        <a:bodyPr/>
        <a:lstStyle/>
        <a:p>
          <a:endParaRPr lang="en-US"/>
        </a:p>
      </dgm:t>
    </dgm:pt>
    <dgm:pt modelId="{8DF9DCA7-AC30-664A-9DB5-C504DB35374D}" type="pres">
      <dgm:prSet presAssocID="{14D262EE-6EDF-4EC9-97AB-8A83FCA24F85}" presName="linear" presStyleCnt="0">
        <dgm:presLayoutVars>
          <dgm:animLvl val="lvl"/>
          <dgm:resizeHandles val="exact"/>
        </dgm:presLayoutVars>
      </dgm:prSet>
      <dgm:spPr/>
    </dgm:pt>
    <dgm:pt modelId="{BFD4596A-ACAA-0A41-8F49-F5EA07BAB17F}" type="pres">
      <dgm:prSet presAssocID="{28538D26-2787-4ADB-A47E-6F53AE37B20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24CD3BF-9565-E748-A979-2884B152F111}" type="pres">
      <dgm:prSet presAssocID="{F2A45EC7-F1BC-4A14-B680-F9CDCEB3457F}" presName="spacer" presStyleCnt="0"/>
      <dgm:spPr/>
    </dgm:pt>
    <dgm:pt modelId="{15BED7BA-64C6-DC43-8D62-DB39FDDB762C}" type="pres">
      <dgm:prSet presAssocID="{0CE4D457-088B-4B2C-97AC-AB02FC7D173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1A8879B-6E78-F44F-AEFF-DF7E7D109919}" type="pres">
      <dgm:prSet presAssocID="{F8CFF80A-F4B9-4A3F-A2C5-DE399221BEAA}" presName="spacer" presStyleCnt="0"/>
      <dgm:spPr/>
    </dgm:pt>
    <dgm:pt modelId="{35DCE753-743A-5446-9E59-4F3CAA2496C1}" type="pres">
      <dgm:prSet presAssocID="{00F2F07F-4B9B-4D53-ABE0-E7807DFBCBD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497B05B-9CE2-8447-A951-7A506BB06EFB}" type="pres">
      <dgm:prSet presAssocID="{DA82F677-8150-4D57-904A-8287965DF18C}" presName="spacer" presStyleCnt="0"/>
      <dgm:spPr/>
    </dgm:pt>
    <dgm:pt modelId="{B6B64156-034E-2842-9273-4B74EB508D96}" type="pres">
      <dgm:prSet presAssocID="{A452F50E-53E4-4889-8666-2991C755CBD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1B9A804-C7A0-468B-A9CF-6A2AFAD3CF39}" srcId="{14D262EE-6EDF-4EC9-97AB-8A83FCA24F85}" destId="{0CE4D457-088B-4B2C-97AC-AB02FC7D173B}" srcOrd="1" destOrd="0" parTransId="{3548DCC7-3502-4EB5-9CB2-EC86F8D3881E}" sibTransId="{F8CFF80A-F4B9-4A3F-A2C5-DE399221BEAA}"/>
    <dgm:cxn modelId="{FC5F8228-EC15-4309-96F5-694588F8B3E7}" srcId="{14D262EE-6EDF-4EC9-97AB-8A83FCA24F85}" destId="{28538D26-2787-4ADB-A47E-6F53AE37B203}" srcOrd="0" destOrd="0" parTransId="{66E403D2-BBAC-4AFF-A9BB-2C1EB895906E}" sibTransId="{F2A45EC7-F1BC-4A14-B680-F9CDCEB3457F}"/>
    <dgm:cxn modelId="{6CBBBD76-EB2D-5445-A39E-2F474F00E479}" type="presOf" srcId="{00F2F07F-4B9B-4D53-ABE0-E7807DFBCBD7}" destId="{35DCE753-743A-5446-9E59-4F3CAA2496C1}" srcOrd="0" destOrd="0" presId="urn:microsoft.com/office/officeart/2005/8/layout/vList2"/>
    <dgm:cxn modelId="{41D45C7D-8ED9-EC42-9AF0-8B0A8D71CDE3}" type="presOf" srcId="{0CE4D457-088B-4B2C-97AC-AB02FC7D173B}" destId="{15BED7BA-64C6-DC43-8D62-DB39FDDB762C}" srcOrd="0" destOrd="0" presId="urn:microsoft.com/office/officeart/2005/8/layout/vList2"/>
    <dgm:cxn modelId="{EC5E7396-CF43-9840-AA84-9A54D5B7C87A}" type="presOf" srcId="{28538D26-2787-4ADB-A47E-6F53AE37B203}" destId="{BFD4596A-ACAA-0A41-8F49-F5EA07BAB17F}" srcOrd="0" destOrd="0" presId="urn:microsoft.com/office/officeart/2005/8/layout/vList2"/>
    <dgm:cxn modelId="{F0B036C0-65B1-F746-A51A-926BF66FDA64}" type="presOf" srcId="{14D262EE-6EDF-4EC9-97AB-8A83FCA24F85}" destId="{8DF9DCA7-AC30-664A-9DB5-C504DB35374D}" srcOrd="0" destOrd="0" presId="urn:microsoft.com/office/officeart/2005/8/layout/vList2"/>
    <dgm:cxn modelId="{E16546C1-4E52-DC4A-9161-B3EF2B741803}" type="presOf" srcId="{A452F50E-53E4-4889-8666-2991C755CBDF}" destId="{B6B64156-034E-2842-9273-4B74EB508D96}" srcOrd="0" destOrd="0" presId="urn:microsoft.com/office/officeart/2005/8/layout/vList2"/>
    <dgm:cxn modelId="{4DB67CCE-5D6C-470C-83EF-F65F143DB8D2}" srcId="{14D262EE-6EDF-4EC9-97AB-8A83FCA24F85}" destId="{00F2F07F-4B9B-4D53-ABE0-E7807DFBCBD7}" srcOrd="2" destOrd="0" parTransId="{0B8682B7-1785-4E15-B1D7-A8C12BB738D7}" sibTransId="{DA82F677-8150-4D57-904A-8287965DF18C}"/>
    <dgm:cxn modelId="{81829BDE-D1EA-44DD-9084-B3F31561E19A}" srcId="{14D262EE-6EDF-4EC9-97AB-8A83FCA24F85}" destId="{A452F50E-53E4-4889-8666-2991C755CBDF}" srcOrd="3" destOrd="0" parTransId="{06D35BD4-D753-42D6-9970-F1F30273D07C}" sibTransId="{E96A9942-1E1B-49A2-AC3F-EC57176F2F80}"/>
    <dgm:cxn modelId="{F43A4347-66F9-D541-91C7-B61D9F168CAE}" type="presParOf" srcId="{8DF9DCA7-AC30-664A-9DB5-C504DB35374D}" destId="{BFD4596A-ACAA-0A41-8F49-F5EA07BAB17F}" srcOrd="0" destOrd="0" presId="urn:microsoft.com/office/officeart/2005/8/layout/vList2"/>
    <dgm:cxn modelId="{768CB40F-0C80-A94A-BD4E-8E68F9DFF26B}" type="presParOf" srcId="{8DF9DCA7-AC30-664A-9DB5-C504DB35374D}" destId="{D24CD3BF-9565-E748-A979-2884B152F111}" srcOrd="1" destOrd="0" presId="urn:microsoft.com/office/officeart/2005/8/layout/vList2"/>
    <dgm:cxn modelId="{F5AFA804-21B7-5648-93C0-329092F6EA3F}" type="presParOf" srcId="{8DF9DCA7-AC30-664A-9DB5-C504DB35374D}" destId="{15BED7BA-64C6-DC43-8D62-DB39FDDB762C}" srcOrd="2" destOrd="0" presId="urn:microsoft.com/office/officeart/2005/8/layout/vList2"/>
    <dgm:cxn modelId="{7F4F55BB-7A4B-7C4F-8F2A-17446A65B50E}" type="presParOf" srcId="{8DF9DCA7-AC30-664A-9DB5-C504DB35374D}" destId="{D1A8879B-6E78-F44F-AEFF-DF7E7D109919}" srcOrd="3" destOrd="0" presId="urn:microsoft.com/office/officeart/2005/8/layout/vList2"/>
    <dgm:cxn modelId="{E0B5EBD5-A316-B24E-B43E-E21C495124A9}" type="presParOf" srcId="{8DF9DCA7-AC30-664A-9DB5-C504DB35374D}" destId="{35DCE753-743A-5446-9E59-4F3CAA2496C1}" srcOrd="4" destOrd="0" presId="urn:microsoft.com/office/officeart/2005/8/layout/vList2"/>
    <dgm:cxn modelId="{1E4CC037-80EA-D549-B363-95E614D4A4E3}" type="presParOf" srcId="{8DF9DCA7-AC30-664A-9DB5-C504DB35374D}" destId="{2497B05B-9CE2-8447-A951-7A506BB06EFB}" srcOrd="5" destOrd="0" presId="urn:microsoft.com/office/officeart/2005/8/layout/vList2"/>
    <dgm:cxn modelId="{30B47D04-C5E4-6A43-BD8D-0364FAB1ADC3}" type="presParOf" srcId="{8DF9DCA7-AC30-664A-9DB5-C504DB35374D}" destId="{B6B64156-034E-2842-9273-4B74EB508D9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039D7C-8698-455D-B691-DE000BBE579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1907C42-2076-4F9D-95BD-649720424C24}">
      <dgm:prSet/>
      <dgm:spPr/>
      <dgm:t>
        <a:bodyPr/>
        <a:lstStyle/>
        <a:p>
          <a:r>
            <a:rPr lang="en-US"/>
            <a:t>Email: </a:t>
          </a:r>
          <a:r>
            <a:rPr lang="en-US">
              <a:hlinkClick xmlns:r="http://schemas.openxmlformats.org/officeDocument/2006/relationships" r:id="rId1"/>
            </a:rPr>
            <a:t>irfanuddin@kust.edu.pk</a:t>
          </a:r>
          <a:endParaRPr lang="en-US"/>
        </a:p>
      </dgm:t>
    </dgm:pt>
    <dgm:pt modelId="{A23A39C2-1BB1-45A2-8AFB-039C9B584B39}" type="parTrans" cxnId="{D0853765-84F3-43E5-88A1-B7192AEC54C7}">
      <dgm:prSet/>
      <dgm:spPr/>
      <dgm:t>
        <a:bodyPr/>
        <a:lstStyle/>
        <a:p>
          <a:endParaRPr lang="en-US"/>
        </a:p>
      </dgm:t>
    </dgm:pt>
    <dgm:pt modelId="{CB832CE9-F351-490F-ACD7-3B7FB61BE42F}" type="sibTrans" cxnId="{D0853765-84F3-43E5-88A1-B7192AEC54C7}">
      <dgm:prSet/>
      <dgm:spPr/>
      <dgm:t>
        <a:bodyPr/>
        <a:lstStyle/>
        <a:p>
          <a:endParaRPr lang="en-US"/>
        </a:p>
      </dgm:t>
    </dgm:pt>
    <dgm:pt modelId="{0A0A14EA-48D0-472F-A504-10F3721C6E11}">
      <dgm:prSet/>
      <dgm:spPr/>
      <dgm:t>
        <a:bodyPr/>
        <a:lstStyle/>
        <a:p>
          <a:r>
            <a:rPr lang="en-US" dirty="0"/>
            <a:t>WhatsApp: </a:t>
          </a:r>
        </a:p>
        <a:p>
          <a:r>
            <a:rPr lang="en-US" dirty="0"/>
            <a:t>0335 57 64514</a:t>
          </a:r>
        </a:p>
      </dgm:t>
    </dgm:pt>
    <dgm:pt modelId="{9126DFC5-1F34-48C2-856E-22FF700DCE89}" type="parTrans" cxnId="{0CF5D0CF-7EB8-4CC5-8E9F-7D8A00BD32F0}">
      <dgm:prSet/>
      <dgm:spPr/>
      <dgm:t>
        <a:bodyPr/>
        <a:lstStyle/>
        <a:p>
          <a:endParaRPr lang="en-US"/>
        </a:p>
      </dgm:t>
    </dgm:pt>
    <dgm:pt modelId="{AF566696-F602-41F7-B542-761E63FD78F3}" type="sibTrans" cxnId="{0CF5D0CF-7EB8-4CC5-8E9F-7D8A00BD32F0}">
      <dgm:prSet/>
      <dgm:spPr/>
      <dgm:t>
        <a:bodyPr/>
        <a:lstStyle/>
        <a:p>
          <a:endParaRPr lang="en-US"/>
        </a:p>
      </dgm:t>
    </dgm:pt>
    <dgm:pt modelId="{25BCCD5B-F9EE-C04C-8314-87B29886DE91}" type="pres">
      <dgm:prSet presAssocID="{4F039D7C-8698-455D-B691-DE000BBE57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793068-D847-3A4F-AB71-22F79360E70A}" type="pres">
      <dgm:prSet presAssocID="{31907C42-2076-4F9D-95BD-649720424C24}" presName="hierRoot1" presStyleCnt="0"/>
      <dgm:spPr/>
    </dgm:pt>
    <dgm:pt modelId="{DD568E57-B0B7-9B4B-B31B-FFEB4B2438EB}" type="pres">
      <dgm:prSet presAssocID="{31907C42-2076-4F9D-95BD-649720424C24}" presName="composite" presStyleCnt="0"/>
      <dgm:spPr/>
    </dgm:pt>
    <dgm:pt modelId="{51B2DB69-2B97-B644-AAFA-A3826BF8A572}" type="pres">
      <dgm:prSet presAssocID="{31907C42-2076-4F9D-95BD-649720424C24}" presName="background" presStyleLbl="node0" presStyleIdx="0" presStyleCnt="2"/>
      <dgm:spPr/>
    </dgm:pt>
    <dgm:pt modelId="{626C41C5-1B4F-2340-AA98-A2DFAEB0B8BE}" type="pres">
      <dgm:prSet presAssocID="{31907C42-2076-4F9D-95BD-649720424C24}" presName="text" presStyleLbl="fgAcc0" presStyleIdx="0" presStyleCnt="2">
        <dgm:presLayoutVars>
          <dgm:chPref val="3"/>
        </dgm:presLayoutVars>
      </dgm:prSet>
      <dgm:spPr/>
    </dgm:pt>
    <dgm:pt modelId="{A531DD23-5F6E-4444-BECE-E2940412E75C}" type="pres">
      <dgm:prSet presAssocID="{31907C42-2076-4F9D-95BD-649720424C24}" presName="hierChild2" presStyleCnt="0"/>
      <dgm:spPr/>
    </dgm:pt>
    <dgm:pt modelId="{EB66E6C2-15A4-2140-A63E-E5A87123B947}" type="pres">
      <dgm:prSet presAssocID="{0A0A14EA-48D0-472F-A504-10F3721C6E11}" presName="hierRoot1" presStyleCnt="0"/>
      <dgm:spPr/>
    </dgm:pt>
    <dgm:pt modelId="{106073BF-06C4-2144-8160-A32DEA2C164F}" type="pres">
      <dgm:prSet presAssocID="{0A0A14EA-48D0-472F-A504-10F3721C6E11}" presName="composite" presStyleCnt="0"/>
      <dgm:spPr/>
    </dgm:pt>
    <dgm:pt modelId="{D32DB351-585C-1A40-A084-9B2AFDFC029B}" type="pres">
      <dgm:prSet presAssocID="{0A0A14EA-48D0-472F-A504-10F3721C6E11}" presName="background" presStyleLbl="node0" presStyleIdx="1" presStyleCnt="2"/>
      <dgm:spPr/>
    </dgm:pt>
    <dgm:pt modelId="{DE0D6777-41AA-8B46-A42A-66648896081D}" type="pres">
      <dgm:prSet presAssocID="{0A0A14EA-48D0-472F-A504-10F3721C6E11}" presName="text" presStyleLbl="fgAcc0" presStyleIdx="1" presStyleCnt="2">
        <dgm:presLayoutVars>
          <dgm:chPref val="3"/>
        </dgm:presLayoutVars>
      </dgm:prSet>
      <dgm:spPr/>
    </dgm:pt>
    <dgm:pt modelId="{EF1160D0-E573-5F43-B3E0-FFFE7D416E6E}" type="pres">
      <dgm:prSet presAssocID="{0A0A14EA-48D0-472F-A504-10F3721C6E11}" presName="hierChild2" presStyleCnt="0"/>
      <dgm:spPr/>
    </dgm:pt>
  </dgm:ptLst>
  <dgm:cxnLst>
    <dgm:cxn modelId="{5066CF08-2AD1-C047-9F07-10528C7647C8}" type="presOf" srcId="{0A0A14EA-48D0-472F-A504-10F3721C6E11}" destId="{DE0D6777-41AA-8B46-A42A-66648896081D}" srcOrd="0" destOrd="0" presId="urn:microsoft.com/office/officeart/2005/8/layout/hierarchy1"/>
    <dgm:cxn modelId="{D0853765-84F3-43E5-88A1-B7192AEC54C7}" srcId="{4F039D7C-8698-455D-B691-DE000BBE5795}" destId="{31907C42-2076-4F9D-95BD-649720424C24}" srcOrd="0" destOrd="0" parTransId="{A23A39C2-1BB1-45A2-8AFB-039C9B584B39}" sibTransId="{CB832CE9-F351-490F-ACD7-3B7FB61BE42F}"/>
    <dgm:cxn modelId="{72C70278-45F4-DC4D-9E1F-D29362739A9D}" type="presOf" srcId="{31907C42-2076-4F9D-95BD-649720424C24}" destId="{626C41C5-1B4F-2340-AA98-A2DFAEB0B8BE}" srcOrd="0" destOrd="0" presId="urn:microsoft.com/office/officeart/2005/8/layout/hierarchy1"/>
    <dgm:cxn modelId="{0CF5D0CF-7EB8-4CC5-8E9F-7D8A00BD32F0}" srcId="{4F039D7C-8698-455D-B691-DE000BBE5795}" destId="{0A0A14EA-48D0-472F-A504-10F3721C6E11}" srcOrd="1" destOrd="0" parTransId="{9126DFC5-1F34-48C2-856E-22FF700DCE89}" sibTransId="{AF566696-F602-41F7-B542-761E63FD78F3}"/>
    <dgm:cxn modelId="{0402E6FB-4116-AC46-B4FD-9515CF7EB98B}" type="presOf" srcId="{4F039D7C-8698-455D-B691-DE000BBE5795}" destId="{25BCCD5B-F9EE-C04C-8314-87B29886DE91}" srcOrd="0" destOrd="0" presId="urn:microsoft.com/office/officeart/2005/8/layout/hierarchy1"/>
    <dgm:cxn modelId="{C2332EFE-DD40-B047-9F50-A0B8850B88BF}" type="presParOf" srcId="{25BCCD5B-F9EE-C04C-8314-87B29886DE91}" destId="{7D793068-D847-3A4F-AB71-22F79360E70A}" srcOrd="0" destOrd="0" presId="urn:microsoft.com/office/officeart/2005/8/layout/hierarchy1"/>
    <dgm:cxn modelId="{EC03CCAC-B475-A94C-8DCD-A1DB1791F503}" type="presParOf" srcId="{7D793068-D847-3A4F-AB71-22F79360E70A}" destId="{DD568E57-B0B7-9B4B-B31B-FFEB4B2438EB}" srcOrd="0" destOrd="0" presId="urn:microsoft.com/office/officeart/2005/8/layout/hierarchy1"/>
    <dgm:cxn modelId="{5E916823-3F51-B54B-ABF8-AF36B73C53E4}" type="presParOf" srcId="{DD568E57-B0B7-9B4B-B31B-FFEB4B2438EB}" destId="{51B2DB69-2B97-B644-AAFA-A3826BF8A572}" srcOrd="0" destOrd="0" presId="urn:microsoft.com/office/officeart/2005/8/layout/hierarchy1"/>
    <dgm:cxn modelId="{1D829F0D-6AA8-EF45-A475-2CA1EB3B89E8}" type="presParOf" srcId="{DD568E57-B0B7-9B4B-B31B-FFEB4B2438EB}" destId="{626C41C5-1B4F-2340-AA98-A2DFAEB0B8BE}" srcOrd="1" destOrd="0" presId="urn:microsoft.com/office/officeart/2005/8/layout/hierarchy1"/>
    <dgm:cxn modelId="{DF0DA628-6494-4048-9896-D667DA7FF947}" type="presParOf" srcId="{7D793068-D847-3A4F-AB71-22F79360E70A}" destId="{A531DD23-5F6E-4444-BECE-E2940412E75C}" srcOrd="1" destOrd="0" presId="urn:microsoft.com/office/officeart/2005/8/layout/hierarchy1"/>
    <dgm:cxn modelId="{1A78E211-EFC4-734C-BECD-40E019FC126A}" type="presParOf" srcId="{25BCCD5B-F9EE-C04C-8314-87B29886DE91}" destId="{EB66E6C2-15A4-2140-A63E-E5A87123B947}" srcOrd="1" destOrd="0" presId="urn:microsoft.com/office/officeart/2005/8/layout/hierarchy1"/>
    <dgm:cxn modelId="{593A4D02-EA6C-9D47-B9F4-9C7146ED094B}" type="presParOf" srcId="{EB66E6C2-15A4-2140-A63E-E5A87123B947}" destId="{106073BF-06C4-2144-8160-A32DEA2C164F}" srcOrd="0" destOrd="0" presId="urn:microsoft.com/office/officeart/2005/8/layout/hierarchy1"/>
    <dgm:cxn modelId="{1E26C102-AC46-5646-87AD-6212FBB871D7}" type="presParOf" srcId="{106073BF-06C4-2144-8160-A32DEA2C164F}" destId="{D32DB351-585C-1A40-A084-9B2AFDFC029B}" srcOrd="0" destOrd="0" presId="urn:microsoft.com/office/officeart/2005/8/layout/hierarchy1"/>
    <dgm:cxn modelId="{B1FD6F84-1FDC-5542-B453-4288C9E96231}" type="presParOf" srcId="{106073BF-06C4-2144-8160-A32DEA2C164F}" destId="{DE0D6777-41AA-8B46-A42A-66648896081D}" srcOrd="1" destOrd="0" presId="urn:microsoft.com/office/officeart/2005/8/layout/hierarchy1"/>
    <dgm:cxn modelId="{B1E3DC7D-ACB3-EE41-AE9C-2932CED3D1C0}" type="presParOf" srcId="{EB66E6C2-15A4-2140-A63E-E5A87123B947}" destId="{EF1160D0-E573-5F43-B3E0-FFFE7D416E6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6CA83-5B9E-F74B-9B96-04D589AE9F98}">
      <dsp:nvSpPr>
        <dsp:cNvPr id="0" name=""/>
        <dsp:cNvSpPr/>
      </dsp:nvSpPr>
      <dsp:spPr>
        <a:xfrm>
          <a:off x="2946" y="360880"/>
          <a:ext cx="2337792" cy="1402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Introduction to databases</a:t>
          </a:r>
          <a:endParaRPr lang="en-US" sz="2300" kern="1200" dirty="0"/>
        </a:p>
      </dsp:txBody>
      <dsp:txXfrm>
        <a:off x="2946" y="360880"/>
        <a:ext cx="2337792" cy="1402675"/>
      </dsp:txXfrm>
    </dsp:sp>
    <dsp:sp modelId="{931F396A-2A04-F848-A606-7EDDEEFBAF16}">
      <dsp:nvSpPr>
        <dsp:cNvPr id="0" name=""/>
        <dsp:cNvSpPr/>
      </dsp:nvSpPr>
      <dsp:spPr>
        <a:xfrm>
          <a:off x="2574518" y="360880"/>
          <a:ext cx="2337792" cy="1402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DataBase Management Systems</a:t>
          </a:r>
          <a:endParaRPr lang="en-US" sz="2300" kern="1200"/>
        </a:p>
      </dsp:txBody>
      <dsp:txXfrm>
        <a:off x="2574518" y="360880"/>
        <a:ext cx="2337792" cy="1402675"/>
      </dsp:txXfrm>
    </dsp:sp>
    <dsp:sp modelId="{73867461-E719-CF4D-BAB7-27C48CF65A85}">
      <dsp:nvSpPr>
        <dsp:cNvPr id="0" name=""/>
        <dsp:cNvSpPr/>
      </dsp:nvSpPr>
      <dsp:spPr>
        <a:xfrm>
          <a:off x="5146089" y="360880"/>
          <a:ext cx="2337792" cy="1402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Data Models</a:t>
          </a:r>
          <a:endParaRPr lang="en-US" sz="2300" kern="1200"/>
        </a:p>
      </dsp:txBody>
      <dsp:txXfrm>
        <a:off x="5146089" y="360880"/>
        <a:ext cx="2337792" cy="1402675"/>
      </dsp:txXfrm>
    </dsp:sp>
    <dsp:sp modelId="{8C9D7733-87E5-FE40-9530-8A91EA2CD5AB}">
      <dsp:nvSpPr>
        <dsp:cNvPr id="0" name=""/>
        <dsp:cNvSpPr/>
      </dsp:nvSpPr>
      <dsp:spPr>
        <a:xfrm>
          <a:off x="7717661" y="360880"/>
          <a:ext cx="2337792" cy="1402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Entity-Relationship Data Model</a:t>
          </a:r>
          <a:endParaRPr lang="en-US" sz="2300" kern="1200"/>
        </a:p>
      </dsp:txBody>
      <dsp:txXfrm>
        <a:off x="7717661" y="360880"/>
        <a:ext cx="2337792" cy="1402675"/>
      </dsp:txXfrm>
    </dsp:sp>
    <dsp:sp modelId="{847D6D7B-8EF2-0E4B-BEDA-D9297FE3909B}">
      <dsp:nvSpPr>
        <dsp:cNvPr id="0" name=""/>
        <dsp:cNvSpPr/>
      </dsp:nvSpPr>
      <dsp:spPr>
        <a:xfrm>
          <a:off x="2946" y="1997335"/>
          <a:ext cx="2337792" cy="1402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SQL</a:t>
          </a:r>
          <a:endParaRPr lang="en-US" sz="2300" kern="1200"/>
        </a:p>
      </dsp:txBody>
      <dsp:txXfrm>
        <a:off x="2946" y="1997335"/>
        <a:ext cx="2337792" cy="1402675"/>
      </dsp:txXfrm>
    </dsp:sp>
    <dsp:sp modelId="{CC34CF09-2A25-6243-8C4C-29AD796A0E5F}">
      <dsp:nvSpPr>
        <dsp:cNvPr id="0" name=""/>
        <dsp:cNvSpPr/>
      </dsp:nvSpPr>
      <dsp:spPr>
        <a:xfrm>
          <a:off x="2574518" y="1997335"/>
          <a:ext cx="2337792" cy="1402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Normalization</a:t>
          </a:r>
          <a:endParaRPr lang="en-US" sz="2300" kern="1200"/>
        </a:p>
      </dsp:txBody>
      <dsp:txXfrm>
        <a:off x="2574518" y="1997335"/>
        <a:ext cx="2337792" cy="1402675"/>
      </dsp:txXfrm>
    </dsp:sp>
    <dsp:sp modelId="{1177E18A-FE14-194F-8768-C46AAB75968E}">
      <dsp:nvSpPr>
        <dsp:cNvPr id="0" name=""/>
        <dsp:cNvSpPr/>
      </dsp:nvSpPr>
      <dsp:spPr>
        <a:xfrm>
          <a:off x="5146089" y="1997335"/>
          <a:ext cx="2337792" cy="1402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Transaction management and concurrency</a:t>
          </a:r>
          <a:endParaRPr lang="en-US" sz="2300" kern="1200"/>
        </a:p>
      </dsp:txBody>
      <dsp:txXfrm>
        <a:off x="5146089" y="1997335"/>
        <a:ext cx="2337792" cy="1402675"/>
      </dsp:txXfrm>
    </dsp:sp>
    <dsp:sp modelId="{8C0EEFC4-A308-7445-BE4B-5F32F34AD483}">
      <dsp:nvSpPr>
        <dsp:cNvPr id="0" name=""/>
        <dsp:cNvSpPr/>
      </dsp:nvSpPr>
      <dsp:spPr>
        <a:xfrm>
          <a:off x="7717661" y="1997335"/>
          <a:ext cx="2337792" cy="1402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Bigdata and NoSQL</a:t>
          </a:r>
          <a:endParaRPr lang="en-US" sz="2300" kern="1200"/>
        </a:p>
      </dsp:txBody>
      <dsp:txXfrm>
        <a:off x="7717661" y="1997335"/>
        <a:ext cx="2337792" cy="1402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4596A-ACAA-0A41-8F49-F5EA07BAB17F}">
      <dsp:nvSpPr>
        <dsp:cNvPr id="0" name=""/>
        <dsp:cNvSpPr/>
      </dsp:nvSpPr>
      <dsp:spPr>
        <a:xfrm>
          <a:off x="0" y="628776"/>
          <a:ext cx="6797675" cy="10073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Assignment 20%</a:t>
          </a:r>
        </a:p>
      </dsp:txBody>
      <dsp:txXfrm>
        <a:off x="49176" y="677952"/>
        <a:ext cx="6699323" cy="909018"/>
      </dsp:txXfrm>
    </dsp:sp>
    <dsp:sp modelId="{15BED7BA-64C6-DC43-8D62-DB39FDDB762C}">
      <dsp:nvSpPr>
        <dsp:cNvPr id="0" name=""/>
        <dsp:cNvSpPr/>
      </dsp:nvSpPr>
      <dsp:spPr>
        <a:xfrm>
          <a:off x="0" y="1757106"/>
          <a:ext cx="6797675" cy="1007370"/>
        </a:xfrm>
        <a:prstGeom prst="roundRect">
          <a:avLst/>
        </a:prstGeom>
        <a:solidFill>
          <a:schemeClr val="accent5">
            <a:hueOff val="494905"/>
            <a:satOff val="3096"/>
            <a:lumOff val="-65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Mid Term 30%</a:t>
          </a:r>
        </a:p>
      </dsp:txBody>
      <dsp:txXfrm>
        <a:off x="49176" y="1806282"/>
        <a:ext cx="6699323" cy="909018"/>
      </dsp:txXfrm>
    </dsp:sp>
    <dsp:sp modelId="{35DCE753-743A-5446-9E59-4F3CAA2496C1}">
      <dsp:nvSpPr>
        <dsp:cNvPr id="0" name=""/>
        <dsp:cNvSpPr/>
      </dsp:nvSpPr>
      <dsp:spPr>
        <a:xfrm>
          <a:off x="0" y="2885436"/>
          <a:ext cx="6797675" cy="1007370"/>
        </a:xfrm>
        <a:prstGeom prst="roundRect">
          <a:avLst/>
        </a:prstGeom>
        <a:solidFill>
          <a:schemeClr val="accent5">
            <a:hueOff val="989809"/>
            <a:satOff val="6193"/>
            <a:lumOff val="-130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Final Exam 50%</a:t>
          </a:r>
        </a:p>
      </dsp:txBody>
      <dsp:txXfrm>
        <a:off x="49176" y="2934612"/>
        <a:ext cx="6699323" cy="909018"/>
      </dsp:txXfrm>
    </dsp:sp>
    <dsp:sp modelId="{B6B64156-034E-2842-9273-4B74EB508D96}">
      <dsp:nvSpPr>
        <dsp:cNvPr id="0" name=""/>
        <dsp:cNvSpPr/>
      </dsp:nvSpPr>
      <dsp:spPr>
        <a:xfrm>
          <a:off x="0" y="4013766"/>
          <a:ext cx="6797675" cy="1007370"/>
        </a:xfrm>
        <a:prstGeom prst="roundRect">
          <a:avLst/>
        </a:prstGeom>
        <a:solidFill>
          <a:schemeClr val="accent5">
            <a:hueOff val="1484714"/>
            <a:satOff val="9289"/>
            <a:lumOff val="-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75% attendance is required</a:t>
          </a:r>
        </a:p>
      </dsp:txBody>
      <dsp:txXfrm>
        <a:off x="49176" y="4062942"/>
        <a:ext cx="6699323" cy="9090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2DB69-2B97-B644-AAFA-A3826BF8A572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C41C5-1B4F-2340-AA98-A2DFAEB0B8BE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Email: </a:t>
          </a:r>
          <a:r>
            <a:rPr lang="en-US" sz="3000" kern="1200">
              <a:hlinkClick xmlns:r="http://schemas.openxmlformats.org/officeDocument/2006/relationships" r:id="rId1"/>
            </a:rPr>
            <a:t>irfanuddin@kust.edu.pk</a:t>
          </a:r>
          <a:endParaRPr lang="en-US" sz="3000" kern="1200"/>
        </a:p>
      </dsp:txBody>
      <dsp:txXfrm>
        <a:off x="560236" y="832323"/>
        <a:ext cx="4149382" cy="2576345"/>
      </dsp:txXfrm>
    </dsp:sp>
    <dsp:sp modelId="{D32DB351-585C-1A40-A084-9B2AFDFC029B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D6777-41AA-8B46-A42A-66648896081D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WhatsApp: 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0335 57 64514</a:t>
          </a:r>
        </a:p>
      </dsp:txBody>
      <dsp:txXfrm>
        <a:off x="5827635" y="832323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9F316-0C3C-E14F-8660-B46A25B44796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E831B-A87B-3E41-9B1B-B8CA50F09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74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6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6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7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5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7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5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2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1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6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2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70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rfanud.wordpress.com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mirfanud.wordpress.com/courses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ages.cs.wisc.edu/~dbbook/openAccess/thirdEdition/slides/slides3ed.html" TargetMode="External"/><Relationship Id="rId3" Type="http://schemas.openxmlformats.org/officeDocument/2006/relationships/hyperlink" Target="https://ivi.fnwi.uva.nl/fcn/teaching/2005-db-ik/silberslides/index.html" TargetMode="External"/><Relationship Id="rId7" Type="http://schemas.openxmlformats.org/officeDocument/2006/relationships/hyperlink" Target="https://courses.cs.washington.edu/courses/cse444/23wi/content/lectures.html" TargetMode="External"/><Relationship Id="rId2" Type="http://schemas.openxmlformats.org/officeDocument/2006/relationships/hyperlink" Target="https://www.db-book.com/slides-dir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cw.mit.edu/courses/6-830-database-systems-fall-2010/pages/lecture-notes/" TargetMode="External"/><Relationship Id="rId5" Type="http://schemas.openxmlformats.org/officeDocument/2006/relationships/hyperlink" Target="https://www.cs.purdue.edu/homes/bb/cs448s19/slidesEd7.html" TargetMode="External"/><Relationship Id="rId4" Type="http://schemas.openxmlformats.org/officeDocument/2006/relationships/hyperlink" Target="http://www.inf.unibz.it/~nutt/IDBs1011/idbs-slides.html" TargetMode="External"/><Relationship Id="rId9" Type="http://schemas.openxmlformats.org/officeDocument/2006/relationships/hyperlink" Target="https://www2.seas.gwu.edu/~bhagiweb/cs2541/lectures/lectur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4DCD9B2-D552-47A6-9FE2-15D7E8159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9B5DF-179D-9356-1258-12832BDD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8"/>
            <a:ext cx="4813072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Welcome</a:t>
            </a:r>
          </a:p>
        </p:txBody>
      </p:sp>
      <p:pic>
        <p:nvPicPr>
          <p:cNvPr id="42" name="Graphic 6" descr="Balloons">
            <a:extLst>
              <a:ext uri="{FF2B5EF4-FFF2-40B4-BE49-F238E27FC236}">
                <a16:creationId xmlns:a16="http://schemas.microsoft.com/office/drawing/2014/main" id="{848E9B19-F298-260B-C4ED-DF2D444BF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32349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CE25F7F-C10E-4478-90C0-93B61E638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86323-D5E5-B5C5-8F41-67371E01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/>
              <a:t>4/26/23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797C0-59E1-9756-7989-251D32C1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1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91941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2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8F749-36A2-F63F-A1F4-85D6CFF49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1"/>
            <a:ext cx="7319175" cy="3374931"/>
          </a:xfrm>
        </p:spPr>
        <p:txBody>
          <a:bodyPr>
            <a:normAutofit fontScale="90000"/>
          </a:bodyPr>
          <a:lstStyle/>
          <a:p>
            <a:r>
              <a:rPr lang="en-US" dirty="0"/>
              <a:t>CS222 </a:t>
            </a:r>
            <a:br>
              <a:rPr lang="en-US" dirty="0"/>
            </a:br>
            <a:r>
              <a:rPr lang="en-US" dirty="0"/>
              <a:t>Database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B59F3-58CB-E0A6-96AB-863BEAF92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 dirty="0"/>
              <a:t>Dr. M. Irfan </a:t>
            </a:r>
            <a:r>
              <a:rPr lang="en-US" dirty="0" err="1"/>
              <a:t>uddin</a:t>
            </a:r>
            <a:endParaRPr lang="en-US" dirty="0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6D9A92E2-79B6-145B-CFD2-6883BBDDD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43" r="32045" b="1"/>
          <a:stretch/>
        </p:blipFill>
        <p:spPr>
          <a:xfrm>
            <a:off x="620973" y="1129140"/>
            <a:ext cx="2758331" cy="4081020"/>
          </a:xfrm>
          <a:prstGeom prst="rect">
            <a:avLst/>
          </a:prstGeom>
        </p:spPr>
      </p:pic>
      <p:cxnSp>
        <p:nvCxnSpPr>
          <p:cNvPr id="60" name="Straight Connector 54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6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03C85-3632-AA9E-573D-1095E8A5F287}"/>
              </a:ext>
            </a:extLst>
          </p:cNvPr>
          <p:cNvSpPr txBox="1"/>
          <p:nvPr/>
        </p:nvSpPr>
        <p:spPr>
          <a:xfrm>
            <a:off x="7781365" y="64199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https://mirfanud.wordpress.com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744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ECEF-6CB7-A24F-5F0C-4DB6F223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Contents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E3E709E-110D-6C62-EFDE-D07DA8F813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CE4BA-2038-FD43-92DE-FA630AEA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C8E47-CFBB-835A-5F35-14EA6119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B5A49-4CD2-42BC-BDC2-9B2600D8E651}"/>
              </a:ext>
            </a:extLst>
          </p:cNvPr>
          <p:cNvSpPr txBox="1"/>
          <p:nvPr/>
        </p:nvSpPr>
        <p:spPr>
          <a:xfrm>
            <a:off x="30480" y="64426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Web: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https://mirfanud.wordpress.com/courses/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835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0AD58-8A89-708F-2666-BD09F20E3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Main Books for this course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8" descr="Database">
            <a:extLst>
              <a:ext uri="{FF2B5EF4-FFF2-40B4-BE49-F238E27FC236}">
                <a16:creationId xmlns:a16="http://schemas.microsoft.com/office/drawing/2014/main" id="{D671DC5F-C3F0-F092-8E71-D94827B17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2F582-8DC1-39B4-0CD5-A4F5FC950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</p:spPr>
        <p:txBody>
          <a:bodyPr>
            <a:normAutofit/>
          </a:bodyPr>
          <a:lstStyle/>
          <a:p>
            <a:r>
              <a:rPr lang="en-US" cap="all" spc="200" dirty="0"/>
              <a:t>Database System Concepts, 7th edition, by Abraham </a:t>
            </a:r>
            <a:r>
              <a:rPr lang="en-US" cap="all" spc="200" dirty="0" err="1"/>
              <a:t>Silberschatz</a:t>
            </a:r>
            <a:r>
              <a:rPr lang="en-US" cap="all" spc="200" dirty="0"/>
              <a:t>, Henry F. </a:t>
            </a:r>
            <a:r>
              <a:rPr lang="en-US" cap="all" spc="200" dirty="0" err="1"/>
              <a:t>Korth</a:t>
            </a:r>
            <a:r>
              <a:rPr lang="en-US" cap="all" spc="200" dirty="0"/>
              <a:t>, S. Sudarshan</a:t>
            </a:r>
          </a:p>
          <a:p>
            <a:r>
              <a:rPr lang="en-US" dirty="0"/>
              <a:t>Fundamental of </a:t>
            </a:r>
            <a:r>
              <a:rPr lang="en-US" dirty="0" err="1"/>
              <a:t>Datase</a:t>
            </a:r>
            <a:r>
              <a:rPr lang="en-US" dirty="0"/>
              <a:t> System, 7</a:t>
            </a:r>
            <a:r>
              <a:rPr lang="en-US" baseline="30000" dirty="0"/>
              <a:t>th</a:t>
            </a:r>
            <a:r>
              <a:rPr lang="en-US" dirty="0"/>
              <a:t> edition by </a:t>
            </a:r>
            <a:r>
              <a:rPr lang="en-US" dirty="0" err="1"/>
              <a:t>Almasri</a:t>
            </a:r>
            <a:r>
              <a:rPr lang="en-US" dirty="0"/>
              <a:t>, </a:t>
            </a:r>
            <a:r>
              <a:rPr lang="en-US" dirty="0" err="1"/>
              <a:t>Navathe</a:t>
            </a:r>
            <a:endParaRPr lang="en-US" dirty="0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0781B-E48C-70A4-8ABE-0828C0B7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4/26/23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84922-98CC-5A2E-57B7-E09D94DD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7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0B42F-45F2-B191-7F89-689147B2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Grading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E83736D-E74E-3993-FEAE-0ABC265F6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63623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632B12-010F-2A06-DC44-D71E4407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EE8AF-0584-1F8B-88B3-7A7E8A44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4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844C0-B2D7-FFA9-B69E-A989F7CA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Contact me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9CA28A-5732-2D35-4021-2A3962758E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05293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5A8AF-CE7E-97BF-EE64-CC25EBD1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5B33A-030A-2A4C-0345-3896C35A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9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16DFA-F350-6121-6076-8CC3DBED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E666E-0C6A-0210-C665-6D32CC70A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https://www.db-book.com/slides-dir/index.html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https://ivi.fnwi.uva.nl/fcn/teaching/2005-db-ik/silberslides/index.html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http://www.inf.unibz.it/~nutt/IDBs1011/idbs-slides.html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https://www.cs.purdue.edu/homes/bb/cs448s19/slidesEd7.html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https://ocw.mit.edu/courses/6-830-database-systems-fall-2010/pages/lecture-notes/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https://courses.cs.washington.edu/courses/cse444/23wi/content/lectures.html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https://pages.cs.wisc.edu/~dbbook/openAccess/thirdEdition/slides/slides3ed.html</a:t>
            </a:r>
            <a:r>
              <a:rPr lang="en-US" dirty="0"/>
              <a:t> </a:t>
            </a:r>
          </a:p>
          <a:p>
            <a:r>
              <a:rPr lang="en-US" dirty="0">
                <a:hlinkClick r:id="rId9"/>
              </a:rPr>
              <a:t>https://www2.seas.gwu.edu/~bhagiweb/cs2541/lectures/lectures.html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32B7E-C7ED-9A08-D4F4-3ADEF092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63B88-6A8A-AF9B-4D8B-CB14A8C5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698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280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 Nova Light</vt:lpstr>
      <vt:lpstr>Bembo</vt:lpstr>
      <vt:lpstr>Calibri</vt:lpstr>
      <vt:lpstr>RetrospectVTI</vt:lpstr>
      <vt:lpstr>Welcome</vt:lpstr>
      <vt:lpstr>CS222  Database Concepts</vt:lpstr>
      <vt:lpstr>Course Contents</vt:lpstr>
      <vt:lpstr>Main Books for this course</vt:lpstr>
      <vt:lpstr>Grading</vt:lpstr>
      <vt:lpstr>Contact me</vt:lpstr>
      <vt:lpstr>Acknowledgement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CS417 Machine Learning</dc:title>
  <dc:creator>Irfan Ud-Din</dc:creator>
  <cp:lastModifiedBy>Irfan Ud-Din</cp:lastModifiedBy>
  <cp:revision>9</cp:revision>
  <dcterms:created xsi:type="dcterms:W3CDTF">2023-02-01T04:31:53Z</dcterms:created>
  <dcterms:modified xsi:type="dcterms:W3CDTF">2024-10-21T04:14:16Z</dcterms:modified>
</cp:coreProperties>
</file>