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77"/>
  </p:notesMasterIdLst>
  <p:handoutMasterIdLst>
    <p:handoutMasterId r:id="rId78"/>
  </p:handoutMasterIdLst>
  <p:sldIdLst>
    <p:sldId id="282" r:id="rId2"/>
    <p:sldId id="39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97" r:id="rId16"/>
    <p:sldId id="339" r:id="rId17"/>
    <p:sldId id="340" r:id="rId18"/>
    <p:sldId id="341" r:id="rId19"/>
    <p:sldId id="342" r:id="rId20"/>
    <p:sldId id="398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99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400" r:id="rId76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08"/>
    <p:restoredTop sz="96327"/>
  </p:normalViewPr>
  <p:slideViewPr>
    <p:cSldViewPr snapToObjects="1">
      <p:cViewPr>
        <p:scale>
          <a:sx n="94" d="100"/>
          <a:sy n="94" d="100"/>
        </p:scale>
        <p:origin x="592" y="44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F598A94-701D-9D59-C294-E6FB4997C2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E2250E6-DC89-973B-E232-D0C9F7E58D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45369A37-98CE-3829-D8BD-E02D7090B25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5E7BBF2E-72D2-A0A2-1951-B98D541F83E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1FC6B69A-3DAE-5248-9691-00DCD68D5D13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1BB106B-8196-271D-DC7C-1ACC770512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C95AE4B-FE9F-88A4-F836-F020C66FCA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A56BD04B-1F64-5CF9-870B-4B02F66F080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ED3BFE38-2026-A345-2004-3F6BEFB763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BFBFCD57-3BB4-92B0-7FFD-6FCCE113BB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C2F29495-FDCC-9244-1A5C-5EADEADCA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13575139-14AD-9F41-AA63-622E069A729D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00CF357-A53A-C5C4-F3B2-1C92721839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A79D9-B67F-214B-AFA2-DC0D27021556}" type="slidenum">
              <a:rPr lang="en-CA" altLang="en-US"/>
              <a:pPr/>
              <a:t>1</a:t>
            </a:fld>
            <a:endParaRPr lang="en-CA" altLang="en-US"/>
          </a:p>
        </p:txBody>
      </p:sp>
      <p:sp>
        <p:nvSpPr>
          <p:cNvPr id="512002" name="Rectangle 2">
            <a:extLst>
              <a:ext uri="{FF2B5EF4-FFF2-40B4-BE49-F238E27FC236}">
                <a16:creationId xmlns:a16="http://schemas.microsoft.com/office/drawing/2014/main" id="{7FF35D20-C004-3A63-8E73-249E3A31D9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0B7936F3-BBAE-A74F-1059-DE5C3C46D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C1EF6B1-514C-389D-58DB-6FBEEEEB0D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2665FD-F263-F640-84CE-F5D3A7F4ADB1}" type="slidenum">
              <a:rPr lang="en-CA" altLang="en-US"/>
              <a:pPr/>
              <a:t>10</a:t>
            </a:fld>
            <a:endParaRPr lang="en-CA" altLang="en-US"/>
          </a:p>
        </p:txBody>
      </p:sp>
      <p:sp>
        <p:nvSpPr>
          <p:cNvPr id="685058" name="Rectangle 2">
            <a:extLst>
              <a:ext uri="{FF2B5EF4-FFF2-40B4-BE49-F238E27FC236}">
                <a16:creationId xmlns:a16="http://schemas.microsoft.com/office/drawing/2014/main" id="{92EBD5FA-599F-E3CE-CBEE-22BE44FC4B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>
            <a:extLst>
              <a:ext uri="{FF2B5EF4-FFF2-40B4-BE49-F238E27FC236}">
                <a16:creationId xmlns:a16="http://schemas.microsoft.com/office/drawing/2014/main" id="{AF09D301-C31F-5A82-66BA-40A820B95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FFA357E-459E-18F0-B95F-8852B9D79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3D517-9BBA-2349-BB42-4442B2E4CE07}" type="slidenum">
              <a:rPr lang="en-CA" altLang="en-US"/>
              <a:pPr/>
              <a:t>11</a:t>
            </a:fld>
            <a:endParaRPr lang="en-CA" altLang="en-US"/>
          </a:p>
        </p:txBody>
      </p:sp>
      <p:sp>
        <p:nvSpPr>
          <p:cNvPr id="687106" name="Rectangle 2">
            <a:extLst>
              <a:ext uri="{FF2B5EF4-FFF2-40B4-BE49-F238E27FC236}">
                <a16:creationId xmlns:a16="http://schemas.microsoft.com/office/drawing/2014/main" id="{5B6131E9-2A63-15BE-3D93-205B07CD06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>
            <a:extLst>
              <a:ext uri="{FF2B5EF4-FFF2-40B4-BE49-F238E27FC236}">
                <a16:creationId xmlns:a16="http://schemas.microsoft.com/office/drawing/2014/main" id="{5B4C76E5-5132-1810-75C3-34A72E878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00F86DE-DE34-D4B1-2E33-0830AE9F5C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A7BD0-9E34-5B4B-9EE7-122B61908B36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689154" name="Rectangle 2">
            <a:extLst>
              <a:ext uri="{FF2B5EF4-FFF2-40B4-BE49-F238E27FC236}">
                <a16:creationId xmlns:a16="http://schemas.microsoft.com/office/drawing/2014/main" id="{AEEAC202-F9C7-FFD6-1791-9BD7CE2AA9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9155" name="Rectangle 3">
            <a:extLst>
              <a:ext uri="{FF2B5EF4-FFF2-40B4-BE49-F238E27FC236}">
                <a16:creationId xmlns:a16="http://schemas.microsoft.com/office/drawing/2014/main" id="{A17F226C-EE00-C2A0-E801-93BDFE7FA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05FDA8E-44D2-9B41-7275-973D2BB0B5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AB2FF-D1E2-1E47-A78A-EB3401809FE4}" type="slidenum">
              <a:rPr lang="en-CA" altLang="en-US"/>
              <a:pPr/>
              <a:t>13</a:t>
            </a:fld>
            <a:endParaRPr lang="en-CA" altLang="en-US"/>
          </a:p>
        </p:txBody>
      </p:sp>
      <p:sp>
        <p:nvSpPr>
          <p:cNvPr id="691202" name="Rectangle 2">
            <a:extLst>
              <a:ext uri="{FF2B5EF4-FFF2-40B4-BE49-F238E27FC236}">
                <a16:creationId xmlns:a16="http://schemas.microsoft.com/office/drawing/2014/main" id="{35F92E72-D9DD-FC3C-9C5C-A7EF10B175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>
            <a:extLst>
              <a:ext uri="{FF2B5EF4-FFF2-40B4-BE49-F238E27FC236}">
                <a16:creationId xmlns:a16="http://schemas.microsoft.com/office/drawing/2014/main" id="{E27D6785-6C48-4C20-939B-440AE307C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D999BD1-3689-43BB-20D9-E07042A52C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3451B0-9369-A44E-A487-1377F6797AC2}" type="slidenum">
              <a:rPr lang="en-CA" altLang="en-US"/>
              <a:pPr/>
              <a:t>14</a:t>
            </a:fld>
            <a:endParaRPr lang="en-CA" altLang="en-US"/>
          </a:p>
        </p:txBody>
      </p:sp>
      <p:sp>
        <p:nvSpPr>
          <p:cNvPr id="693250" name="Rectangle 2">
            <a:extLst>
              <a:ext uri="{FF2B5EF4-FFF2-40B4-BE49-F238E27FC236}">
                <a16:creationId xmlns:a16="http://schemas.microsoft.com/office/drawing/2014/main" id="{60486F36-B237-2295-7B2A-99A316A48C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>
            <a:extLst>
              <a:ext uri="{FF2B5EF4-FFF2-40B4-BE49-F238E27FC236}">
                <a16:creationId xmlns:a16="http://schemas.microsoft.com/office/drawing/2014/main" id="{2D93BD4C-E0A4-45C0-FE85-D8B2B7806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B7CE08-4484-0D5E-FA8D-3DB20EB540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12892-8BF3-F84F-8D42-348A80A799A0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816130" name="Rectangle 2">
            <a:extLst>
              <a:ext uri="{FF2B5EF4-FFF2-40B4-BE49-F238E27FC236}">
                <a16:creationId xmlns:a16="http://schemas.microsoft.com/office/drawing/2014/main" id="{B7214B40-4127-7290-FE18-3E4E6197B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>
            <a:extLst>
              <a:ext uri="{FF2B5EF4-FFF2-40B4-BE49-F238E27FC236}">
                <a16:creationId xmlns:a16="http://schemas.microsoft.com/office/drawing/2014/main" id="{63ED6BC1-0D04-0C3B-2B67-1EE4A8CA2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24A65B1-F001-3301-7226-AF7C6CDC77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615712-9E16-C143-8F50-462594688A03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695298" name="Rectangle 2">
            <a:extLst>
              <a:ext uri="{FF2B5EF4-FFF2-40B4-BE49-F238E27FC236}">
                <a16:creationId xmlns:a16="http://schemas.microsoft.com/office/drawing/2014/main" id="{50477370-CF59-1261-5ECA-16CE89F1D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>
            <a:extLst>
              <a:ext uri="{FF2B5EF4-FFF2-40B4-BE49-F238E27FC236}">
                <a16:creationId xmlns:a16="http://schemas.microsoft.com/office/drawing/2014/main" id="{EF82BC31-90B9-AF72-412D-7ABCC8818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B1C7850-DBCA-B4E0-2257-6F9A27627D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C9AFCD-E731-5E4F-8C22-DAD7F7C4F8CD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697346" name="Rectangle 2">
            <a:extLst>
              <a:ext uri="{FF2B5EF4-FFF2-40B4-BE49-F238E27FC236}">
                <a16:creationId xmlns:a16="http://schemas.microsoft.com/office/drawing/2014/main" id="{2D6123FF-E646-D4E2-7381-DB69C9A619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>
            <a:extLst>
              <a:ext uri="{FF2B5EF4-FFF2-40B4-BE49-F238E27FC236}">
                <a16:creationId xmlns:a16="http://schemas.microsoft.com/office/drawing/2014/main" id="{23F79DA5-08EE-B5F5-855B-4C5DF94A9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49E8D21-A846-3310-A667-87724E4E90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B45AF-95CB-354F-A65D-2F5D18886336}" type="slidenum">
              <a:rPr lang="en-CA" altLang="en-US"/>
              <a:pPr/>
              <a:t>18</a:t>
            </a:fld>
            <a:endParaRPr lang="en-CA" altLang="en-US"/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2C1C0A68-2EF7-F69D-2E1F-9058CC96A8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8D318F65-9564-B732-4A5D-F8E73A01A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22B8038-9CAA-03EC-703A-2386C6DA75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CA601-86FE-6542-9B79-B1C46A7F5DA2}" type="slidenum">
              <a:rPr lang="en-CA" altLang="en-US"/>
              <a:pPr/>
              <a:t>19</a:t>
            </a:fld>
            <a:endParaRPr lang="en-CA" altLang="en-US"/>
          </a:p>
        </p:txBody>
      </p:sp>
      <p:sp>
        <p:nvSpPr>
          <p:cNvPr id="701442" name="Rectangle 2">
            <a:extLst>
              <a:ext uri="{FF2B5EF4-FFF2-40B4-BE49-F238E27FC236}">
                <a16:creationId xmlns:a16="http://schemas.microsoft.com/office/drawing/2014/main" id="{CCC6A32F-E50F-C94C-8F69-36D789747D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BF0F3A7F-BF44-E546-FD82-B7AABC16D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6290804-EF46-CE28-0E42-13BD81F9C5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F3640-F2B5-BF40-A17E-38243328A20E}" type="slidenum">
              <a:rPr lang="en-CA" altLang="en-US"/>
              <a:pPr/>
              <a:t>2</a:t>
            </a:fld>
            <a:endParaRPr lang="en-CA" altLang="en-US"/>
          </a:p>
        </p:txBody>
      </p:sp>
      <p:sp>
        <p:nvSpPr>
          <p:cNvPr id="812034" name="Rectangle 2">
            <a:extLst>
              <a:ext uri="{FF2B5EF4-FFF2-40B4-BE49-F238E27FC236}">
                <a16:creationId xmlns:a16="http://schemas.microsoft.com/office/drawing/2014/main" id="{37351243-71D6-A85B-02BE-439067886F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>
            <a:extLst>
              <a:ext uri="{FF2B5EF4-FFF2-40B4-BE49-F238E27FC236}">
                <a16:creationId xmlns:a16="http://schemas.microsoft.com/office/drawing/2014/main" id="{E57C73DB-A959-A960-2FE4-1514CDC1E6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44F9706-C120-BE59-2352-E7B3F14FE0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3C8612-612E-7A4A-B8E6-59FD06F8A5A8}" type="slidenum">
              <a:rPr lang="en-CA" altLang="en-US"/>
              <a:pPr/>
              <a:t>20</a:t>
            </a:fld>
            <a:endParaRPr lang="en-CA" altLang="en-US"/>
          </a:p>
        </p:txBody>
      </p:sp>
      <p:sp>
        <p:nvSpPr>
          <p:cNvPr id="818178" name="Rectangle 2">
            <a:extLst>
              <a:ext uri="{FF2B5EF4-FFF2-40B4-BE49-F238E27FC236}">
                <a16:creationId xmlns:a16="http://schemas.microsoft.com/office/drawing/2014/main" id="{9F93F738-E7D3-9D55-2F09-F29F248394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>
            <a:extLst>
              <a:ext uri="{FF2B5EF4-FFF2-40B4-BE49-F238E27FC236}">
                <a16:creationId xmlns:a16="http://schemas.microsoft.com/office/drawing/2014/main" id="{29F11853-61C9-9F3C-3296-3BF94F4CD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C538130-E917-857E-2FF5-8BC3DA24D7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6EF63-AF64-C545-BA8D-5DDA02E6FA51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703490" name="Rectangle 2">
            <a:extLst>
              <a:ext uri="{FF2B5EF4-FFF2-40B4-BE49-F238E27FC236}">
                <a16:creationId xmlns:a16="http://schemas.microsoft.com/office/drawing/2014/main" id="{C77F3F6C-E834-B180-61EE-43ACC14C7F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16457067-6985-FF1C-2F16-8A26B6463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19133DF-3F3B-D8B0-D9D1-E04226D41C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73D768-EA64-5B45-9F1D-1424FA3D3A1D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705538" name="Rectangle 2">
            <a:extLst>
              <a:ext uri="{FF2B5EF4-FFF2-40B4-BE49-F238E27FC236}">
                <a16:creationId xmlns:a16="http://schemas.microsoft.com/office/drawing/2014/main" id="{92028D10-CBF4-BDE0-5510-B61F8CDD3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>
            <a:extLst>
              <a:ext uri="{FF2B5EF4-FFF2-40B4-BE49-F238E27FC236}">
                <a16:creationId xmlns:a16="http://schemas.microsoft.com/office/drawing/2014/main" id="{73A79500-0FDC-AFDD-C4E6-4083DBBC6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CA27C8D-6B8B-162E-F30F-5E323224B8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888472-1865-AD4A-829F-2AE8BC376CDD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707586" name="Rectangle 2">
            <a:extLst>
              <a:ext uri="{FF2B5EF4-FFF2-40B4-BE49-F238E27FC236}">
                <a16:creationId xmlns:a16="http://schemas.microsoft.com/office/drawing/2014/main" id="{0FF83F3D-AAD3-8BAC-9D19-E1389F67CA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>
            <a:extLst>
              <a:ext uri="{FF2B5EF4-FFF2-40B4-BE49-F238E27FC236}">
                <a16:creationId xmlns:a16="http://schemas.microsoft.com/office/drawing/2014/main" id="{771349AE-9813-2E09-4935-2E2E4CA1B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2D47758-6C1B-C82C-55DA-A9C02FFA9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C62063-4BD1-E448-BD01-CD7A38913728}" type="slidenum">
              <a:rPr lang="en-CA" altLang="en-US"/>
              <a:pPr/>
              <a:t>24</a:t>
            </a:fld>
            <a:endParaRPr lang="en-CA" altLang="en-US"/>
          </a:p>
        </p:txBody>
      </p:sp>
      <p:sp>
        <p:nvSpPr>
          <p:cNvPr id="709634" name="Rectangle 2">
            <a:extLst>
              <a:ext uri="{FF2B5EF4-FFF2-40B4-BE49-F238E27FC236}">
                <a16:creationId xmlns:a16="http://schemas.microsoft.com/office/drawing/2014/main" id="{B57CF595-BD28-9A5B-8B37-05555CCD6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>
            <a:extLst>
              <a:ext uri="{FF2B5EF4-FFF2-40B4-BE49-F238E27FC236}">
                <a16:creationId xmlns:a16="http://schemas.microsoft.com/office/drawing/2014/main" id="{09FB611C-D5D6-BC3E-4019-E2FBE751C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AD8E780-77A8-F864-C079-807AEB8846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27C89D-D780-0241-A066-6E6BF88A6568}" type="slidenum">
              <a:rPr lang="en-CA" altLang="en-US"/>
              <a:pPr/>
              <a:t>25</a:t>
            </a:fld>
            <a:endParaRPr lang="en-CA" altLang="en-US"/>
          </a:p>
        </p:txBody>
      </p:sp>
      <p:sp>
        <p:nvSpPr>
          <p:cNvPr id="711682" name="Rectangle 2">
            <a:extLst>
              <a:ext uri="{FF2B5EF4-FFF2-40B4-BE49-F238E27FC236}">
                <a16:creationId xmlns:a16="http://schemas.microsoft.com/office/drawing/2014/main" id="{B91565F3-EF57-066C-7816-374E567E33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>
            <a:extLst>
              <a:ext uri="{FF2B5EF4-FFF2-40B4-BE49-F238E27FC236}">
                <a16:creationId xmlns:a16="http://schemas.microsoft.com/office/drawing/2014/main" id="{475A0005-1051-2AFA-C7A4-624A20A1C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3DA05EF-04A1-C2C8-3FAB-4CC8DA3012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9051A9-E20A-D544-ADCB-8DE4E12C353A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713730" name="Rectangle 2">
            <a:extLst>
              <a:ext uri="{FF2B5EF4-FFF2-40B4-BE49-F238E27FC236}">
                <a16:creationId xmlns:a16="http://schemas.microsoft.com/office/drawing/2014/main" id="{A9887D0F-A670-0945-D030-02379FBED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>
            <a:extLst>
              <a:ext uri="{FF2B5EF4-FFF2-40B4-BE49-F238E27FC236}">
                <a16:creationId xmlns:a16="http://schemas.microsoft.com/office/drawing/2014/main" id="{ABD15D77-079F-93A0-7A6E-D3BF49CD8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568D09A-AB7C-25C0-6635-3A8B652B83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199DB-4D4B-4F43-AA40-E5EC370DBE15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715778" name="Rectangle 2">
            <a:extLst>
              <a:ext uri="{FF2B5EF4-FFF2-40B4-BE49-F238E27FC236}">
                <a16:creationId xmlns:a16="http://schemas.microsoft.com/office/drawing/2014/main" id="{F2117900-9F78-4201-7F15-002420D520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>
            <a:extLst>
              <a:ext uri="{FF2B5EF4-FFF2-40B4-BE49-F238E27FC236}">
                <a16:creationId xmlns:a16="http://schemas.microsoft.com/office/drawing/2014/main" id="{9BDDD9FF-CD01-F8CE-68E0-0DCC1C4A1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4C856B6-CB0F-C175-DCB3-7AF580938D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4D051-B1A1-4E45-87C8-C74931F3D1C8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717826" name="Rectangle 2">
            <a:extLst>
              <a:ext uri="{FF2B5EF4-FFF2-40B4-BE49-F238E27FC236}">
                <a16:creationId xmlns:a16="http://schemas.microsoft.com/office/drawing/2014/main" id="{D999508C-B889-88A3-4C5F-F56BDF7646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>
            <a:extLst>
              <a:ext uri="{FF2B5EF4-FFF2-40B4-BE49-F238E27FC236}">
                <a16:creationId xmlns:a16="http://schemas.microsoft.com/office/drawing/2014/main" id="{15F90AC3-36AF-702C-CACA-633CC79BEB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F59A5C6-CFD0-3DEC-E7BB-60F4F2E60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4C7985-EF59-114B-A974-09C15D3F60AA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719874" name="Rectangle 2">
            <a:extLst>
              <a:ext uri="{FF2B5EF4-FFF2-40B4-BE49-F238E27FC236}">
                <a16:creationId xmlns:a16="http://schemas.microsoft.com/office/drawing/2014/main" id="{A6297435-8D29-9103-A573-6DBF7E34A5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>
            <a:extLst>
              <a:ext uri="{FF2B5EF4-FFF2-40B4-BE49-F238E27FC236}">
                <a16:creationId xmlns:a16="http://schemas.microsoft.com/office/drawing/2014/main" id="{E6E0E2EF-6314-AE74-4E19-60EA01F6B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6458614-AB6A-BA9E-E474-F1583AFA6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DC6D5C-748A-C24D-9F26-18F04EA895BC}" type="slidenum">
              <a:rPr lang="en-CA" altLang="en-US"/>
              <a:pPr/>
              <a:t>3</a:t>
            </a:fld>
            <a:endParaRPr lang="en-CA" altLang="en-US"/>
          </a:p>
        </p:txBody>
      </p:sp>
      <p:sp>
        <p:nvSpPr>
          <p:cNvPr id="670722" name="Rectangle 2">
            <a:extLst>
              <a:ext uri="{FF2B5EF4-FFF2-40B4-BE49-F238E27FC236}">
                <a16:creationId xmlns:a16="http://schemas.microsoft.com/office/drawing/2014/main" id="{7A3AC5FD-F3DF-F21B-0DF1-3B01ED908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>
            <a:extLst>
              <a:ext uri="{FF2B5EF4-FFF2-40B4-BE49-F238E27FC236}">
                <a16:creationId xmlns:a16="http://schemas.microsoft.com/office/drawing/2014/main" id="{49441ACA-DAAE-82D6-1E6D-DC5B5E27C3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38BEFE-747F-077C-8FAC-B5FC4ADB53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9757E-FEA1-A540-A5C1-7E7837075255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721922" name="Rectangle 2">
            <a:extLst>
              <a:ext uri="{FF2B5EF4-FFF2-40B4-BE49-F238E27FC236}">
                <a16:creationId xmlns:a16="http://schemas.microsoft.com/office/drawing/2014/main" id="{6A2E4169-AEF9-20F1-36E3-FBE62A935F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id="{A4BB7828-3716-352C-2A28-EDF1B74CD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75351B9-F6CE-5B40-C74A-925DC218C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7D7C63-C6BB-5144-9C8A-D20727F69A59}" type="slidenum">
              <a:rPr lang="en-CA" altLang="en-US"/>
              <a:pPr/>
              <a:t>31</a:t>
            </a:fld>
            <a:endParaRPr lang="en-CA" altLang="en-US"/>
          </a:p>
        </p:txBody>
      </p:sp>
      <p:sp>
        <p:nvSpPr>
          <p:cNvPr id="723970" name="Rectangle 2">
            <a:extLst>
              <a:ext uri="{FF2B5EF4-FFF2-40B4-BE49-F238E27FC236}">
                <a16:creationId xmlns:a16="http://schemas.microsoft.com/office/drawing/2014/main" id="{0C2F8F55-33C7-B5C3-D0B3-8F7B79932B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id="{5D937B2C-F557-7E09-A72B-104AAF4D3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64F00AC-E8C3-6745-E8A3-3445696B6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0B6204-2A6F-4A48-BC1D-4E39A4AE2FF8}" type="slidenum">
              <a:rPr lang="en-CA" altLang="en-US"/>
              <a:pPr/>
              <a:t>32</a:t>
            </a:fld>
            <a:endParaRPr lang="en-CA" altLang="en-US"/>
          </a:p>
        </p:txBody>
      </p:sp>
      <p:sp>
        <p:nvSpPr>
          <p:cNvPr id="726018" name="Rectangle 2">
            <a:extLst>
              <a:ext uri="{FF2B5EF4-FFF2-40B4-BE49-F238E27FC236}">
                <a16:creationId xmlns:a16="http://schemas.microsoft.com/office/drawing/2014/main" id="{F82A0EF9-3E3F-7FAF-6546-C49B271A06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id="{AF0D87CE-5AA8-6F2A-D438-6FD9E8F6F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0CE4BC-CF46-D458-283C-1D9AAC43C9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DC7BF-ED07-FC4B-8EDA-11FAE514E2C9}" type="slidenum">
              <a:rPr lang="en-CA" altLang="en-US"/>
              <a:pPr/>
              <a:t>33</a:t>
            </a:fld>
            <a:endParaRPr lang="en-CA" altLang="en-US"/>
          </a:p>
        </p:txBody>
      </p:sp>
      <p:sp>
        <p:nvSpPr>
          <p:cNvPr id="728066" name="Rectangle 2">
            <a:extLst>
              <a:ext uri="{FF2B5EF4-FFF2-40B4-BE49-F238E27FC236}">
                <a16:creationId xmlns:a16="http://schemas.microsoft.com/office/drawing/2014/main" id="{68CA1973-E713-24EE-46EB-15CA18E14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id="{CF805EF4-28CB-B8AB-CBD1-9A8DA6ACD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F44AA76-1615-163E-FC54-CE22492518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ABE55-5795-9F40-B9F8-A339FF9354AF}" type="slidenum">
              <a:rPr lang="en-CA" altLang="en-US"/>
              <a:pPr/>
              <a:t>34</a:t>
            </a:fld>
            <a:endParaRPr lang="en-CA" altLang="en-US"/>
          </a:p>
        </p:txBody>
      </p:sp>
      <p:sp>
        <p:nvSpPr>
          <p:cNvPr id="730114" name="Rectangle 2">
            <a:extLst>
              <a:ext uri="{FF2B5EF4-FFF2-40B4-BE49-F238E27FC236}">
                <a16:creationId xmlns:a16="http://schemas.microsoft.com/office/drawing/2014/main" id="{5C17504E-9BA8-2931-5D8A-F6297A6B6D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649C5059-942D-0E54-7D34-521656232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166B5F4-5288-1A91-B081-A5BD5D2D28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1D73A-82E0-9D4B-912B-96A67174F387}" type="slidenum">
              <a:rPr lang="en-CA" altLang="en-US"/>
              <a:pPr/>
              <a:t>35</a:t>
            </a:fld>
            <a:endParaRPr lang="en-CA" altLang="en-US"/>
          </a:p>
        </p:txBody>
      </p:sp>
      <p:sp>
        <p:nvSpPr>
          <p:cNvPr id="732162" name="Rectangle 2">
            <a:extLst>
              <a:ext uri="{FF2B5EF4-FFF2-40B4-BE49-F238E27FC236}">
                <a16:creationId xmlns:a16="http://schemas.microsoft.com/office/drawing/2014/main" id="{133410D8-D577-A528-57D5-F951BE4EE5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id="{91136D52-2C28-89EC-27BE-4493A455D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95DE77A-0484-FBD3-C9DE-5425B8347F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F09EAE-FAC5-6543-B81D-D5611EBD412B}" type="slidenum">
              <a:rPr lang="en-CA" altLang="en-US"/>
              <a:pPr/>
              <a:t>36</a:t>
            </a:fld>
            <a:endParaRPr lang="en-CA" altLang="en-US"/>
          </a:p>
        </p:txBody>
      </p:sp>
      <p:sp>
        <p:nvSpPr>
          <p:cNvPr id="734210" name="Rectangle 2">
            <a:extLst>
              <a:ext uri="{FF2B5EF4-FFF2-40B4-BE49-F238E27FC236}">
                <a16:creationId xmlns:a16="http://schemas.microsoft.com/office/drawing/2014/main" id="{C497798F-9B23-1D96-0008-A332EC4538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B6E0C6C4-D20C-F91D-A670-2BAE2ACD9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A26C3B1-7D7A-D969-1F38-21C1EA3E2A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CCA76-B12E-4B4E-90D0-9BB18F9C73E3}" type="slidenum">
              <a:rPr lang="en-CA" altLang="en-US"/>
              <a:pPr/>
              <a:t>37</a:t>
            </a:fld>
            <a:endParaRPr lang="en-CA" altLang="en-US"/>
          </a:p>
        </p:txBody>
      </p:sp>
      <p:sp>
        <p:nvSpPr>
          <p:cNvPr id="820226" name="Rectangle 2">
            <a:extLst>
              <a:ext uri="{FF2B5EF4-FFF2-40B4-BE49-F238E27FC236}">
                <a16:creationId xmlns:a16="http://schemas.microsoft.com/office/drawing/2014/main" id="{B187B77E-73E3-C88A-CE19-36226AB88A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>
            <a:extLst>
              <a:ext uri="{FF2B5EF4-FFF2-40B4-BE49-F238E27FC236}">
                <a16:creationId xmlns:a16="http://schemas.microsoft.com/office/drawing/2014/main" id="{8FEB8AE0-4A5A-4CDA-AD2B-D182A80B2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3565D0A-E192-4696-1CF6-138C6C192D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3FF4E-09A4-9646-A029-ED8ABB4BB9E8}" type="slidenum">
              <a:rPr lang="en-CA" altLang="en-US"/>
              <a:pPr/>
              <a:t>38</a:t>
            </a:fld>
            <a:endParaRPr lang="en-CA" altLang="en-US"/>
          </a:p>
        </p:txBody>
      </p:sp>
      <p:sp>
        <p:nvSpPr>
          <p:cNvPr id="736258" name="Rectangle 2">
            <a:extLst>
              <a:ext uri="{FF2B5EF4-FFF2-40B4-BE49-F238E27FC236}">
                <a16:creationId xmlns:a16="http://schemas.microsoft.com/office/drawing/2014/main" id="{B66F037A-4A60-56C0-3585-0D8C49B71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>
            <a:extLst>
              <a:ext uri="{FF2B5EF4-FFF2-40B4-BE49-F238E27FC236}">
                <a16:creationId xmlns:a16="http://schemas.microsoft.com/office/drawing/2014/main" id="{7212A098-88E4-0796-3C17-5ED384B21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491BA14-D0F0-4880-CD79-8BF6C35DCC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D81FF5-0F53-AD4E-9A20-A2406FDE0B70}" type="slidenum">
              <a:rPr lang="en-CA" altLang="en-US"/>
              <a:pPr/>
              <a:t>39</a:t>
            </a:fld>
            <a:endParaRPr lang="en-CA" altLang="en-US"/>
          </a:p>
        </p:txBody>
      </p:sp>
      <p:sp>
        <p:nvSpPr>
          <p:cNvPr id="738306" name="Rectangle 2">
            <a:extLst>
              <a:ext uri="{FF2B5EF4-FFF2-40B4-BE49-F238E27FC236}">
                <a16:creationId xmlns:a16="http://schemas.microsoft.com/office/drawing/2014/main" id="{ED071059-3575-18DF-6354-75D26F0E4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>
            <a:extLst>
              <a:ext uri="{FF2B5EF4-FFF2-40B4-BE49-F238E27FC236}">
                <a16:creationId xmlns:a16="http://schemas.microsoft.com/office/drawing/2014/main" id="{FC468E5B-AE3D-DD00-64CD-A1EBAD7B9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6D074D5-87FD-4926-3549-FE0A578687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AD163-CB73-5849-9D34-98D5ECB06FA1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672770" name="Rectangle 2">
            <a:extLst>
              <a:ext uri="{FF2B5EF4-FFF2-40B4-BE49-F238E27FC236}">
                <a16:creationId xmlns:a16="http://schemas.microsoft.com/office/drawing/2014/main" id="{CCF6F9A6-9B0D-2B29-86A5-2D17DA59E3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id="{C1075DF7-A6DB-3BEA-1DAD-EF1FC5C0C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5C33ACF-D820-3DBD-5F72-BE4930ABE0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6C24B-3705-334C-8368-C2575E43FF76}" type="slidenum">
              <a:rPr lang="en-CA" altLang="en-US"/>
              <a:pPr/>
              <a:t>40</a:t>
            </a:fld>
            <a:endParaRPr lang="en-CA" altLang="en-US"/>
          </a:p>
        </p:txBody>
      </p:sp>
      <p:sp>
        <p:nvSpPr>
          <p:cNvPr id="740354" name="Rectangle 2">
            <a:extLst>
              <a:ext uri="{FF2B5EF4-FFF2-40B4-BE49-F238E27FC236}">
                <a16:creationId xmlns:a16="http://schemas.microsoft.com/office/drawing/2014/main" id="{9CE9C0F1-456F-15C1-885E-21453F7A78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>
            <a:extLst>
              <a:ext uri="{FF2B5EF4-FFF2-40B4-BE49-F238E27FC236}">
                <a16:creationId xmlns:a16="http://schemas.microsoft.com/office/drawing/2014/main" id="{F274270D-A924-661A-1323-7438A919C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D3F942E-46AB-B486-FA24-A33B2317CE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C3832C-D95B-094B-8400-DE82F97E00B2}" type="slidenum">
              <a:rPr lang="en-CA" altLang="en-US"/>
              <a:pPr/>
              <a:t>41</a:t>
            </a:fld>
            <a:endParaRPr lang="en-CA" altLang="en-US"/>
          </a:p>
        </p:txBody>
      </p:sp>
      <p:sp>
        <p:nvSpPr>
          <p:cNvPr id="742402" name="Rectangle 2">
            <a:extLst>
              <a:ext uri="{FF2B5EF4-FFF2-40B4-BE49-F238E27FC236}">
                <a16:creationId xmlns:a16="http://schemas.microsoft.com/office/drawing/2014/main" id="{F00B78A3-07F0-D704-07C6-84F8689893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>
            <a:extLst>
              <a:ext uri="{FF2B5EF4-FFF2-40B4-BE49-F238E27FC236}">
                <a16:creationId xmlns:a16="http://schemas.microsoft.com/office/drawing/2014/main" id="{748E9DC7-8A01-0E27-F7DF-0632BF619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08ACC51-4EA6-EFAC-FE19-9581877109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F021B-55F2-8A49-B55C-EB626BCB8087}" type="slidenum">
              <a:rPr lang="en-CA" altLang="en-US"/>
              <a:pPr/>
              <a:t>42</a:t>
            </a:fld>
            <a:endParaRPr lang="en-CA" altLang="en-US"/>
          </a:p>
        </p:txBody>
      </p:sp>
      <p:sp>
        <p:nvSpPr>
          <p:cNvPr id="744450" name="Rectangle 2">
            <a:extLst>
              <a:ext uri="{FF2B5EF4-FFF2-40B4-BE49-F238E27FC236}">
                <a16:creationId xmlns:a16="http://schemas.microsoft.com/office/drawing/2014/main" id="{4AA60065-1B79-9289-6E08-0EA41D84A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id="{159335BC-5D78-32F1-9AF2-0A9767160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8A44600-E4FE-48F2-61DA-1EDAD73B16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64D49-1B3B-9345-9764-E8D9D403FA4C}" type="slidenum">
              <a:rPr lang="en-CA" altLang="en-US"/>
              <a:pPr/>
              <a:t>43</a:t>
            </a:fld>
            <a:endParaRPr lang="en-CA" altLang="en-US"/>
          </a:p>
        </p:txBody>
      </p:sp>
      <p:sp>
        <p:nvSpPr>
          <p:cNvPr id="746498" name="Rectangle 2">
            <a:extLst>
              <a:ext uri="{FF2B5EF4-FFF2-40B4-BE49-F238E27FC236}">
                <a16:creationId xmlns:a16="http://schemas.microsoft.com/office/drawing/2014/main" id="{9FCCBF23-7723-DA2A-C071-CBBC1F7D09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>
            <a:extLst>
              <a:ext uri="{FF2B5EF4-FFF2-40B4-BE49-F238E27FC236}">
                <a16:creationId xmlns:a16="http://schemas.microsoft.com/office/drawing/2014/main" id="{77086A3B-8DC3-F698-E3F6-AE59B8E30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C81B7F4-172F-F758-5394-C0415974C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879FC-15F5-CD4B-ABBB-18DBDAD63122}" type="slidenum">
              <a:rPr lang="en-CA" altLang="en-US"/>
              <a:pPr/>
              <a:t>44</a:t>
            </a:fld>
            <a:endParaRPr lang="en-CA" altLang="en-US"/>
          </a:p>
        </p:txBody>
      </p:sp>
      <p:sp>
        <p:nvSpPr>
          <p:cNvPr id="748546" name="Rectangle 2">
            <a:extLst>
              <a:ext uri="{FF2B5EF4-FFF2-40B4-BE49-F238E27FC236}">
                <a16:creationId xmlns:a16="http://schemas.microsoft.com/office/drawing/2014/main" id="{4246DA11-07DD-899C-EF4E-F2D96E9AB1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>
            <a:extLst>
              <a:ext uri="{FF2B5EF4-FFF2-40B4-BE49-F238E27FC236}">
                <a16:creationId xmlns:a16="http://schemas.microsoft.com/office/drawing/2014/main" id="{B2D496FA-BA93-CEFB-887F-15DAE9A25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22B10A5-6304-5117-657B-82D0B473AF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52CD7-5F04-1E40-AD15-FEEB2C4BAB54}" type="slidenum">
              <a:rPr lang="en-CA" altLang="en-US"/>
              <a:pPr/>
              <a:t>45</a:t>
            </a:fld>
            <a:endParaRPr lang="en-CA" altLang="en-US"/>
          </a:p>
        </p:txBody>
      </p:sp>
      <p:sp>
        <p:nvSpPr>
          <p:cNvPr id="750594" name="Rectangle 2">
            <a:extLst>
              <a:ext uri="{FF2B5EF4-FFF2-40B4-BE49-F238E27FC236}">
                <a16:creationId xmlns:a16="http://schemas.microsoft.com/office/drawing/2014/main" id="{FFB6620E-AD5C-0BD9-00A9-9A0908881C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>
            <a:extLst>
              <a:ext uri="{FF2B5EF4-FFF2-40B4-BE49-F238E27FC236}">
                <a16:creationId xmlns:a16="http://schemas.microsoft.com/office/drawing/2014/main" id="{32887D84-FF3D-685E-7678-B644F3CC0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0C788B9-3B94-44B5-51EA-DB4D192B84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91C036-5889-1343-A81E-6C4343D7A60A}" type="slidenum">
              <a:rPr lang="en-CA" altLang="en-US"/>
              <a:pPr/>
              <a:t>46</a:t>
            </a:fld>
            <a:endParaRPr lang="en-CA" altLang="en-US"/>
          </a:p>
        </p:txBody>
      </p:sp>
      <p:sp>
        <p:nvSpPr>
          <p:cNvPr id="752642" name="Rectangle 2">
            <a:extLst>
              <a:ext uri="{FF2B5EF4-FFF2-40B4-BE49-F238E27FC236}">
                <a16:creationId xmlns:a16="http://schemas.microsoft.com/office/drawing/2014/main" id="{9B5B63A2-CD59-2C23-C239-23F75DC6E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>
            <a:extLst>
              <a:ext uri="{FF2B5EF4-FFF2-40B4-BE49-F238E27FC236}">
                <a16:creationId xmlns:a16="http://schemas.microsoft.com/office/drawing/2014/main" id="{DC5BE41F-A480-329D-E7E8-A4677B66B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6F6A8FA-14D4-F184-49F3-F767B27F6B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DB2111-2250-2D4F-B9C8-9B437A18848A}" type="slidenum">
              <a:rPr lang="en-CA" altLang="en-US"/>
              <a:pPr/>
              <a:t>47</a:t>
            </a:fld>
            <a:endParaRPr lang="en-CA" altLang="en-US"/>
          </a:p>
        </p:txBody>
      </p:sp>
      <p:sp>
        <p:nvSpPr>
          <p:cNvPr id="754690" name="Rectangle 2">
            <a:extLst>
              <a:ext uri="{FF2B5EF4-FFF2-40B4-BE49-F238E27FC236}">
                <a16:creationId xmlns:a16="http://schemas.microsoft.com/office/drawing/2014/main" id="{A7C86E18-B909-C9E4-3990-98E5ACB274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>
            <a:extLst>
              <a:ext uri="{FF2B5EF4-FFF2-40B4-BE49-F238E27FC236}">
                <a16:creationId xmlns:a16="http://schemas.microsoft.com/office/drawing/2014/main" id="{D842DDD5-3BFC-83CF-39DB-F7F8BD0A5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451DAD3-45CB-88F0-345D-CB0D1E13EF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3578A-B5AC-FF4E-89CE-9CEB1FB250B5}" type="slidenum">
              <a:rPr lang="en-CA" altLang="en-US"/>
              <a:pPr/>
              <a:t>48</a:t>
            </a:fld>
            <a:endParaRPr lang="en-CA" altLang="en-US"/>
          </a:p>
        </p:txBody>
      </p:sp>
      <p:sp>
        <p:nvSpPr>
          <p:cNvPr id="756738" name="Rectangle 2">
            <a:extLst>
              <a:ext uri="{FF2B5EF4-FFF2-40B4-BE49-F238E27FC236}">
                <a16:creationId xmlns:a16="http://schemas.microsoft.com/office/drawing/2014/main" id="{65739AE6-80AC-22B7-9149-737415F6E1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>
            <a:extLst>
              <a:ext uri="{FF2B5EF4-FFF2-40B4-BE49-F238E27FC236}">
                <a16:creationId xmlns:a16="http://schemas.microsoft.com/office/drawing/2014/main" id="{DBF3B436-3A7B-5395-321D-94CABDBCD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56C3CCE-E601-9829-23FA-8C92D516D0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7300AB-1FAB-C442-9387-28685C9A5895}" type="slidenum">
              <a:rPr lang="en-CA" altLang="en-US"/>
              <a:pPr/>
              <a:t>49</a:t>
            </a:fld>
            <a:endParaRPr lang="en-CA" altLang="en-US"/>
          </a:p>
        </p:txBody>
      </p:sp>
      <p:sp>
        <p:nvSpPr>
          <p:cNvPr id="758786" name="Rectangle 2">
            <a:extLst>
              <a:ext uri="{FF2B5EF4-FFF2-40B4-BE49-F238E27FC236}">
                <a16:creationId xmlns:a16="http://schemas.microsoft.com/office/drawing/2014/main" id="{15165932-6993-F246-8204-88D08A3826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8787" name="Rectangle 3">
            <a:extLst>
              <a:ext uri="{FF2B5EF4-FFF2-40B4-BE49-F238E27FC236}">
                <a16:creationId xmlns:a16="http://schemas.microsoft.com/office/drawing/2014/main" id="{59902B1D-FEEE-E033-451F-3BD03C9C6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2763529-7A85-F096-1A66-71E12F4F4C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9B2138-E924-7A4E-B8B2-D4285416B3D7}" type="slidenum">
              <a:rPr lang="en-CA" altLang="en-US"/>
              <a:pPr/>
              <a:t>5</a:t>
            </a:fld>
            <a:endParaRPr lang="en-CA" altLang="en-US"/>
          </a:p>
        </p:txBody>
      </p:sp>
      <p:sp>
        <p:nvSpPr>
          <p:cNvPr id="674818" name="Rectangle 2">
            <a:extLst>
              <a:ext uri="{FF2B5EF4-FFF2-40B4-BE49-F238E27FC236}">
                <a16:creationId xmlns:a16="http://schemas.microsoft.com/office/drawing/2014/main" id="{39D3BDE8-6E76-2184-0094-D7237F1B0A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4819" name="Rectangle 3">
            <a:extLst>
              <a:ext uri="{FF2B5EF4-FFF2-40B4-BE49-F238E27FC236}">
                <a16:creationId xmlns:a16="http://schemas.microsoft.com/office/drawing/2014/main" id="{15D1CF8C-AED3-6D5A-80CC-1921D08A5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5002D16-4BC5-E999-1340-DF64C0EC17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3B5611-5277-E84D-A6B6-5C7376D5C5C9}" type="slidenum">
              <a:rPr lang="en-CA" altLang="en-US"/>
              <a:pPr/>
              <a:t>50</a:t>
            </a:fld>
            <a:endParaRPr lang="en-CA" altLang="en-US"/>
          </a:p>
        </p:txBody>
      </p:sp>
      <p:sp>
        <p:nvSpPr>
          <p:cNvPr id="760834" name="Rectangle 2">
            <a:extLst>
              <a:ext uri="{FF2B5EF4-FFF2-40B4-BE49-F238E27FC236}">
                <a16:creationId xmlns:a16="http://schemas.microsoft.com/office/drawing/2014/main" id="{96D3D695-75F8-C00C-E890-487E1A8423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0835" name="Rectangle 3">
            <a:extLst>
              <a:ext uri="{FF2B5EF4-FFF2-40B4-BE49-F238E27FC236}">
                <a16:creationId xmlns:a16="http://schemas.microsoft.com/office/drawing/2014/main" id="{E0808BC2-141B-7D15-39DA-DFE9D6600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4CF3E3B-3152-2FAE-8C77-8BF2262C0E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CC859C-A5D9-E84E-BCE4-31C2B216E65C}" type="slidenum">
              <a:rPr lang="en-CA" altLang="en-US"/>
              <a:pPr/>
              <a:t>51</a:t>
            </a:fld>
            <a:endParaRPr lang="en-CA" altLang="en-US"/>
          </a:p>
        </p:txBody>
      </p:sp>
      <p:sp>
        <p:nvSpPr>
          <p:cNvPr id="762882" name="Rectangle 2">
            <a:extLst>
              <a:ext uri="{FF2B5EF4-FFF2-40B4-BE49-F238E27FC236}">
                <a16:creationId xmlns:a16="http://schemas.microsoft.com/office/drawing/2014/main" id="{3E1F0C6D-C2BE-44E3-2F6F-1004FA81C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2883" name="Rectangle 3">
            <a:extLst>
              <a:ext uri="{FF2B5EF4-FFF2-40B4-BE49-F238E27FC236}">
                <a16:creationId xmlns:a16="http://schemas.microsoft.com/office/drawing/2014/main" id="{00CEB3FA-CEA8-5D09-64E9-C5466375B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B530518-EDE6-C89E-AF46-CB95810FC6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D4524-9A58-6E43-82D4-31C4140A8649}" type="slidenum">
              <a:rPr lang="en-CA" altLang="en-US"/>
              <a:pPr/>
              <a:t>52</a:t>
            </a:fld>
            <a:endParaRPr lang="en-CA" altLang="en-US"/>
          </a:p>
        </p:txBody>
      </p:sp>
      <p:sp>
        <p:nvSpPr>
          <p:cNvPr id="764930" name="Rectangle 2">
            <a:extLst>
              <a:ext uri="{FF2B5EF4-FFF2-40B4-BE49-F238E27FC236}">
                <a16:creationId xmlns:a16="http://schemas.microsoft.com/office/drawing/2014/main" id="{FE97DB73-9E54-6E4B-D971-7B3E317344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4931" name="Rectangle 3">
            <a:extLst>
              <a:ext uri="{FF2B5EF4-FFF2-40B4-BE49-F238E27FC236}">
                <a16:creationId xmlns:a16="http://schemas.microsoft.com/office/drawing/2014/main" id="{75EF70F6-CAC5-BA09-5253-3B5C3355E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8C97675-278D-27C9-4F65-F6A5F14593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BB229D-AC91-8242-993C-27990B604ACE}" type="slidenum">
              <a:rPr lang="en-CA" altLang="en-US"/>
              <a:pPr/>
              <a:t>53</a:t>
            </a:fld>
            <a:endParaRPr lang="en-CA" altLang="en-US"/>
          </a:p>
        </p:txBody>
      </p:sp>
      <p:sp>
        <p:nvSpPr>
          <p:cNvPr id="766978" name="Rectangle 2">
            <a:extLst>
              <a:ext uri="{FF2B5EF4-FFF2-40B4-BE49-F238E27FC236}">
                <a16:creationId xmlns:a16="http://schemas.microsoft.com/office/drawing/2014/main" id="{EEB57B9F-3099-DA22-2A3E-69CDEC80AE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>
            <a:extLst>
              <a:ext uri="{FF2B5EF4-FFF2-40B4-BE49-F238E27FC236}">
                <a16:creationId xmlns:a16="http://schemas.microsoft.com/office/drawing/2014/main" id="{2261AF3B-B26F-044E-5246-1D533285F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09A1A16-5438-5CCB-8354-C337714795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B17FD-09CF-084A-80B5-49E98573A932}" type="slidenum">
              <a:rPr lang="en-CA" altLang="en-US"/>
              <a:pPr/>
              <a:t>54</a:t>
            </a:fld>
            <a:endParaRPr lang="en-CA" altLang="en-US"/>
          </a:p>
        </p:txBody>
      </p:sp>
      <p:sp>
        <p:nvSpPr>
          <p:cNvPr id="769026" name="Rectangle 2">
            <a:extLst>
              <a:ext uri="{FF2B5EF4-FFF2-40B4-BE49-F238E27FC236}">
                <a16:creationId xmlns:a16="http://schemas.microsoft.com/office/drawing/2014/main" id="{067A1490-9F5F-E8B3-1C78-2534F35FF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>
            <a:extLst>
              <a:ext uri="{FF2B5EF4-FFF2-40B4-BE49-F238E27FC236}">
                <a16:creationId xmlns:a16="http://schemas.microsoft.com/office/drawing/2014/main" id="{AB056009-947C-95F9-2017-11E1507D8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EE1102A-BB88-3C75-8EFC-E80CE24E9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B6A806-666D-D444-88E4-F1A14C358195}" type="slidenum">
              <a:rPr lang="en-CA" altLang="en-US"/>
              <a:pPr/>
              <a:t>55</a:t>
            </a:fld>
            <a:endParaRPr lang="en-CA" altLang="en-US"/>
          </a:p>
        </p:txBody>
      </p:sp>
      <p:sp>
        <p:nvSpPr>
          <p:cNvPr id="771074" name="Rectangle 2">
            <a:extLst>
              <a:ext uri="{FF2B5EF4-FFF2-40B4-BE49-F238E27FC236}">
                <a16:creationId xmlns:a16="http://schemas.microsoft.com/office/drawing/2014/main" id="{671FEC64-8D12-61BE-BFE9-B88F7AC330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>
            <a:extLst>
              <a:ext uri="{FF2B5EF4-FFF2-40B4-BE49-F238E27FC236}">
                <a16:creationId xmlns:a16="http://schemas.microsoft.com/office/drawing/2014/main" id="{DCF36E00-1574-C7CA-F62C-7BD3B150F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EEF2178-1E60-911B-358E-A32E416A64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024022-0C5C-6342-89BC-37243E492E95}" type="slidenum">
              <a:rPr lang="en-CA" altLang="en-US"/>
              <a:pPr/>
              <a:t>56</a:t>
            </a:fld>
            <a:endParaRPr lang="en-CA" altLang="en-US"/>
          </a:p>
        </p:txBody>
      </p:sp>
      <p:sp>
        <p:nvSpPr>
          <p:cNvPr id="773122" name="Rectangle 2">
            <a:extLst>
              <a:ext uri="{FF2B5EF4-FFF2-40B4-BE49-F238E27FC236}">
                <a16:creationId xmlns:a16="http://schemas.microsoft.com/office/drawing/2014/main" id="{93E28158-A1C7-A8BC-191B-61CE3FEDD4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>
            <a:extLst>
              <a:ext uri="{FF2B5EF4-FFF2-40B4-BE49-F238E27FC236}">
                <a16:creationId xmlns:a16="http://schemas.microsoft.com/office/drawing/2014/main" id="{8EACF1F0-DE8C-F5E0-F286-1F2D9688A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EBFF7D5-317F-8022-5A5D-08A0976D85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477F5-687C-E444-84EF-381AF43CC3C8}" type="slidenum">
              <a:rPr lang="en-CA" altLang="en-US"/>
              <a:pPr/>
              <a:t>57</a:t>
            </a:fld>
            <a:endParaRPr lang="en-CA" altLang="en-US"/>
          </a:p>
        </p:txBody>
      </p:sp>
      <p:sp>
        <p:nvSpPr>
          <p:cNvPr id="775170" name="Rectangle 2">
            <a:extLst>
              <a:ext uri="{FF2B5EF4-FFF2-40B4-BE49-F238E27FC236}">
                <a16:creationId xmlns:a16="http://schemas.microsoft.com/office/drawing/2014/main" id="{1F2C5CC8-1694-737E-394C-37AA34D962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>
            <a:extLst>
              <a:ext uri="{FF2B5EF4-FFF2-40B4-BE49-F238E27FC236}">
                <a16:creationId xmlns:a16="http://schemas.microsoft.com/office/drawing/2014/main" id="{C1994077-E6EC-ED9D-9835-05F7E86BE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887C240-39CA-1EB1-6EE6-8DFFACFF21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76C7B-0EEC-1749-8FBB-5E05F4040B79}" type="slidenum">
              <a:rPr lang="en-CA" altLang="en-US"/>
              <a:pPr/>
              <a:t>58</a:t>
            </a:fld>
            <a:endParaRPr lang="en-CA" altLang="en-US"/>
          </a:p>
        </p:txBody>
      </p:sp>
      <p:sp>
        <p:nvSpPr>
          <p:cNvPr id="777218" name="Rectangle 2">
            <a:extLst>
              <a:ext uri="{FF2B5EF4-FFF2-40B4-BE49-F238E27FC236}">
                <a16:creationId xmlns:a16="http://schemas.microsoft.com/office/drawing/2014/main" id="{401592EA-0464-4D00-A255-365EC1D220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>
            <a:extLst>
              <a:ext uri="{FF2B5EF4-FFF2-40B4-BE49-F238E27FC236}">
                <a16:creationId xmlns:a16="http://schemas.microsoft.com/office/drawing/2014/main" id="{AEA6CF41-4F8F-5DA3-70EC-67775E5F92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576A850-001B-EBDD-A9FA-D848E4DDD7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92E899-DEFC-5640-A9DA-368948E1A6B8}" type="slidenum">
              <a:rPr lang="en-CA" altLang="en-US"/>
              <a:pPr/>
              <a:t>59</a:t>
            </a:fld>
            <a:endParaRPr lang="en-CA" altLang="en-US"/>
          </a:p>
        </p:txBody>
      </p:sp>
      <p:sp>
        <p:nvSpPr>
          <p:cNvPr id="779266" name="Rectangle 2">
            <a:extLst>
              <a:ext uri="{FF2B5EF4-FFF2-40B4-BE49-F238E27FC236}">
                <a16:creationId xmlns:a16="http://schemas.microsoft.com/office/drawing/2014/main" id="{C02EF7C3-B22B-8900-06CD-C96734EB7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>
            <a:extLst>
              <a:ext uri="{FF2B5EF4-FFF2-40B4-BE49-F238E27FC236}">
                <a16:creationId xmlns:a16="http://schemas.microsoft.com/office/drawing/2014/main" id="{DE34DE81-878E-6A38-92BC-B39A46AFA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3FA2BB-4433-57DF-3C6D-4A4CDAB48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6EB98-A656-1245-8785-2C5E439CEEF8}" type="slidenum">
              <a:rPr lang="en-CA" altLang="en-US"/>
              <a:pPr/>
              <a:t>6</a:t>
            </a:fld>
            <a:endParaRPr lang="en-CA" altLang="en-US"/>
          </a:p>
        </p:txBody>
      </p:sp>
      <p:sp>
        <p:nvSpPr>
          <p:cNvPr id="676866" name="Rectangle 2">
            <a:extLst>
              <a:ext uri="{FF2B5EF4-FFF2-40B4-BE49-F238E27FC236}">
                <a16:creationId xmlns:a16="http://schemas.microsoft.com/office/drawing/2014/main" id="{9E6D34F9-E8F4-BEC7-6A90-1C51174778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>
            <a:extLst>
              <a:ext uri="{FF2B5EF4-FFF2-40B4-BE49-F238E27FC236}">
                <a16:creationId xmlns:a16="http://schemas.microsoft.com/office/drawing/2014/main" id="{16AAF9D7-4574-A5FD-3CD1-01ADC702C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7059BD0-D8BD-7B1B-5BE5-D788EFA63A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B607E6-9CB4-F743-9CF2-2F35BA8874FC}" type="slidenum">
              <a:rPr lang="en-CA" altLang="en-US"/>
              <a:pPr/>
              <a:t>60</a:t>
            </a:fld>
            <a:endParaRPr lang="en-CA" altLang="en-US"/>
          </a:p>
        </p:txBody>
      </p:sp>
      <p:sp>
        <p:nvSpPr>
          <p:cNvPr id="781314" name="Rectangle 2">
            <a:extLst>
              <a:ext uri="{FF2B5EF4-FFF2-40B4-BE49-F238E27FC236}">
                <a16:creationId xmlns:a16="http://schemas.microsoft.com/office/drawing/2014/main" id="{88C82E9D-40EA-3AB7-09D6-553D51AA2F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>
            <a:extLst>
              <a:ext uri="{FF2B5EF4-FFF2-40B4-BE49-F238E27FC236}">
                <a16:creationId xmlns:a16="http://schemas.microsoft.com/office/drawing/2014/main" id="{D94D5D9F-B578-11AB-BA36-78CEE68BD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6A752A-73B7-6647-F94F-CD1750148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792F4-AC24-7F41-9984-2D39EF66B166}" type="slidenum">
              <a:rPr lang="en-CA" altLang="en-US"/>
              <a:pPr/>
              <a:t>61</a:t>
            </a:fld>
            <a:endParaRPr lang="en-CA" altLang="en-US"/>
          </a:p>
        </p:txBody>
      </p:sp>
      <p:sp>
        <p:nvSpPr>
          <p:cNvPr id="783362" name="Rectangle 2">
            <a:extLst>
              <a:ext uri="{FF2B5EF4-FFF2-40B4-BE49-F238E27FC236}">
                <a16:creationId xmlns:a16="http://schemas.microsoft.com/office/drawing/2014/main" id="{670C6457-0316-3680-D4BA-8C3B49898E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>
            <a:extLst>
              <a:ext uri="{FF2B5EF4-FFF2-40B4-BE49-F238E27FC236}">
                <a16:creationId xmlns:a16="http://schemas.microsoft.com/office/drawing/2014/main" id="{092FC605-30B3-E6F5-8221-B59D738B8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293300F-6600-CA09-8785-325168942F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8212A9-401B-8B4D-B302-CF57D0BEAE37}" type="slidenum">
              <a:rPr lang="en-CA" altLang="en-US"/>
              <a:pPr/>
              <a:t>62</a:t>
            </a:fld>
            <a:endParaRPr lang="en-CA" altLang="en-US"/>
          </a:p>
        </p:txBody>
      </p:sp>
      <p:sp>
        <p:nvSpPr>
          <p:cNvPr id="785410" name="Rectangle 2">
            <a:extLst>
              <a:ext uri="{FF2B5EF4-FFF2-40B4-BE49-F238E27FC236}">
                <a16:creationId xmlns:a16="http://schemas.microsoft.com/office/drawing/2014/main" id="{CCE1D97F-C73F-1FBF-E1FA-B0C60A70B6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>
            <a:extLst>
              <a:ext uri="{FF2B5EF4-FFF2-40B4-BE49-F238E27FC236}">
                <a16:creationId xmlns:a16="http://schemas.microsoft.com/office/drawing/2014/main" id="{DA633BA3-260E-C918-F5DD-D8CFA41B8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62A7FA-609C-2BE0-17AF-D8CFDDC491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DF0231-E9CE-DA46-99F3-6114F34CE20A}" type="slidenum">
              <a:rPr lang="en-CA" altLang="en-US"/>
              <a:pPr/>
              <a:t>63</a:t>
            </a:fld>
            <a:endParaRPr lang="en-CA" altLang="en-US"/>
          </a:p>
        </p:txBody>
      </p:sp>
      <p:sp>
        <p:nvSpPr>
          <p:cNvPr id="787458" name="Rectangle 2">
            <a:extLst>
              <a:ext uri="{FF2B5EF4-FFF2-40B4-BE49-F238E27FC236}">
                <a16:creationId xmlns:a16="http://schemas.microsoft.com/office/drawing/2014/main" id="{8EB5D5D3-D804-5BF8-4EC8-6F3C143E12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>
            <a:extLst>
              <a:ext uri="{FF2B5EF4-FFF2-40B4-BE49-F238E27FC236}">
                <a16:creationId xmlns:a16="http://schemas.microsoft.com/office/drawing/2014/main" id="{21930BDB-F730-9D2B-3AFA-C4F5E57BC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589E009-F35E-C59C-D06A-A8A0318B72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1CFFE6-D5CB-504A-B990-1328E18E0294}" type="slidenum">
              <a:rPr lang="en-CA" altLang="en-US"/>
              <a:pPr/>
              <a:t>64</a:t>
            </a:fld>
            <a:endParaRPr lang="en-CA" altLang="en-US"/>
          </a:p>
        </p:txBody>
      </p:sp>
      <p:sp>
        <p:nvSpPr>
          <p:cNvPr id="789506" name="Rectangle 2">
            <a:extLst>
              <a:ext uri="{FF2B5EF4-FFF2-40B4-BE49-F238E27FC236}">
                <a16:creationId xmlns:a16="http://schemas.microsoft.com/office/drawing/2014/main" id="{AA408D50-771E-DB61-268D-D5FCCBF1E8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9507" name="Rectangle 3">
            <a:extLst>
              <a:ext uri="{FF2B5EF4-FFF2-40B4-BE49-F238E27FC236}">
                <a16:creationId xmlns:a16="http://schemas.microsoft.com/office/drawing/2014/main" id="{6516FA51-9847-5F17-D468-95E85CE2C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AEDC99C-BF7A-BB41-0C0C-92B0AA8D91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F31DCE-CDDF-9F4B-8A53-D2E9DD8EC2B6}" type="slidenum">
              <a:rPr lang="en-CA" altLang="en-US"/>
              <a:pPr/>
              <a:t>65</a:t>
            </a:fld>
            <a:endParaRPr lang="en-CA" altLang="en-US"/>
          </a:p>
        </p:txBody>
      </p:sp>
      <p:sp>
        <p:nvSpPr>
          <p:cNvPr id="791554" name="Rectangle 2">
            <a:extLst>
              <a:ext uri="{FF2B5EF4-FFF2-40B4-BE49-F238E27FC236}">
                <a16:creationId xmlns:a16="http://schemas.microsoft.com/office/drawing/2014/main" id="{EE7D0DE9-6E04-966C-264D-67B8FD5019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>
            <a:extLst>
              <a:ext uri="{FF2B5EF4-FFF2-40B4-BE49-F238E27FC236}">
                <a16:creationId xmlns:a16="http://schemas.microsoft.com/office/drawing/2014/main" id="{EC4FB7C1-44FE-EA28-6EAD-8854F86EC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A009731-67E6-9266-A33A-6306F7815D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1FB3C5-2764-5C47-8227-12A2A0DCF977}" type="slidenum">
              <a:rPr lang="en-CA" altLang="en-US"/>
              <a:pPr/>
              <a:t>66</a:t>
            </a:fld>
            <a:endParaRPr lang="en-CA" altLang="en-US"/>
          </a:p>
        </p:txBody>
      </p:sp>
      <p:sp>
        <p:nvSpPr>
          <p:cNvPr id="793602" name="Rectangle 2">
            <a:extLst>
              <a:ext uri="{FF2B5EF4-FFF2-40B4-BE49-F238E27FC236}">
                <a16:creationId xmlns:a16="http://schemas.microsoft.com/office/drawing/2014/main" id="{2BFEEAA6-9966-6588-6517-0B0F8430F8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3603" name="Rectangle 3">
            <a:extLst>
              <a:ext uri="{FF2B5EF4-FFF2-40B4-BE49-F238E27FC236}">
                <a16:creationId xmlns:a16="http://schemas.microsoft.com/office/drawing/2014/main" id="{6D154AA9-1370-214E-D6F1-B0DD9F555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D494B5-D2D4-9282-A24B-FAA5D316F6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0D396-20EA-154B-AA00-2121C958E670}" type="slidenum">
              <a:rPr lang="en-CA" altLang="en-US"/>
              <a:pPr/>
              <a:t>67</a:t>
            </a:fld>
            <a:endParaRPr lang="en-CA" altLang="en-US"/>
          </a:p>
        </p:txBody>
      </p:sp>
      <p:sp>
        <p:nvSpPr>
          <p:cNvPr id="795650" name="Rectangle 2">
            <a:extLst>
              <a:ext uri="{FF2B5EF4-FFF2-40B4-BE49-F238E27FC236}">
                <a16:creationId xmlns:a16="http://schemas.microsoft.com/office/drawing/2014/main" id="{F0A598EC-ED30-2890-1AC1-FD4554D81D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>
            <a:extLst>
              <a:ext uri="{FF2B5EF4-FFF2-40B4-BE49-F238E27FC236}">
                <a16:creationId xmlns:a16="http://schemas.microsoft.com/office/drawing/2014/main" id="{70FCED73-16D8-D2BA-2753-32A341D09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82F3986-40DE-A460-31D5-2DE8DE0C9F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A4D6-8571-2A4C-895A-A26570E46C4C}" type="slidenum">
              <a:rPr lang="en-CA" altLang="en-US"/>
              <a:pPr/>
              <a:t>68</a:t>
            </a:fld>
            <a:endParaRPr lang="en-CA" altLang="en-US"/>
          </a:p>
        </p:txBody>
      </p:sp>
      <p:sp>
        <p:nvSpPr>
          <p:cNvPr id="797698" name="Rectangle 2">
            <a:extLst>
              <a:ext uri="{FF2B5EF4-FFF2-40B4-BE49-F238E27FC236}">
                <a16:creationId xmlns:a16="http://schemas.microsoft.com/office/drawing/2014/main" id="{7E75509B-2963-E7EC-6972-473468BD52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7699" name="Rectangle 3">
            <a:extLst>
              <a:ext uri="{FF2B5EF4-FFF2-40B4-BE49-F238E27FC236}">
                <a16:creationId xmlns:a16="http://schemas.microsoft.com/office/drawing/2014/main" id="{E22DDC04-7B8D-5BB8-58DB-C1EE0CF3E0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6C5D8B8-124C-AF1E-6A20-C260684152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99BF4-F9D1-7F42-9EF4-F4AA2CBCD772}" type="slidenum">
              <a:rPr lang="en-CA" altLang="en-US"/>
              <a:pPr/>
              <a:t>69</a:t>
            </a:fld>
            <a:endParaRPr lang="en-CA" altLang="en-US"/>
          </a:p>
        </p:txBody>
      </p:sp>
      <p:sp>
        <p:nvSpPr>
          <p:cNvPr id="799746" name="Rectangle 2">
            <a:extLst>
              <a:ext uri="{FF2B5EF4-FFF2-40B4-BE49-F238E27FC236}">
                <a16:creationId xmlns:a16="http://schemas.microsoft.com/office/drawing/2014/main" id="{954A38DB-7C78-762A-E0C4-8552192E6F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>
            <a:extLst>
              <a:ext uri="{FF2B5EF4-FFF2-40B4-BE49-F238E27FC236}">
                <a16:creationId xmlns:a16="http://schemas.microsoft.com/office/drawing/2014/main" id="{473CD6CD-4964-7E89-CF40-0E523805B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9B61B2E-C9A6-0D08-1166-5101812822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28452-6C48-6A45-9B2B-42D4942CB327}" type="slidenum">
              <a:rPr lang="en-CA" altLang="en-US"/>
              <a:pPr/>
              <a:t>7</a:t>
            </a:fld>
            <a:endParaRPr lang="en-CA" altLang="en-US"/>
          </a:p>
        </p:txBody>
      </p:sp>
      <p:sp>
        <p:nvSpPr>
          <p:cNvPr id="678914" name="Rectangle 2">
            <a:extLst>
              <a:ext uri="{FF2B5EF4-FFF2-40B4-BE49-F238E27FC236}">
                <a16:creationId xmlns:a16="http://schemas.microsoft.com/office/drawing/2014/main" id="{4C713FAE-B2DC-7887-B183-89E9ADB0C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>
            <a:extLst>
              <a:ext uri="{FF2B5EF4-FFF2-40B4-BE49-F238E27FC236}">
                <a16:creationId xmlns:a16="http://schemas.microsoft.com/office/drawing/2014/main" id="{2197AEC9-9F1E-2B30-4265-0DEA3E02D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E8FB389-D629-30B6-CCC5-B0DA97C9D4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09AAC3-5398-AA43-8BDA-E8E7CAD35AA5}" type="slidenum">
              <a:rPr lang="en-CA" altLang="en-US"/>
              <a:pPr/>
              <a:t>70</a:t>
            </a:fld>
            <a:endParaRPr lang="en-CA" altLang="en-US"/>
          </a:p>
        </p:txBody>
      </p:sp>
      <p:sp>
        <p:nvSpPr>
          <p:cNvPr id="801794" name="Rectangle 2">
            <a:extLst>
              <a:ext uri="{FF2B5EF4-FFF2-40B4-BE49-F238E27FC236}">
                <a16:creationId xmlns:a16="http://schemas.microsoft.com/office/drawing/2014/main" id="{B03AEED5-9F86-04CB-5213-734A2B04E1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>
            <a:extLst>
              <a:ext uri="{FF2B5EF4-FFF2-40B4-BE49-F238E27FC236}">
                <a16:creationId xmlns:a16="http://schemas.microsoft.com/office/drawing/2014/main" id="{FC2E6452-905C-72F6-FBE5-A95659AC1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796FC8B-0541-5573-B2D4-B3E3FC1248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03855-7C5E-B449-A476-59BD5EEF786C}" type="slidenum">
              <a:rPr lang="en-CA" altLang="en-US"/>
              <a:pPr/>
              <a:t>71</a:t>
            </a:fld>
            <a:endParaRPr lang="en-CA" altLang="en-US"/>
          </a:p>
        </p:txBody>
      </p:sp>
      <p:sp>
        <p:nvSpPr>
          <p:cNvPr id="803842" name="Rectangle 2">
            <a:extLst>
              <a:ext uri="{FF2B5EF4-FFF2-40B4-BE49-F238E27FC236}">
                <a16:creationId xmlns:a16="http://schemas.microsoft.com/office/drawing/2014/main" id="{D9569E48-0D45-60D9-48A8-A7F2B7389F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>
            <a:extLst>
              <a:ext uri="{FF2B5EF4-FFF2-40B4-BE49-F238E27FC236}">
                <a16:creationId xmlns:a16="http://schemas.microsoft.com/office/drawing/2014/main" id="{D0D67E0D-BE76-1BAA-D1CC-5524CBAF9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DA42276-9934-BB3B-8B5F-5747D22560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5BAFEF-882B-604E-B457-D3105FE74F7B}" type="slidenum">
              <a:rPr lang="en-CA" altLang="en-US"/>
              <a:pPr/>
              <a:t>72</a:t>
            </a:fld>
            <a:endParaRPr lang="en-CA" altLang="en-US"/>
          </a:p>
        </p:txBody>
      </p:sp>
      <p:sp>
        <p:nvSpPr>
          <p:cNvPr id="805890" name="Rectangle 2">
            <a:extLst>
              <a:ext uri="{FF2B5EF4-FFF2-40B4-BE49-F238E27FC236}">
                <a16:creationId xmlns:a16="http://schemas.microsoft.com/office/drawing/2014/main" id="{B2DAFE75-0D90-85B7-E6E1-D4BEE3A7E0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5891" name="Rectangle 3">
            <a:extLst>
              <a:ext uri="{FF2B5EF4-FFF2-40B4-BE49-F238E27FC236}">
                <a16:creationId xmlns:a16="http://schemas.microsoft.com/office/drawing/2014/main" id="{5E199E50-0352-E4C6-9338-EBF621703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69BC1A5-13BA-5FCD-5EEB-1BCF89BAA1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72745-2AA2-1545-8A74-D233B59AAADB}" type="slidenum">
              <a:rPr lang="en-CA" altLang="en-US"/>
              <a:pPr/>
              <a:t>73</a:t>
            </a:fld>
            <a:endParaRPr lang="en-CA" altLang="en-US"/>
          </a:p>
        </p:txBody>
      </p:sp>
      <p:sp>
        <p:nvSpPr>
          <p:cNvPr id="807938" name="Rectangle 2">
            <a:extLst>
              <a:ext uri="{FF2B5EF4-FFF2-40B4-BE49-F238E27FC236}">
                <a16:creationId xmlns:a16="http://schemas.microsoft.com/office/drawing/2014/main" id="{4085C021-B3F0-1226-0279-71A60F6475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>
            <a:extLst>
              <a:ext uri="{FF2B5EF4-FFF2-40B4-BE49-F238E27FC236}">
                <a16:creationId xmlns:a16="http://schemas.microsoft.com/office/drawing/2014/main" id="{95901212-886E-136F-1036-13109E1D6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397B2A2-8806-4FF2-884B-C6747BEA25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5FA93-FF51-6341-9F5F-FC32C6AC5209}" type="slidenum">
              <a:rPr lang="en-CA" altLang="en-US"/>
              <a:pPr/>
              <a:t>74</a:t>
            </a:fld>
            <a:endParaRPr lang="en-CA" altLang="en-US"/>
          </a:p>
        </p:txBody>
      </p:sp>
      <p:sp>
        <p:nvSpPr>
          <p:cNvPr id="809986" name="Rectangle 2">
            <a:extLst>
              <a:ext uri="{FF2B5EF4-FFF2-40B4-BE49-F238E27FC236}">
                <a16:creationId xmlns:a16="http://schemas.microsoft.com/office/drawing/2014/main" id="{FFBAF99B-1D30-8AB8-4656-89C6CC9CA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987" name="Rectangle 3">
            <a:extLst>
              <a:ext uri="{FF2B5EF4-FFF2-40B4-BE49-F238E27FC236}">
                <a16:creationId xmlns:a16="http://schemas.microsoft.com/office/drawing/2014/main" id="{92A3F449-A129-C980-BA55-33D66F1AC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7ECD6C-710D-CC0C-E64C-3AFA166470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4DC5C2-1181-DD43-904D-58711FC24903}" type="slidenum">
              <a:rPr lang="en-CA" altLang="en-US"/>
              <a:pPr/>
              <a:t>75</a:t>
            </a:fld>
            <a:endParaRPr lang="en-CA" altLang="en-US"/>
          </a:p>
        </p:txBody>
      </p:sp>
      <p:sp>
        <p:nvSpPr>
          <p:cNvPr id="822274" name="Rectangle 2">
            <a:extLst>
              <a:ext uri="{FF2B5EF4-FFF2-40B4-BE49-F238E27FC236}">
                <a16:creationId xmlns:a16="http://schemas.microsoft.com/office/drawing/2014/main" id="{3D393323-783A-3577-38DD-59806EB6C5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>
            <a:extLst>
              <a:ext uri="{FF2B5EF4-FFF2-40B4-BE49-F238E27FC236}">
                <a16:creationId xmlns:a16="http://schemas.microsoft.com/office/drawing/2014/main" id="{4337B71F-5692-E08B-142F-280A38AC4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DA2D236-BA14-DF94-3669-FAF5ADE664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FDF38-980D-0146-B371-CDBE2C30DA9B}" type="slidenum">
              <a:rPr lang="en-CA" altLang="en-US"/>
              <a:pPr/>
              <a:t>8</a:t>
            </a:fld>
            <a:endParaRPr lang="en-CA" altLang="en-US"/>
          </a:p>
        </p:txBody>
      </p:sp>
      <p:sp>
        <p:nvSpPr>
          <p:cNvPr id="680962" name="Rectangle 2">
            <a:extLst>
              <a:ext uri="{FF2B5EF4-FFF2-40B4-BE49-F238E27FC236}">
                <a16:creationId xmlns:a16="http://schemas.microsoft.com/office/drawing/2014/main" id="{B1A323BE-22A2-2461-B391-108E2479BA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>
            <a:extLst>
              <a:ext uri="{FF2B5EF4-FFF2-40B4-BE49-F238E27FC236}">
                <a16:creationId xmlns:a16="http://schemas.microsoft.com/office/drawing/2014/main" id="{F956097C-AE38-104B-C227-9DBFEB6F1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F8F2F21-E47E-D64A-A6F2-CDB7794D2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EA492-41DD-5E47-9900-B3DE706AFDC4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683010" name="Rectangle 2">
            <a:extLst>
              <a:ext uri="{FF2B5EF4-FFF2-40B4-BE49-F238E27FC236}">
                <a16:creationId xmlns:a16="http://schemas.microsoft.com/office/drawing/2014/main" id="{29EBACEF-FECB-76B3-B190-940B1C311B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>
            <a:extLst>
              <a:ext uri="{FF2B5EF4-FFF2-40B4-BE49-F238E27FC236}">
                <a16:creationId xmlns:a16="http://schemas.microsoft.com/office/drawing/2014/main" id="{15DA0B67-7F20-8C15-F31B-DFF089996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0" name="Rectangle 44">
            <a:extLst>
              <a:ext uri="{FF2B5EF4-FFF2-40B4-BE49-F238E27FC236}">
                <a16:creationId xmlns:a16="http://schemas.microsoft.com/office/drawing/2014/main" id="{627BF8E6-46B9-E529-D448-4A46A8905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3" name="Rectangle 47">
            <a:extLst>
              <a:ext uri="{FF2B5EF4-FFF2-40B4-BE49-F238E27FC236}">
                <a16:creationId xmlns:a16="http://schemas.microsoft.com/office/drawing/2014/main" id="{FEBC991F-F9E2-2245-B25B-DA29E1DC07B6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4" name="Rectangle 48">
            <a:extLst>
              <a:ext uri="{FF2B5EF4-FFF2-40B4-BE49-F238E27FC236}">
                <a16:creationId xmlns:a16="http://schemas.microsoft.com/office/drawing/2014/main" id="{B8F2755F-E6D7-0506-2360-531556B2B2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Rectangle 29">
            <a:extLst>
              <a:ext uri="{FF2B5EF4-FFF2-40B4-BE49-F238E27FC236}">
                <a16:creationId xmlns:a16="http://schemas.microsoft.com/office/drawing/2014/main" id="{5426C294-4147-953D-00A4-9EBEF84EFC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en-US"/>
              <a:t>Copyright © 2007 </a:t>
            </a:r>
            <a:r>
              <a:rPr lang="en-US" altLang="en-US">
                <a:solidFill>
                  <a:srgbClr val="000000"/>
                </a:solidFill>
              </a:rPr>
              <a:t>Ramez Elmasri and Shamkant B. Navathe</a:t>
            </a:r>
          </a:p>
        </p:txBody>
      </p:sp>
      <p:sp>
        <p:nvSpPr>
          <p:cNvPr id="4126" name="Rectangle 30">
            <a:extLst>
              <a:ext uri="{FF2B5EF4-FFF2-40B4-BE49-F238E27FC236}">
                <a16:creationId xmlns:a16="http://schemas.microsoft.com/office/drawing/2014/main" id="{15E05B4F-B099-3E31-22EF-DE8765B093D4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pic>
        <p:nvPicPr>
          <p:cNvPr id="4131" name="Picture 35">
            <a:extLst>
              <a:ext uri="{FF2B5EF4-FFF2-40B4-BE49-F238E27FC236}">
                <a16:creationId xmlns:a16="http://schemas.microsoft.com/office/drawing/2014/main" id="{1E7FA208-321F-75AE-E68D-69F5553D6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4" name="Rectangle 38">
            <a:extLst>
              <a:ext uri="{FF2B5EF4-FFF2-40B4-BE49-F238E27FC236}">
                <a16:creationId xmlns:a16="http://schemas.microsoft.com/office/drawing/2014/main" id="{F5A09E58-B706-7D94-14AD-B37C2F171BA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pic>
        <p:nvPicPr>
          <p:cNvPr id="4142" name="Picture 46">
            <a:extLst>
              <a:ext uri="{FF2B5EF4-FFF2-40B4-BE49-F238E27FC236}">
                <a16:creationId xmlns:a16="http://schemas.microsoft.com/office/drawing/2014/main" id="{802B3082-453C-25D0-F509-1FE7DE9C7F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BDB3-D505-5934-8790-75974BB6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6C11D-C9DA-6D5F-0AB7-A1924DBB2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115A9-BB3F-46D3-3F86-DA884DDD96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 </a:t>
            </a:r>
            <a:fld id="{EC17D345-E749-E343-B98D-4EB9BBACC85A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6707836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4F489-B193-273A-B91D-F67244086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BFD8-10EF-A9CD-8ED1-F18E99683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C6EDA-9DFE-81CA-CB13-E564635AD9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 </a:t>
            </a:r>
            <a:fld id="{553C8DEB-D905-0743-A0F8-E5B098357EDC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177262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9260-B3D8-2854-3543-BD82C59B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A597-486C-8EE6-6B53-215F88D9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1F328-28CC-2AA1-8518-370178A161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 </a:t>
            </a:r>
            <a:fld id="{ED108A47-4477-5B4D-AFA3-F2005F14FFDB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6783570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F818-74DE-41E5-19A5-05E36EF6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A15FD-42AF-C8B6-EB05-92D3CAE2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80AB3-0B08-D322-588A-AED323192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 </a:t>
            </a:r>
            <a:fld id="{081B0296-3AB5-3C49-B9E8-88E3C77AA9A0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8872353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2D76-DD07-431E-642B-A3D6A8C7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A1B3-6E93-91EC-F810-73B1121F6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98E5D-4D30-548A-2EE4-43A628766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BB359-FD0C-31D3-901C-9774A51C2C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 </a:t>
            </a:r>
            <a:fld id="{879BA7C8-09B1-2E4E-BE66-BA6C5BEE3F81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377986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C9A6-35EC-122C-0762-AB8F3D02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5233-83F8-F403-4118-06C04C9E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659C8-3584-6940-0645-76B19471A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02199-7200-7579-7459-C3F2883D2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18DDA-1C56-B968-F313-EA22D64AB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DFB3F-345E-7002-0545-AEAFD59739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 </a:t>
            </a:r>
            <a:fld id="{F9235DA2-2D54-2144-82B3-348AB26A4E48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9551943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5D1C-9497-093A-D637-CF513883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5F58EA-B6B5-5F36-D81F-681130AEEE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 </a:t>
            </a:r>
            <a:fld id="{DE2D3E46-EE16-734C-B571-C6E8313729C7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1722666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5CF824-F148-71D2-DC45-AE6E18712F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 </a:t>
            </a:r>
            <a:fld id="{51ACF317-D344-3847-AE00-76F4F9A0BAE9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788731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7F6F-EADE-64B8-88B3-46D2D325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47575-AF53-FFDE-EF7E-9775B5531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912DC-AB5A-EEC2-42DB-420D1211A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FA358-4185-B3A5-046C-030D171C1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 </a:t>
            </a:r>
            <a:fld id="{3142A829-AE6F-DF48-88D8-E974E721A800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7743930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CE37-2F3E-A2E1-5A17-8003B196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ED815-CD7F-1F42-8A5D-656F924E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B814C-D686-FB79-2B24-48896AD18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E5487-035E-9E42-8935-66CB3E4BC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 </a:t>
            </a:r>
            <a:fld id="{599CB9C3-E540-B14A-BE96-454D41FCD01F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657303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7" name="Group 45">
            <a:extLst>
              <a:ext uri="{FF2B5EF4-FFF2-40B4-BE49-F238E27FC236}">
                <a16:creationId xmlns:a16="http://schemas.microsoft.com/office/drawing/2014/main" id="{4E5DEE30-EA1A-0CFD-7A6E-81B50D6A35D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>
              <a:extLst>
                <a:ext uri="{FF2B5EF4-FFF2-40B4-BE49-F238E27FC236}">
                  <a16:creationId xmlns:a16="http://schemas.microsoft.com/office/drawing/2014/main" id="{C13F6455-EC06-EC18-D76A-2348002B929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en-US" sz="3200">
                <a:latin typeface="Tahoma" panose="020B0604030504040204" pitchFamily="34" charset="0"/>
              </a:endParaRPr>
            </a:p>
          </p:txBody>
        </p:sp>
        <p:grpSp>
          <p:nvGrpSpPr>
            <p:cNvPr id="3116" name="Group 44">
              <a:extLst>
                <a:ext uri="{FF2B5EF4-FFF2-40B4-BE49-F238E27FC236}">
                  <a16:creationId xmlns:a16="http://schemas.microsoft.com/office/drawing/2014/main" id="{23A26F09-49CA-2B64-B9D4-A31F22303E2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>
                <a:extLst>
                  <a:ext uri="{FF2B5EF4-FFF2-40B4-BE49-F238E27FC236}">
                    <a16:creationId xmlns:a16="http://schemas.microsoft.com/office/drawing/2014/main" id="{E164AA90-3097-E91A-551B-F08D7B42655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>
                  <a:latin typeface="Tahoma" panose="020B0604030504040204" pitchFamily="34" charset="0"/>
                </a:endParaRPr>
              </a:p>
            </p:txBody>
          </p:sp>
          <p:sp>
            <p:nvSpPr>
              <p:cNvPr id="3104" name="Rectangle 32">
                <a:extLst>
                  <a:ext uri="{FF2B5EF4-FFF2-40B4-BE49-F238E27FC236}">
                    <a16:creationId xmlns:a16="http://schemas.microsoft.com/office/drawing/2014/main" id="{CF394C60-8213-9009-7A30-9D91510A7CB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pPr algn="ctr"/>
                <a:endParaRPr kumimoji="1" lang="en-US" altLang="en-US" sz="320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3109" name="Rectangle 37">
            <a:extLst>
              <a:ext uri="{FF2B5EF4-FFF2-40B4-BE49-F238E27FC236}">
                <a16:creationId xmlns:a16="http://schemas.microsoft.com/office/drawing/2014/main" id="{F6149977-C7CE-C97C-3D8A-3DFE4B857A75}"/>
              </a:ext>
            </a:extLst>
          </p:cNvPr>
          <p:cNvSpPr>
            <a:spLocks noChangeArrowheads="1"/>
          </p:cNvSpPr>
          <p:nvPr userDrawn="1"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en-US" sz="3200">
              <a:latin typeface="Tahoma" panose="020B0604030504040204" pitchFamily="34" charset="0"/>
            </a:endParaRP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8A783894-7D56-1AF0-84BF-8641512DF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F25ED2CA-54B8-B04A-550B-BD2FC2A539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r>
              <a:rPr lang="en-US" altLang="en-US"/>
              <a:t>Slide 8- </a:t>
            </a:r>
            <a:fld id="{F1D43DA7-AD73-9C49-B164-364D2E36B94F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id="{17892872-EB68-7B5C-D92F-757D63456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02" name="Rectangle 30">
            <a:extLst>
              <a:ext uri="{FF2B5EF4-FFF2-40B4-BE49-F238E27FC236}">
                <a16:creationId xmlns:a16="http://schemas.microsoft.com/office/drawing/2014/main" id="{3D406049-BD0A-776D-CA9C-396E2FC72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 sz="900"/>
              <a:t>Copyright © 2007 </a:t>
            </a:r>
            <a:r>
              <a:rPr lang="en-US" altLang="en-US" sz="900">
                <a:solidFill>
                  <a:srgbClr val="000000"/>
                </a:solidFill>
              </a:rPr>
              <a:t>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8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 kern="1200">
          <a:solidFill>
            <a:srgbClr val="8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 kern="1200">
          <a:solidFill>
            <a:srgbClr val="8000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517CE02-114D-9F6C-B284-E73427D7D8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4587FE5F-54E2-4F46-B3C6-5E5B908646BC}" type="slidenum">
              <a:rPr lang="en-US" altLang="en-US"/>
              <a:pPr/>
              <a:t>1</a:t>
            </a:fld>
            <a:endParaRPr lang="en-CA" altLang="en-US"/>
          </a:p>
        </p:txBody>
      </p:sp>
      <p:sp>
        <p:nvSpPr>
          <p:cNvPr id="412675" name="Rectangle 3">
            <a:extLst>
              <a:ext uri="{FF2B5EF4-FFF2-40B4-BE49-F238E27FC236}">
                <a16:creationId xmlns:a16="http://schemas.microsoft.com/office/drawing/2014/main" id="{23E0A47D-9F08-85AA-4F7A-11054FA42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12683" name="Picture 11">
            <a:extLst>
              <a:ext uri="{FF2B5EF4-FFF2-40B4-BE49-F238E27FC236}">
                <a16:creationId xmlns:a16="http://schemas.microsoft.com/office/drawing/2014/main" id="{DE269D5C-E578-90DE-06CA-AEBDD1AAF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1248B6D-3402-10EC-3F7A-0FD92918C6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52FD4D17-350D-9744-9B2B-7935BA580972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684036" name="Rectangle 4">
            <a:extLst>
              <a:ext uri="{FF2B5EF4-FFF2-40B4-BE49-F238E27FC236}">
                <a16:creationId xmlns:a16="http://schemas.microsoft.com/office/drawing/2014/main" id="{0BF09B4A-B16B-66A5-8A77-D858AA178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REFERENTIAL INTEGRITY OPTIONS</a:t>
            </a:r>
          </a:p>
        </p:txBody>
      </p:sp>
      <p:sp>
        <p:nvSpPr>
          <p:cNvPr id="684037" name="Rectangle 5">
            <a:extLst>
              <a:ext uri="{FF2B5EF4-FFF2-40B4-BE49-F238E27FC236}">
                <a16:creationId xmlns:a16="http://schemas.microsoft.com/office/drawing/2014/main" id="{7C5752B5-4551-7497-7706-B4F0ADA4B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00"/>
              <a:t>We can specify RESTRICT, CASCADE, SET NULL or SET DEFAULT on referential integrity constraints (foreign keys)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b="1">
                <a:solidFill>
                  <a:srgbClr val="990033"/>
                </a:solidFill>
                <a:latin typeface="Courier New" panose="02070309020205020404" pitchFamily="49" charset="0"/>
              </a:rPr>
              <a:t>CREATE TABLE DEPT (</a:t>
            </a:r>
            <a:br>
              <a:rPr lang="en-US" altLang="en-US" b="1">
                <a:solidFill>
                  <a:srgbClr val="990033"/>
                </a:solidFill>
                <a:latin typeface="Courier New" panose="02070309020205020404" pitchFamily="49" charset="0"/>
              </a:rPr>
            </a:br>
            <a:r>
              <a:rPr lang="en-US" altLang="en-US" b="1">
                <a:solidFill>
                  <a:srgbClr val="990033"/>
                </a:solidFill>
                <a:latin typeface="Courier New" panose="02070309020205020404" pitchFamily="49" charset="0"/>
              </a:rPr>
              <a:t> DNAME		VARCHAR(10)	NOT NULL,</a:t>
            </a:r>
            <a:br>
              <a:rPr lang="en-US" altLang="en-US" b="1">
                <a:solidFill>
                  <a:srgbClr val="990033"/>
                </a:solidFill>
                <a:latin typeface="Courier New" panose="02070309020205020404" pitchFamily="49" charset="0"/>
              </a:rPr>
            </a:br>
            <a:r>
              <a:rPr lang="en-US" altLang="en-US" b="1">
                <a:solidFill>
                  <a:srgbClr val="990033"/>
                </a:solidFill>
                <a:latin typeface="Courier New" panose="02070309020205020404" pitchFamily="49" charset="0"/>
              </a:rPr>
              <a:t>	DNUMBER		INTEGER		NOT NULL,</a:t>
            </a:r>
            <a:br>
              <a:rPr lang="en-US" altLang="en-US" b="1">
                <a:solidFill>
                  <a:srgbClr val="990033"/>
                </a:solidFill>
                <a:latin typeface="Courier New" panose="02070309020205020404" pitchFamily="49" charset="0"/>
              </a:rPr>
            </a:br>
            <a:r>
              <a:rPr lang="en-US" altLang="en-US" b="1">
                <a:solidFill>
                  <a:srgbClr val="990033"/>
                </a:solidFill>
                <a:latin typeface="Courier New" panose="02070309020205020404" pitchFamily="49" charset="0"/>
              </a:rPr>
              <a:t>	MGRSSN		CHAR(9),</a:t>
            </a:r>
            <a:br>
              <a:rPr lang="en-US" altLang="en-US" b="1">
                <a:solidFill>
                  <a:srgbClr val="990033"/>
                </a:solidFill>
                <a:latin typeface="Courier New" panose="02070309020205020404" pitchFamily="49" charset="0"/>
              </a:rPr>
            </a:br>
            <a:r>
              <a:rPr lang="en-US" altLang="en-US" b="1">
                <a:solidFill>
                  <a:srgbClr val="990033"/>
                </a:solidFill>
                <a:latin typeface="Courier New" panose="02070309020205020404" pitchFamily="49" charset="0"/>
              </a:rPr>
              <a:t>	MGRSTARTDATE	CHAR(9),</a:t>
            </a:r>
            <a:br>
              <a:rPr lang="en-US" altLang="en-US" b="1">
                <a:solidFill>
                  <a:srgbClr val="990033"/>
                </a:solidFill>
                <a:latin typeface="Courier New" panose="02070309020205020404" pitchFamily="49" charset="0"/>
              </a:rPr>
            </a:br>
            <a:r>
              <a:rPr lang="en-US" altLang="en-US" b="1">
                <a:solidFill>
                  <a:srgbClr val="990033"/>
                </a:solidFill>
                <a:latin typeface="Courier New" panose="02070309020205020404" pitchFamily="49" charset="0"/>
              </a:rPr>
              <a:t>	PRIMARY KEY (DNUMBER),</a:t>
            </a:r>
            <a:br>
              <a:rPr lang="en-US" altLang="en-US" b="1">
                <a:solidFill>
                  <a:srgbClr val="990033"/>
                </a:solidFill>
                <a:latin typeface="Courier New" panose="02070309020205020404" pitchFamily="49" charset="0"/>
              </a:rPr>
            </a:br>
            <a:r>
              <a:rPr lang="en-US" altLang="en-US" b="1">
                <a:solidFill>
                  <a:srgbClr val="990033"/>
                </a:solidFill>
                <a:latin typeface="Courier New" panose="02070309020205020404" pitchFamily="49" charset="0"/>
              </a:rPr>
              <a:t>	UNIQUE (DNAME),</a:t>
            </a:r>
            <a:br>
              <a:rPr lang="en-US" altLang="en-US" b="1">
                <a:solidFill>
                  <a:srgbClr val="990033"/>
                </a:solidFill>
                <a:latin typeface="Courier New" panose="02070309020205020404" pitchFamily="49" charset="0"/>
              </a:rPr>
            </a:br>
            <a:r>
              <a:rPr lang="en-US" altLang="en-US" b="1">
                <a:solidFill>
                  <a:srgbClr val="990033"/>
                </a:solidFill>
                <a:latin typeface="Courier New" panose="02070309020205020404" pitchFamily="49" charset="0"/>
              </a:rPr>
              <a:t>	FOREIGN KEY (MGRSSN) REFERENCES EMP</a:t>
            </a:r>
            <a:br>
              <a:rPr lang="en-US" altLang="en-US" b="1">
                <a:solidFill>
                  <a:srgbClr val="990033"/>
                </a:solidFill>
                <a:latin typeface="Courier New" panose="02070309020205020404" pitchFamily="49" charset="0"/>
              </a:rPr>
            </a:br>
            <a:r>
              <a:rPr lang="en-US" altLang="en-US" b="1">
                <a:solidFill>
                  <a:srgbClr val="990033"/>
                </a:solidFill>
                <a:latin typeface="Courier New" panose="02070309020205020404" pitchFamily="49" charset="0"/>
              </a:rPr>
              <a:t>ON DELETE SET DEFAULT ON UPDATE CASCADE);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D3FABA7-06E6-9461-0599-BA0A2CC62E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0967C92A-E440-3D45-9862-C8B909189382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686084" name="Rectangle 4">
            <a:extLst>
              <a:ext uri="{FF2B5EF4-FFF2-40B4-BE49-F238E27FC236}">
                <a16:creationId xmlns:a16="http://schemas.microsoft.com/office/drawing/2014/main" id="{20804BAB-ABFE-35A3-FF3C-C979F6548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REFERENTIAL INTEGRITY OPTIONS (continued)</a:t>
            </a:r>
          </a:p>
        </p:txBody>
      </p:sp>
      <p:sp>
        <p:nvSpPr>
          <p:cNvPr id="686085" name="Rectangle 5">
            <a:extLst>
              <a:ext uri="{FF2B5EF4-FFF2-40B4-BE49-F238E27FC236}">
                <a16:creationId xmlns:a16="http://schemas.microsoft.com/office/drawing/2014/main" id="{406E7E3A-EF47-8271-6306-EC0DA12AC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  <a:t>CREATE TABLE EMP(</a:t>
            </a:r>
            <a:b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</a:br>
            <a: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  <a:t>ENAME		VARCHAR(30)	NOT NULL,</a:t>
            </a:r>
            <a:b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</a:br>
            <a: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  <a:t>ESSN		CHAR(9),</a:t>
            </a:r>
            <a:b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</a:br>
            <a: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  <a:t>BDATE		DATE,</a:t>
            </a:r>
            <a:b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</a:br>
            <a: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  <a:t>DNO		INTEGER  DEFAULT 1,</a:t>
            </a:r>
            <a:b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</a:br>
            <a: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  <a:t>SUPERSSN	CHAR(9),</a:t>
            </a:r>
            <a:b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</a:br>
            <a: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  <a:t>PRIMARY KEY (ESSN),</a:t>
            </a:r>
            <a:b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</a:br>
            <a: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  <a:t>FOREIGN KEY (DNO) REFERENCES DEPT</a:t>
            </a:r>
            <a:b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</a:br>
            <a: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  <a:t>	ON DELETE SET DEFAULT ON UPDATE  CASCADE,</a:t>
            </a:r>
            <a:b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</a:br>
            <a: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  <a:t>FOREIGN KEY (SUPERSSN) REFERENCES EMP ON DELETE SET NULL ON UPDATE CASCADE);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7D4430F-3DB3-3FC5-541C-042C855B4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B7BB34CB-567B-404B-9967-7C8C83F49202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688136" name="Rectangle 8">
            <a:extLst>
              <a:ext uri="{FF2B5EF4-FFF2-40B4-BE49-F238E27FC236}">
                <a16:creationId xmlns:a16="http://schemas.microsoft.com/office/drawing/2014/main" id="{B5EA4D96-F782-8BF8-9BEF-45B7C47B2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Additional Data Types in SQL2 and SQL-99</a:t>
            </a:r>
          </a:p>
        </p:txBody>
      </p:sp>
      <p:sp>
        <p:nvSpPr>
          <p:cNvPr id="688137" name="Rectangle 9">
            <a:extLst>
              <a:ext uri="{FF2B5EF4-FFF2-40B4-BE49-F238E27FC236}">
                <a16:creationId xmlns:a16="http://schemas.microsoft.com/office/drawing/2014/main" id="{7B0AB327-13DE-025C-FF11-825EDEB371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400"/>
              <a:t>Has DATE, TIME, and TIMESTAMP data types</a:t>
            </a:r>
          </a:p>
          <a:p>
            <a:r>
              <a:rPr lang="en-US" altLang="en-US" sz="2400" b="1"/>
              <a:t>DATE:</a:t>
            </a:r>
          </a:p>
          <a:p>
            <a:pPr lvl="1"/>
            <a:r>
              <a:rPr lang="en-US" altLang="en-US" sz="2200"/>
              <a:t>Made up of year-month-day in the format yyyy-mm-dd</a:t>
            </a:r>
          </a:p>
          <a:p>
            <a:r>
              <a:rPr lang="en-US" altLang="en-US" sz="2400" b="1"/>
              <a:t>TIME:</a:t>
            </a:r>
          </a:p>
          <a:p>
            <a:pPr lvl="1"/>
            <a:r>
              <a:rPr lang="en-US" altLang="en-US" sz="2200"/>
              <a:t>Made up of hour:minute:second in the format hh:mm:ss</a:t>
            </a:r>
          </a:p>
          <a:p>
            <a:r>
              <a:rPr lang="en-US" altLang="en-US" sz="2400" b="1"/>
              <a:t>TIME(i):</a:t>
            </a:r>
          </a:p>
          <a:p>
            <a:pPr lvl="1"/>
            <a:r>
              <a:rPr lang="en-US" altLang="en-US" sz="2200"/>
              <a:t>Made up of hour:minute:second plus i additional digits specifying fractions of a second</a:t>
            </a:r>
          </a:p>
          <a:p>
            <a:pPr lvl="1"/>
            <a:r>
              <a:rPr lang="en-US" altLang="en-US" sz="2200"/>
              <a:t>format is hh:mm:ss:ii...i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9BEAA39-631F-054A-487C-E87D288D01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1DBCAE22-4F6C-EA46-BD45-166F7A36518A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690184" name="Rectangle 8">
            <a:extLst>
              <a:ext uri="{FF2B5EF4-FFF2-40B4-BE49-F238E27FC236}">
                <a16:creationId xmlns:a16="http://schemas.microsoft.com/office/drawing/2014/main" id="{197A4552-3A1D-B962-3603-77BF0543C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Additional Data Types in SQL2 and SQL-99 (contd.)</a:t>
            </a:r>
          </a:p>
        </p:txBody>
      </p:sp>
      <p:sp>
        <p:nvSpPr>
          <p:cNvPr id="690185" name="Rectangle 9">
            <a:extLst>
              <a:ext uri="{FF2B5EF4-FFF2-40B4-BE49-F238E27FC236}">
                <a16:creationId xmlns:a16="http://schemas.microsoft.com/office/drawing/2014/main" id="{4214C6C6-B005-76EA-C5BC-A3E871003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TIMESTAMP:</a:t>
            </a:r>
          </a:p>
          <a:p>
            <a:pPr lvl="1"/>
            <a:r>
              <a:rPr lang="en-US" altLang="en-US"/>
              <a:t>Has both DATE and TIME components</a:t>
            </a:r>
          </a:p>
          <a:p>
            <a:r>
              <a:rPr lang="en-US" altLang="en-US" b="1"/>
              <a:t>INTERVAL:</a:t>
            </a:r>
          </a:p>
          <a:p>
            <a:pPr lvl="1"/>
            <a:r>
              <a:rPr lang="en-US" altLang="en-US"/>
              <a:t>Specifies a relative value rather than an absolute value</a:t>
            </a:r>
          </a:p>
          <a:p>
            <a:pPr lvl="1"/>
            <a:r>
              <a:rPr lang="en-US" altLang="en-US"/>
              <a:t>Can be DAY/TIME intervals or YEAR/MONTH intervals</a:t>
            </a:r>
          </a:p>
          <a:p>
            <a:pPr lvl="1"/>
            <a:r>
              <a:rPr lang="en-US" altLang="en-US"/>
              <a:t>Can be positive or negative when added to or subtracted from an absolute value, the result is an absolute value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1D726CE-72BA-DEF2-768D-82936DBAED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592A8958-E3BA-4C42-BB78-0DB9A91C9A17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692230" name="Rectangle 6">
            <a:extLst>
              <a:ext uri="{FF2B5EF4-FFF2-40B4-BE49-F238E27FC236}">
                <a16:creationId xmlns:a16="http://schemas.microsoft.com/office/drawing/2014/main" id="{E47AEDD5-54AF-35B0-E106-E1BC09DF1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Retrieval Queries in SQL</a:t>
            </a:r>
          </a:p>
        </p:txBody>
      </p:sp>
      <p:sp>
        <p:nvSpPr>
          <p:cNvPr id="692231" name="Rectangle 7">
            <a:extLst>
              <a:ext uri="{FF2B5EF4-FFF2-40B4-BE49-F238E27FC236}">
                <a16:creationId xmlns:a16="http://schemas.microsoft.com/office/drawing/2014/main" id="{F68C9364-BCFD-31B7-E181-FA2FB633E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SQL has one basic statement for retrieving information from a database; the </a:t>
            </a:r>
            <a:r>
              <a:rPr lang="en-US" altLang="en-US" sz="2400" b="1"/>
              <a:t>SELECT</a:t>
            </a:r>
            <a:r>
              <a:rPr lang="en-US" altLang="en-US" sz="2400"/>
              <a:t> statement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This is </a:t>
            </a:r>
            <a:r>
              <a:rPr lang="en-US" altLang="en-US" sz="2200" i="1"/>
              <a:t>not the same as</a:t>
            </a:r>
            <a:r>
              <a:rPr lang="en-US" altLang="en-US" sz="2200"/>
              <a:t> the SELECT operation of the relational algebra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Important distinction between SQL and the formal relational model: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SQL allows a table (relation) to have two or more tuples that are identical in all their attribute values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Hence, an SQL relation (table) is  a </a:t>
            </a:r>
            <a:r>
              <a:rPr lang="en-US" altLang="en-US" sz="2200" b="1"/>
              <a:t>multi-set</a:t>
            </a:r>
            <a:r>
              <a:rPr lang="en-US" altLang="en-US" sz="2200"/>
              <a:t>  (sometimes called a </a:t>
            </a:r>
            <a:r>
              <a:rPr lang="en-US" altLang="en-US" sz="2200" b="1"/>
              <a:t>bag</a:t>
            </a:r>
            <a:r>
              <a:rPr lang="en-US" altLang="en-US" sz="2200"/>
              <a:t>) of tuples; it is </a:t>
            </a:r>
            <a:r>
              <a:rPr lang="en-US" altLang="en-US" sz="2200" i="1"/>
              <a:t>not</a:t>
            </a:r>
            <a:r>
              <a:rPr lang="en-US" altLang="en-US" sz="2200"/>
              <a:t>  a set of tuples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SQL relations can be constrained to be sets by specifying PRIMARY KEY or UNIQUE attributes, or by using the DISTINCT option in a query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F939941-147A-4417-B816-371D9E422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BCFAD1AC-9353-254F-BDEB-CA04F4E474BD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815106" name="Rectangle 2">
            <a:extLst>
              <a:ext uri="{FF2B5EF4-FFF2-40B4-BE49-F238E27FC236}">
                <a16:creationId xmlns:a16="http://schemas.microsoft.com/office/drawing/2014/main" id="{67A63232-4DF9-9B8A-0906-04B58C034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Retrieval Queries in SQL (contd.)</a:t>
            </a:r>
          </a:p>
        </p:txBody>
      </p:sp>
      <p:sp>
        <p:nvSpPr>
          <p:cNvPr id="815107" name="Rectangle 3">
            <a:extLst>
              <a:ext uri="{FF2B5EF4-FFF2-40B4-BE49-F238E27FC236}">
                <a16:creationId xmlns:a16="http://schemas.microsoft.com/office/drawing/2014/main" id="{EBE58DE9-2485-9657-96A8-0134E4F58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b="1"/>
              <a:t>bag</a:t>
            </a:r>
            <a:r>
              <a:rPr lang="en-US" altLang="en-US"/>
              <a:t> or </a:t>
            </a:r>
            <a:r>
              <a:rPr lang="en-US" altLang="en-US" b="1"/>
              <a:t>multi-set</a:t>
            </a:r>
            <a:r>
              <a:rPr lang="en-US" altLang="en-US"/>
              <a:t> is like a set, but an element may appear more than once.</a:t>
            </a:r>
          </a:p>
          <a:p>
            <a:pPr lvl="1"/>
            <a:r>
              <a:rPr lang="en-US" altLang="en-US"/>
              <a:t>Example: {A, B, C, A} is a bag.  {A, B, C} is also a bag that also is a set.</a:t>
            </a:r>
          </a:p>
          <a:p>
            <a:pPr lvl="1"/>
            <a:r>
              <a:rPr lang="en-US" altLang="en-US"/>
              <a:t>Bags also resemble lists, but the order is irrelevant in a bag.</a:t>
            </a:r>
          </a:p>
          <a:p>
            <a:r>
              <a:rPr lang="en-US" altLang="en-US"/>
              <a:t>Example:</a:t>
            </a:r>
          </a:p>
          <a:p>
            <a:pPr lvl="1"/>
            <a:r>
              <a:rPr lang="en-US" altLang="en-US"/>
              <a:t>{A, B, A} = {B, A, A} as bags</a:t>
            </a:r>
          </a:p>
          <a:p>
            <a:pPr lvl="1"/>
            <a:r>
              <a:rPr lang="en-US" altLang="en-US"/>
              <a:t>However, [A, B, A] is not equal to [B, A, A] as lists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88BF670-B55F-3D76-0E84-EB454F397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5FDFABA9-6EEA-DC41-A46F-54B702DDEC06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694278" name="Rectangle 6">
            <a:extLst>
              <a:ext uri="{FF2B5EF4-FFF2-40B4-BE49-F238E27FC236}">
                <a16:creationId xmlns:a16="http://schemas.microsoft.com/office/drawing/2014/main" id="{E1A26467-BA3F-9E14-C00E-A7E46DBE5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Retrieval Queries in SQL (contd.)</a:t>
            </a:r>
          </a:p>
        </p:txBody>
      </p:sp>
      <p:sp>
        <p:nvSpPr>
          <p:cNvPr id="694279" name="Rectangle 7">
            <a:extLst>
              <a:ext uri="{FF2B5EF4-FFF2-40B4-BE49-F238E27FC236}">
                <a16:creationId xmlns:a16="http://schemas.microsoft.com/office/drawing/2014/main" id="{FF293F54-0C23-1EE1-1E34-BD27200C4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Basic form of the SQL SELECT statement is called a </a:t>
            </a:r>
            <a:r>
              <a:rPr lang="en-US" altLang="en-US" sz="2400" i="1"/>
              <a:t>mapping</a:t>
            </a:r>
            <a:r>
              <a:rPr lang="en-US" altLang="en-US" sz="2400"/>
              <a:t> or a SELECT-FROM-WHERE </a:t>
            </a:r>
            <a:r>
              <a:rPr lang="en-US" altLang="en-US" sz="2400" i="1"/>
              <a:t>block</a:t>
            </a:r>
            <a:br>
              <a:rPr lang="en-US" altLang="en-US" sz="2400"/>
            </a:br>
            <a:r>
              <a:rPr lang="en-US" altLang="en-US" sz="2400"/>
              <a:t>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b="1"/>
              <a:t>SELECT</a:t>
            </a:r>
            <a:r>
              <a:rPr lang="en-US" altLang="en-US" sz="2400"/>
              <a:t> 	&lt;attribute list&gt;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FROM</a:t>
            </a:r>
            <a:r>
              <a:rPr lang="en-US" altLang="en-US" sz="2400"/>
              <a:t> 	&lt;table list&gt;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 b="1"/>
              <a:t>WHERE</a:t>
            </a:r>
            <a:r>
              <a:rPr lang="en-US" altLang="en-US" sz="2400"/>
              <a:t>	&lt;condition&gt;</a:t>
            </a:r>
          </a:p>
          <a:p>
            <a:pPr lvl="1">
              <a:lnSpc>
                <a:spcPct val="80000"/>
              </a:lnSpc>
            </a:pPr>
            <a:endParaRPr lang="en-US" altLang="en-US" sz="2200"/>
          </a:p>
          <a:p>
            <a:pPr lvl="1">
              <a:lnSpc>
                <a:spcPct val="80000"/>
              </a:lnSpc>
            </a:pPr>
            <a:r>
              <a:rPr lang="en-US" altLang="en-US" sz="2200"/>
              <a:t>&lt;attribute list&gt; is a list of attribute names whose values are to be retrieved by the query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&lt;table list&gt; is a list of the relation names required to process the query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&lt;condition&gt; is a conditional (Boolean) expression that identifies the tuples to be retrieved by the query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6327236-DA40-589D-286A-4583DE0D3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69CF9EB9-A2EA-DC46-B60A-4847AB33DBF3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696327" name="Rectangle 7">
            <a:extLst>
              <a:ext uri="{FF2B5EF4-FFF2-40B4-BE49-F238E27FC236}">
                <a16:creationId xmlns:a16="http://schemas.microsoft.com/office/drawing/2014/main" id="{449FF84F-9EBF-E736-E633-15AC4E83A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Relational Database Schema--Figure 5.5  </a:t>
            </a:r>
          </a:p>
        </p:txBody>
      </p:sp>
      <p:pic>
        <p:nvPicPr>
          <p:cNvPr id="696323" name="Picture 3">
            <a:extLst>
              <a:ext uri="{FF2B5EF4-FFF2-40B4-BE49-F238E27FC236}">
                <a16:creationId xmlns:a16="http://schemas.microsoft.com/office/drawing/2014/main" id="{F679C4DA-8912-83C6-FE45-6674A50B3F00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0250" y="1598613"/>
            <a:ext cx="7575550" cy="4802187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686FE82-9D5D-54A1-51DB-3E2801CE9E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2BD348ED-BF3B-3840-ACE1-E7D9EB5B476D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698375" name="Rectangle 7">
            <a:extLst>
              <a:ext uri="{FF2B5EF4-FFF2-40B4-BE49-F238E27FC236}">
                <a16:creationId xmlns:a16="http://schemas.microsoft.com/office/drawing/2014/main" id="{27B15361-8E7A-0B7B-F7A9-E47B4E8046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696200" cy="763587"/>
          </a:xfrm>
        </p:spPr>
        <p:txBody>
          <a:bodyPr anchor="t"/>
          <a:lstStyle/>
          <a:p>
            <a:r>
              <a:rPr lang="en-US" altLang="en-US" sz="3200"/>
              <a:t>Populated Database--Fig.5.6</a:t>
            </a:r>
          </a:p>
        </p:txBody>
      </p:sp>
      <p:pic>
        <p:nvPicPr>
          <p:cNvPr id="698371" name="Picture 3">
            <a:extLst>
              <a:ext uri="{FF2B5EF4-FFF2-40B4-BE49-F238E27FC236}">
                <a16:creationId xmlns:a16="http://schemas.microsoft.com/office/drawing/2014/main" id="{EAD06883-6EF0-28B6-121E-D870C3A088AF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1600200"/>
            <a:ext cx="4832350" cy="4876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0861F68-687D-53A6-97F3-039B7C83AA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F937BEB6-F2AA-E640-BD79-5B0AFA1717EC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700422" name="Rectangle 6">
            <a:extLst>
              <a:ext uri="{FF2B5EF4-FFF2-40B4-BE49-F238E27FC236}">
                <a16:creationId xmlns:a16="http://schemas.microsoft.com/office/drawing/2014/main" id="{611952EF-9043-4586-913A-913D44F46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SQL Queries</a:t>
            </a:r>
          </a:p>
        </p:txBody>
      </p:sp>
      <p:sp>
        <p:nvSpPr>
          <p:cNvPr id="700423" name="Rectangle 7">
            <a:extLst>
              <a:ext uri="{FF2B5EF4-FFF2-40B4-BE49-F238E27FC236}">
                <a16:creationId xmlns:a16="http://schemas.microsoft.com/office/drawing/2014/main" id="{454F7903-CC97-3799-641F-42BD7B217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 SQL queries correspond to using the following operations of the relational algebra:</a:t>
            </a:r>
          </a:p>
          <a:p>
            <a:pPr lvl="1"/>
            <a:r>
              <a:rPr lang="en-US" altLang="en-US"/>
              <a:t>SELECT</a:t>
            </a:r>
          </a:p>
          <a:p>
            <a:pPr lvl="1"/>
            <a:r>
              <a:rPr lang="en-US" altLang="en-US"/>
              <a:t>PROJECT</a:t>
            </a:r>
          </a:p>
          <a:p>
            <a:pPr lvl="1"/>
            <a:r>
              <a:rPr lang="en-US" altLang="en-US"/>
              <a:t>JOIN</a:t>
            </a:r>
          </a:p>
          <a:p>
            <a:r>
              <a:rPr lang="en-US" altLang="en-US"/>
              <a:t>All subsequent examples use the COMPANY database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>
            <a:extLst>
              <a:ext uri="{FF2B5EF4-FFF2-40B4-BE49-F238E27FC236}">
                <a16:creationId xmlns:a16="http://schemas.microsoft.com/office/drawing/2014/main" id="{7A30614F-DEFD-2E35-A912-6AD8A5954B7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2007 </a:t>
            </a:r>
            <a:r>
              <a:rPr lang="en-US" altLang="en-US">
                <a:solidFill>
                  <a:srgbClr val="000000"/>
                </a:solidFill>
              </a:rPr>
              <a:t>Ramez Elmasri and Shamkant B. Navathe</a:t>
            </a:r>
          </a:p>
        </p:txBody>
      </p:sp>
      <p:sp>
        <p:nvSpPr>
          <p:cNvPr id="811010" name="Rectangle 2">
            <a:extLst>
              <a:ext uri="{FF2B5EF4-FFF2-40B4-BE49-F238E27FC236}">
                <a16:creationId xmlns:a16="http://schemas.microsoft.com/office/drawing/2014/main" id="{5825E7E7-C608-E9A2-2B54-B18ABFF7C3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Chapter 8</a:t>
            </a:r>
          </a:p>
        </p:txBody>
      </p:sp>
      <p:sp>
        <p:nvSpPr>
          <p:cNvPr id="811011" name="Rectangle 3">
            <a:extLst>
              <a:ext uri="{FF2B5EF4-FFF2-40B4-BE49-F238E27FC236}">
                <a16:creationId xmlns:a16="http://schemas.microsoft.com/office/drawing/2014/main" id="{4E612264-3762-B0B1-A3DF-2E5FFA03A1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SQL-99: SchemaDefinition, Constraints, and Queries and Views</a:t>
            </a: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BA7BE9A-79C1-C3BE-5A60-A32D6A6AEF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9E1F451A-6F88-BE48-8653-840CAE73F821}" type="slidenum">
              <a:rPr lang="en-US" altLang="en-US"/>
              <a:pPr/>
              <a:t>20</a:t>
            </a:fld>
            <a:endParaRPr lang="en-CA" altLang="en-US"/>
          </a:p>
        </p:txBody>
      </p:sp>
      <p:sp>
        <p:nvSpPr>
          <p:cNvPr id="817154" name="Rectangle 2">
            <a:extLst>
              <a:ext uri="{FF2B5EF4-FFF2-40B4-BE49-F238E27FC236}">
                <a16:creationId xmlns:a16="http://schemas.microsoft.com/office/drawing/2014/main" id="{3A11899D-F555-DA03-803D-5184F565A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SQL Queries (contd.)</a:t>
            </a:r>
          </a:p>
        </p:txBody>
      </p:sp>
      <p:sp>
        <p:nvSpPr>
          <p:cNvPr id="817155" name="Rectangle 3">
            <a:extLst>
              <a:ext uri="{FF2B5EF4-FFF2-40B4-BE49-F238E27FC236}">
                <a16:creationId xmlns:a16="http://schemas.microsoft.com/office/drawing/2014/main" id="{BB387407-3323-AB45-0268-0498A98BE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Example of a simple query on one  relation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Query 0: Retrieve the birthdate and address of the employee whose name is 'John B. Smith'.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/>
              <a:t>Q0:	SELECT 	BDATE, ADDRESS</a:t>
            </a:r>
            <a:br>
              <a:rPr lang="en-US" altLang="en-US" sz="2200"/>
            </a:br>
            <a:r>
              <a:rPr lang="en-US" altLang="en-US" sz="2200"/>
              <a:t>	FROM 		EMPLOYEE</a:t>
            </a:r>
            <a:br>
              <a:rPr lang="en-US" altLang="en-US" sz="2200"/>
            </a:br>
            <a:r>
              <a:rPr lang="en-US" altLang="en-US" sz="2200"/>
              <a:t>	WHERE	FNAME='John' AND MINIT='B’</a:t>
            </a:r>
            <a:br>
              <a:rPr lang="en-US" altLang="en-US" sz="2200"/>
            </a:br>
            <a:r>
              <a:rPr lang="en-US" altLang="en-US" sz="2200"/>
              <a:t>  AND 		LNAME='Smith’</a:t>
            </a:r>
            <a:br>
              <a:rPr lang="en-US" altLang="en-US" sz="2200"/>
            </a:br>
            <a:endParaRPr lang="en-US" altLang="en-US" sz="2200"/>
          </a:p>
          <a:p>
            <a:pPr lvl="1">
              <a:lnSpc>
                <a:spcPct val="80000"/>
              </a:lnSpc>
            </a:pPr>
            <a:r>
              <a:rPr lang="en-US" altLang="en-US" sz="2200"/>
              <a:t>Similar to a SELECT-PROJECT pair of relational algebra operations: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The SELECT-clause specifies the projection attributes and the WHERE-clause specifies the selection condition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However, the result of the query may contain  duplicate tuples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38A2350-7840-A491-40BE-D698D53145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C33E070A-B5A7-CE49-AA0A-3BCC28057AA0}" type="slidenum">
              <a:rPr lang="en-US" altLang="en-US"/>
              <a:pPr/>
              <a:t>21</a:t>
            </a:fld>
            <a:endParaRPr lang="en-CA" altLang="en-US"/>
          </a:p>
        </p:txBody>
      </p:sp>
      <p:sp>
        <p:nvSpPr>
          <p:cNvPr id="702470" name="Rectangle 6">
            <a:extLst>
              <a:ext uri="{FF2B5EF4-FFF2-40B4-BE49-F238E27FC236}">
                <a16:creationId xmlns:a16="http://schemas.microsoft.com/office/drawing/2014/main" id="{3E11CE95-5CA7-8F93-D6B5-9BEF19CE1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SQL Queries (contd.)</a:t>
            </a:r>
          </a:p>
        </p:txBody>
      </p:sp>
      <p:sp>
        <p:nvSpPr>
          <p:cNvPr id="702471" name="Rectangle 7">
            <a:extLst>
              <a:ext uri="{FF2B5EF4-FFF2-40B4-BE49-F238E27FC236}">
                <a16:creationId xmlns:a16="http://schemas.microsoft.com/office/drawing/2014/main" id="{E19388DB-211F-8A79-1C1C-20CFD6D37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Query 1: Retrieve the name and address of all employees who work for the 'Research' department.</a:t>
            </a:r>
            <a:br>
              <a:rPr lang="en-US" altLang="en-US" sz="2400"/>
            </a:br>
            <a:endParaRPr lang="en-US" altLang="en-US" sz="24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/>
              <a:t>Q1:	SELECT	FNAME, LNAME, ADDRESS</a:t>
            </a:r>
            <a:br>
              <a:rPr lang="en-US" altLang="en-US" sz="2200"/>
            </a:br>
            <a:r>
              <a:rPr lang="en-US" altLang="en-US" sz="2200"/>
              <a:t>	FROM 		EMPLOYEE, DEPARTMENT</a:t>
            </a:r>
            <a:br>
              <a:rPr lang="en-US" altLang="en-US" sz="2200"/>
            </a:br>
            <a:r>
              <a:rPr lang="en-US" altLang="en-US" sz="2200"/>
              <a:t>	WHERE	DNAME='Research' AND DNUMBER=DNO</a:t>
            </a:r>
            <a:br>
              <a:rPr lang="en-US" altLang="en-US" sz="2200"/>
            </a:br>
            <a:endParaRPr lang="en-US" altLang="en-US" sz="2200"/>
          </a:p>
          <a:p>
            <a:pPr lvl="1">
              <a:lnSpc>
                <a:spcPct val="90000"/>
              </a:lnSpc>
            </a:pPr>
            <a:r>
              <a:rPr lang="en-US" altLang="en-US" sz="2200"/>
              <a:t>Similar to a SELECT-PROJECT-JOIN sequence of relational algebra operations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(DNAME='Research') is a selection condition  (corresponds to a SELECT operation in relational algebra)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(DNUMBER=DNO) is a join condition (corresponds to a JOIN operation in relational algebra)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9CA9907-8800-0706-70FB-F0D7FFA87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0A331C12-5A2E-3D43-9E70-1181B475F86B}" type="slidenum">
              <a:rPr lang="en-US" altLang="en-US"/>
              <a:pPr/>
              <a:t>22</a:t>
            </a:fld>
            <a:endParaRPr lang="en-CA" altLang="en-US"/>
          </a:p>
        </p:txBody>
      </p:sp>
      <p:sp>
        <p:nvSpPr>
          <p:cNvPr id="704518" name="Rectangle 6">
            <a:extLst>
              <a:ext uri="{FF2B5EF4-FFF2-40B4-BE49-F238E27FC236}">
                <a16:creationId xmlns:a16="http://schemas.microsoft.com/office/drawing/2014/main" id="{1CB71089-9256-8801-AEB1-52990FBD1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SQL Queries (contd.)</a:t>
            </a:r>
          </a:p>
        </p:txBody>
      </p:sp>
      <p:sp>
        <p:nvSpPr>
          <p:cNvPr id="704519" name="Rectangle 7">
            <a:extLst>
              <a:ext uri="{FF2B5EF4-FFF2-40B4-BE49-F238E27FC236}">
                <a16:creationId xmlns:a16="http://schemas.microsoft.com/office/drawing/2014/main" id="{8EE13EED-E491-5440-5CB2-23417B2FC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Query 2: For every project located in 'Stafford', list the project number, the controlling department number, and the department manager's last name, address, and birthdate.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000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800000"/>
                </a:solidFill>
              </a:rPr>
              <a:t>Q2: SELECT   	PNUMBER, DNUM, LNAME, BDATE, ADDRESS </a:t>
            </a:r>
            <a:br>
              <a:rPr lang="en-US" altLang="en-US" sz="2000">
                <a:solidFill>
                  <a:srgbClr val="800000"/>
                </a:solidFill>
              </a:rPr>
            </a:br>
            <a:r>
              <a:rPr lang="en-US" altLang="en-US" sz="2000">
                <a:solidFill>
                  <a:srgbClr val="800000"/>
                </a:solidFill>
              </a:rPr>
              <a:t>	FROM		PROJECT, DEPARTMENT, EMPLOYEE</a:t>
            </a:r>
            <a:br>
              <a:rPr lang="en-US" altLang="en-US" sz="2000">
                <a:solidFill>
                  <a:srgbClr val="800000"/>
                </a:solidFill>
              </a:rPr>
            </a:br>
            <a:r>
              <a:rPr lang="en-US" altLang="en-US" sz="2000">
                <a:solidFill>
                  <a:srgbClr val="800000"/>
                </a:solidFill>
              </a:rPr>
              <a:t>	WHERE 	DNUM=DNUMBER AND MGRSSN=SSN</a:t>
            </a:r>
            <a:br>
              <a:rPr lang="en-US" altLang="en-US" sz="2000">
                <a:solidFill>
                  <a:srgbClr val="800000"/>
                </a:solidFill>
              </a:rPr>
            </a:br>
            <a:r>
              <a:rPr lang="en-US" altLang="en-US" sz="2000">
                <a:solidFill>
                  <a:srgbClr val="800000"/>
                </a:solidFill>
              </a:rPr>
              <a:t>				AND PLOCATION='Stafford'</a:t>
            </a:r>
            <a:br>
              <a:rPr lang="en-US" altLang="en-US" sz="2000">
                <a:solidFill>
                  <a:srgbClr val="800000"/>
                </a:solidFill>
              </a:rPr>
            </a:br>
            <a:endParaRPr lang="en-US" altLang="en-US" sz="2000">
              <a:solidFill>
                <a:srgbClr val="8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/>
              <a:t>In Q2, there are two  join conditions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join condition DNUM=DNUMBER relates a project to its controlling department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join condition MGRSSN=SSN relates the controlling department to the employee who manages that department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D99E47E-A33B-6BCE-64E2-03D452A105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86574691-850D-E84C-BF24-141BA2CA6173}" type="slidenum">
              <a:rPr lang="en-US" altLang="en-US"/>
              <a:pPr/>
              <a:t>23</a:t>
            </a:fld>
            <a:endParaRPr lang="en-CA" altLang="en-US"/>
          </a:p>
        </p:txBody>
      </p:sp>
      <p:sp>
        <p:nvSpPr>
          <p:cNvPr id="706566" name="Rectangle 6">
            <a:extLst>
              <a:ext uri="{FF2B5EF4-FFF2-40B4-BE49-F238E27FC236}">
                <a16:creationId xmlns:a16="http://schemas.microsoft.com/office/drawing/2014/main" id="{69729C00-9BA2-6D1C-D7E3-39327E078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Aliases, * and DISTINCT, Empty WHERE-clause</a:t>
            </a:r>
          </a:p>
        </p:txBody>
      </p:sp>
      <p:sp>
        <p:nvSpPr>
          <p:cNvPr id="706567" name="Rectangle 7">
            <a:extLst>
              <a:ext uri="{FF2B5EF4-FFF2-40B4-BE49-F238E27FC236}">
                <a16:creationId xmlns:a16="http://schemas.microsoft.com/office/drawing/2014/main" id="{00B731B1-2C1F-B1D5-DBA0-73F846311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 SQL, we can use the same name for two (or more) attributes as long as the attributes are in </a:t>
            </a:r>
            <a:r>
              <a:rPr lang="en-US" altLang="en-US" i="1"/>
              <a:t>different relations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query that refers to two or more attributes with the same name must </a:t>
            </a:r>
            <a:r>
              <a:rPr lang="en-US" altLang="en-US" i="1"/>
              <a:t>qualify</a:t>
            </a:r>
            <a:r>
              <a:rPr lang="en-US" altLang="en-US"/>
              <a:t> the attribute name with the relation name by </a:t>
            </a:r>
            <a:r>
              <a:rPr lang="en-US" altLang="en-US" i="1"/>
              <a:t>prefixing</a:t>
            </a:r>
            <a:r>
              <a:rPr lang="en-US" altLang="en-US"/>
              <a:t> the relation name to the attribute name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Example: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4F571F"/>
                </a:solidFill>
              </a:rPr>
              <a:t>EMPLOYEE.</a:t>
            </a:r>
            <a:r>
              <a:rPr lang="en-US" altLang="en-US"/>
              <a:t>LNAME, </a:t>
            </a:r>
            <a:r>
              <a:rPr lang="en-US" altLang="en-US" b="1">
                <a:solidFill>
                  <a:srgbClr val="4F571F"/>
                </a:solidFill>
              </a:rPr>
              <a:t>DEPARTMENT.</a:t>
            </a:r>
            <a:r>
              <a:rPr lang="en-US" altLang="en-US"/>
              <a:t>DNAME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E70C86D-31AC-9E7E-4789-9190CA666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489331AA-3F56-3147-B1ED-1488A89A061B}" type="slidenum">
              <a:rPr lang="en-US" altLang="en-US"/>
              <a:pPr/>
              <a:t>24</a:t>
            </a:fld>
            <a:endParaRPr lang="en-CA" altLang="en-US"/>
          </a:p>
        </p:txBody>
      </p:sp>
      <p:sp>
        <p:nvSpPr>
          <p:cNvPr id="708614" name="Rectangle 6">
            <a:extLst>
              <a:ext uri="{FF2B5EF4-FFF2-40B4-BE49-F238E27FC236}">
                <a16:creationId xmlns:a16="http://schemas.microsoft.com/office/drawing/2014/main" id="{3938824C-E5DB-0916-8AB5-DABB2315B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ALIASES</a:t>
            </a:r>
          </a:p>
        </p:txBody>
      </p:sp>
      <p:sp>
        <p:nvSpPr>
          <p:cNvPr id="708615" name="Rectangle 7">
            <a:extLst>
              <a:ext uri="{FF2B5EF4-FFF2-40B4-BE49-F238E27FC236}">
                <a16:creationId xmlns:a16="http://schemas.microsoft.com/office/drawing/2014/main" id="{EC260BF7-355C-6004-7EE5-F965BA49B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Some queries need to refer to the same relation twice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 this case, </a:t>
            </a:r>
            <a:r>
              <a:rPr lang="en-US" altLang="en-US" sz="2000" i="1"/>
              <a:t>aliases</a:t>
            </a:r>
            <a:r>
              <a:rPr lang="en-US" altLang="en-US" sz="2000"/>
              <a:t> are given to the relation name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Query 8: For each employee, retrieve the employee's name, and the name of his or her immediate supervisor.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Q8:	SELECT	E.FNAME, E.LNAME, S.FNAME, S.LNAME</a:t>
            </a:r>
            <a:br>
              <a:rPr lang="en-US" altLang="en-US" sz="2000"/>
            </a:br>
            <a:r>
              <a:rPr lang="en-US" altLang="en-US" sz="2000"/>
              <a:t>	FROM 		EMPLOYEE </a:t>
            </a:r>
            <a:r>
              <a:rPr lang="en-US" altLang="en-US" sz="2000">
                <a:solidFill>
                  <a:srgbClr val="4F571F"/>
                </a:solidFill>
              </a:rPr>
              <a:t>E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4F571F"/>
                </a:solidFill>
              </a:rPr>
              <a:t>S</a:t>
            </a:r>
            <a:br>
              <a:rPr lang="en-US" altLang="en-US" sz="2000"/>
            </a:br>
            <a:r>
              <a:rPr lang="en-US" altLang="en-US" sz="2000"/>
              <a:t>	WHERE	E.SUPERSSN=S.SSN</a:t>
            </a:r>
            <a:br>
              <a:rPr lang="en-US" altLang="en-US" sz="2000"/>
            </a:b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In Q8, the alternate relation names E and S are called </a:t>
            </a:r>
            <a:r>
              <a:rPr lang="en-US" altLang="en-US" sz="2000" i="1"/>
              <a:t>aliases</a:t>
            </a:r>
            <a:r>
              <a:rPr lang="en-US" altLang="en-US" sz="2000"/>
              <a:t> or </a:t>
            </a:r>
            <a:r>
              <a:rPr lang="en-US" altLang="en-US" sz="2000" i="1"/>
              <a:t>tuple variables</a:t>
            </a:r>
            <a:r>
              <a:rPr lang="en-US" altLang="en-US" sz="2000"/>
              <a:t> for the EMPLOYEE relation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We can think of E and S as two different </a:t>
            </a:r>
            <a:r>
              <a:rPr lang="en-US" altLang="en-US" sz="2000" i="1"/>
              <a:t>copies</a:t>
            </a:r>
            <a:r>
              <a:rPr lang="en-US" altLang="en-US" sz="2000"/>
              <a:t> of EMPLOYEE; E represents employees in role of </a:t>
            </a:r>
            <a:r>
              <a:rPr lang="en-US" altLang="en-US" sz="2000" i="1"/>
              <a:t>supervisees</a:t>
            </a:r>
            <a:r>
              <a:rPr lang="en-US" altLang="en-US" sz="2000"/>
              <a:t> and S represents employees in role of </a:t>
            </a:r>
            <a:r>
              <a:rPr lang="en-US" altLang="en-US" sz="2000" i="1"/>
              <a:t>supervisors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3A1D6D6-A11A-EF66-3E35-EC1F709A8A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27138283-90A7-FD4C-8359-56BA0DC90D13}" type="slidenum">
              <a:rPr lang="en-US" altLang="en-US"/>
              <a:pPr/>
              <a:t>25</a:t>
            </a:fld>
            <a:endParaRPr lang="en-CA" altLang="en-US"/>
          </a:p>
        </p:txBody>
      </p:sp>
      <p:sp>
        <p:nvSpPr>
          <p:cNvPr id="710662" name="Rectangle 6">
            <a:extLst>
              <a:ext uri="{FF2B5EF4-FFF2-40B4-BE49-F238E27FC236}">
                <a16:creationId xmlns:a16="http://schemas.microsoft.com/office/drawing/2014/main" id="{F23824AC-EBD7-2510-B203-6A8F9FF8F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ALIASES (contd.)</a:t>
            </a:r>
          </a:p>
        </p:txBody>
      </p:sp>
      <p:sp>
        <p:nvSpPr>
          <p:cNvPr id="710663" name="Rectangle 7">
            <a:extLst>
              <a:ext uri="{FF2B5EF4-FFF2-40B4-BE49-F238E27FC236}">
                <a16:creationId xmlns:a16="http://schemas.microsoft.com/office/drawing/2014/main" id="{11E7000D-A604-9E6E-0BA3-8199004F9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Aliasing can also be used in any SQL query for convenience</a:t>
            </a:r>
          </a:p>
          <a:p>
            <a:r>
              <a:rPr lang="en-US" altLang="en-US"/>
              <a:t>Can also use the AS keyword to specify aliases</a:t>
            </a:r>
          </a:p>
          <a:p>
            <a:pPr lvl="1">
              <a:buFont typeface="Wingdings" pitchFamily="2" charset="2"/>
              <a:buNone/>
            </a:pPr>
            <a:br>
              <a:rPr lang="en-US" altLang="en-US"/>
            </a:br>
            <a:r>
              <a:rPr lang="en-US" altLang="en-US"/>
              <a:t>Q8:	SELECT	E.FNAME, E.LNAME, 					S.FNAME, S.LNAME</a:t>
            </a:r>
            <a:br>
              <a:rPr lang="en-US" altLang="en-US"/>
            </a:br>
            <a:r>
              <a:rPr lang="en-US" altLang="en-US"/>
              <a:t>		FROM 	EMPLOYEE AS E, 					EMPLOYEE AS S</a:t>
            </a:r>
            <a:br>
              <a:rPr lang="en-US" altLang="en-US"/>
            </a:br>
            <a:r>
              <a:rPr lang="en-US" altLang="en-US"/>
              <a:t>		WHERE	E.SUPERSSN=S.SSN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5305918-1AA4-A268-7303-1C0833440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040CFBCA-B54C-DB4D-9D9D-A1DF1BBE61D8}" type="slidenum">
              <a:rPr lang="en-US" altLang="en-US"/>
              <a:pPr/>
              <a:t>26</a:t>
            </a:fld>
            <a:endParaRPr lang="en-CA" altLang="en-US"/>
          </a:p>
        </p:txBody>
      </p:sp>
      <p:sp>
        <p:nvSpPr>
          <p:cNvPr id="712710" name="Rectangle 6">
            <a:extLst>
              <a:ext uri="{FF2B5EF4-FFF2-40B4-BE49-F238E27FC236}">
                <a16:creationId xmlns:a16="http://schemas.microsoft.com/office/drawing/2014/main" id="{50A94D1D-03C7-1BDE-D623-A5636527B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UNSPECIFIED </a:t>
            </a:r>
            <a:br>
              <a:rPr lang="en-US" altLang="en-US"/>
            </a:br>
            <a:r>
              <a:rPr lang="en-US" altLang="en-US"/>
              <a:t>WHERE-clause</a:t>
            </a:r>
          </a:p>
        </p:txBody>
      </p:sp>
      <p:sp>
        <p:nvSpPr>
          <p:cNvPr id="712711" name="Rectangle 7">
            <a:extLst>
              <a:ext uri="{FF2B5EF4-FFF2-40B4-BE49-F238E27FC236}">
                <a16:creationId xmlns:a16="http://schemas.microsoft.com/office/drawing/2014/main" id="{97B268FD-60D2-74FD-DD97-A8DF54B7E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 </a:t>
            </a:r>
            <a:r>
              <a:rPr lang="en-US" altLang="en-US" sz="2400" i="1"/>
              <a:t>missing WHERE-clause</a:t>
            </a:r>
            <a:r>
              <a:rPr lang="en-US" altLang="en-US" sz="2400"/>
              <a:t> indicates no condition; hence, all tuples of the relations in the FROM-clause are selected</a:t>
            </a:r>
          </a:p>
          <a:p>
            <a:pPr lvl="1"/>
            <a:r>
              <a:rPr lang="en-US" altLang="en-US" sz="2200"/>
              <a:t>This is equivalent to the condition WHERE TRUE</a:t>
            </a:r>
          </a:p>
          <a:p>
            <a:r>
              <a:rPr lang="en-US" altLang="en-US" sz="2400"/>
              <a:t>Query 9: Retrieve the SSN values for all employees.</a:t>
            </a:r>
          </a:p>
          <a:p>
            <a:pPr lvl="1"/>
            <a:endParaRPr lang="en-US" altLang="en-US" sz="2200"/>
          </a:p>
          <a:p>
            <a:pPr lvl="1"/>
            <a:r>
              <a:rPr lang="en-US" altLang="en-US" sz="2200"/>
              <a:t>Q9:	SELECT 	SSN</a:t>
            </a:r>
            <a:br>
              <a:rPr lang="en-US" altLang="en-US" sz="2200"/>
            </a:br>
            <a:r>
              <a:rPr lang="en-US" altLang="en-US" sz="2200"/>
              <a:t>		FROM		EMPLOYEE</a:t>
            </a:r>
            <a:br>
              <a:rPr lang="en-US" altLang="en-US" sz="2200"/>
            </a:br>
            <a:endParaRPr lang="en-US" altLang="en-US" sz="2200"/>
          </a:p>
          <a:p>
            <a:r>
              <a:rPr lang="en-US" altLang="en-US" sz="2400"/>
              <a:t>If more than one relation is specified in the FROM-clause </a:t>
            </a:r>
            <a:r>
              <a:rPr lang="en-US" altLang="en-US" sz="2400" i="1"/>
              <a:t>and</a:t>
            </a:r>
            <a:r>
              <a:rPr lang="en-US" altLang="en-US" sz="2400"/>
              <a:t> there is no join condition, then the </a:t>
            </a:r>
            <a:r>
              <a:rPr lang="en-US" altLang="en-US" sz="2400" i="1"/>
              <a:t>CARTESIAN PRODUCT</a:t>
            </a:r>
            <a:r>
              <a:rPr lang="en-US" altLang="en-US" sz="2400"/>
              <a:t> of tuples is selected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32CB4C0-1ACD-E7A9-5046-552A5E3388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0B5F5055-CAD0-CB4D-8348-22AB29B9C5EC}" type="slidenum">
              <a:rPr lang="en-US" altLang="en-US"/>
              <a:pPr/>
              <a:t>27</a:t>
            </a:fld>
            <a:endParaRPr lang="en-CA" altLang="en-US"/>
          </a:p>
        </p:txBody>
      </p:sp>
      <p:sp>
        <p:nvSpPr>
          <p:cNvPr id="714758" name="Rectangle 6">
            <a:extLst>
              <a:ext uri="{FF2B5EF4-FFF2-40B4-BE49-F238E27FC236}">
                <a16:creationId xmlns:a16="http://schemas.microsoft.com/office/drawing/2014/main" id="{6732C1C1-A4B3-8379-5528-4B521D7B8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UNSPECIFIED </a:t>
            </a:r>
            <a:br>
              <a:rPr lang="en-US" altLang="en-US"/>
            </a:br>
            <a:r>
              <a:rPr lang="en-US" altLang="en-US"/>
              <a:t>WHERE-clause (contd.)</a:t>
            </a:r>
          </a:p>
        </p:txBody>
      </p:sp>
      <p:sp>
        <p:nvSpPr>
          <p:cNvPr id="714759" name="Rectangle 7">
            <a:extLst>
              <a:ext uri="{FF2B5EF4-FFF2-40B4-BE49-F238E27FC236}">
                <a16:creationId xmlns:a16="http://schemas.microsoft.com/office/drawing/2014/main" id="{772E4FE1-0102-BE4C-9079-CC705D2C7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Example:</a:t>
            </a:r>
            <a:br>
              <a:rPr lang="en-US" altLang="en-US"/>
            </a:br>
            <a:endParaRPr lang="en-US" altLang="en-US"/>
          </a:p>
          <a:p>
            <a:pPr lvl="1">
              <a:buFont typeface="Wingdings" pitchFamily="2" charset="2"/>
              <a:buNone/>
            </a:pPr>
            <a:r>
              <a:rPr lang="en-US" altLang="en-US"/>
              <a:t>Q10:	SELECT	SSN, DNAME</a:t>
            </a:r>
            <a:br>
              <a:rPr lang="en-US" altLang="en-US"/>
            </a:br>
            <a:r>
              <a:rPr lang="en-US" altLang="en-US"/>
              <a:t>		FROM	EMPLOYEE, DEPARTMENT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It is extremely important not to overlook specifying any selection and join conditions in the WHERE-clause; otherwise, incorrect and very large relations may result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99B35D4-0FEB-5721-8601-CADE9E2452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79236C90-544E-4547-9F98-D840C7685CDA}" type="slidenum">
              <a:rPr lang="en-US" altLang="en-US"/>
              <a:pPr/>
              <a:t>28</a:t>
            </a:fld>
            <a:endParaRPr lang="en-CA" altLang="en-US"/>
          </a:p>
        </p:txBody>
      </p:sp>
      <p:sp>
        <p:nvSpPr>
          <p:cNvPr id="716806" name="Rectangle 6">
            <a:extLst>
              <a:ext uri="{FF2B5EF4-FFF2-40B4-BE49-F238E27FC236}">
                <a16:creationId xmlns:a16="http://schemas.microsoft.com/office/drawing/2014/main" id="{BE5899CF-0218-9E62-1888-C77B45937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OF *</a:t>
            </a:r>
          </a:p>
        </p:txBody>
      </p:sp>
      <p:sp>
        <p:nvSpPr>
          <p:cNvPr id="716807" name="Rectangle 7">
            <a:extLst>
              <a:ext uri="{FF2B5EF4-FFF2-40B4-BE49-F238E27FC236}">
                <a16:creationId xmlns:a16="http://schemas.microsoft.com/office/drawing/2014/main" id="{9B6051D1-56E2-36C9-B122-2CD13999C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To retrieve all the attribute values of the selected tuples, a * is used, which stands for </a:t>
            </a:r>
            <a:r>
              <a:rPr lang="en-US" altLang="en-US" sz="2400" i="1"/>
              <a:t>all the attributes</a:t>
            </a:r>
            <a:br>
              <a:rPr lang="en-US" altLang="en-US" sz="2400"/>
            </a:br>
            <a:r>
              <a:rPr lang="en-US" altLang="en-US" sz="2400"/>
              <a:t>Examples:</a:t>
            </a:r>
          </a:p>
          <a:p>
            <a:pPr lvl="1">
              <a:buFont typeface="Wingdings" pitchFamily="2" charset="2"/>
              <a:buNone/>
            </a:pPr>
            <a:br>
              <a:rPr lang="en-US" altLang="en-US" sz="2200"/>
            </a:br>
            <a:r>
              <a:rPr lang="en-US" altLang="en-US" sz="2200"/>
              <a:t>Q1C:	SELECT 	*</a:t>
            </a:r>
            <a:br>
              <a:rPr lang="en-US" altLang="en-US" sz="2200"/>
            </a:br>
            <a:r>
              <a:rPr lang="en-US" altLang="en-US" sz="2200"/>
              <a:t>		FROM		EMPLOYEE</a:t>
            </a:r>
            <a:br>
              <a:rPr lang="en-US" altLang="en-US" sz="2200"/>
            </a:br>
            <a:r>
              <a:rPr lang="en-US" altLang="en-US" sz="2200"/>
              <a:t>		WHERE	DNO=5</a:t>
            </a:r>
            <a:br>
              <a:rPr lang="en-US" altLang="en-US" sz="2200"/>
            </a:br>
            <a:br>
              <a:rPr lang="en-US" altLang="en-US" sz="2200"/>
            </a:br>
            <a:r>
              <a:rPr lang="en-US" altLang="en-US" sz="2200"/>
              <a:t>Q1D:	SELECT	*</a:t>
            </a:r>
            <a:br>
              <a:rPr lang="en-US" altLang="en-US" sz="2200"/>
            </a:br>
            <a:r>
              <a:rPr lang="en-US" altLang="en-US" sz="2200"/>
              <a:t>		FROM		EMPLOYEE, DEPARTMENT</a:t>
            </a:r>
            <a:br>
              <a:rPr lang="en-US" altLang="en-US" sz="2200"/>
            </a:br>
            <a:r>
              <a:rPr lang="en-US" altLang="en-US" sz="2200"/>
              <a:t>		WHERE	DNAME='Research' AND 					DNO=DNUMBER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C9F9FB7-A638-3181-BB75-79E8D03E7F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16272A65-541D-9446-BF38-0D56B26D510E}" type="slidenum">
              <a:rPr lang="en-US" altLang="en-US"/>
              <a:pPr/>
              <a:t>29</a:t>
            </a:fld>
            <a:endParaRPr lang="en-CA" altLang="en-US"/>
          </a:p>
        </p:txBody>
      </p:sp>
      <p:sp>
        <p:nvSpPr>
          <p:cNvPr id="718854" name="Rectangle 6">
            <a:extLst>
              <a:ext uri="{FF2B5EF4-FFF2-40B4-BE49-F238E27FC236}">
                <a16:creationId xmlns:a16="http://schemas.microsoft.com/office/drawing/2014/main" id="{5DB2735C-634A-A359-9CFD-6B9B7A578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OF DISTINCT</a:t>
            </a:r>
          </a:p>
        </p:txBody>
      </p:sp>
      <p:sp>
        <p:nvSpPr>
          <p:cNvPr id="718855" name="Rectangle 7">
            <a:extLst>
              <a:ext uri="{FF2B5EF4-FFF2-40B4-BE49-F238E27FC236}">
                <a16:creationId xmlns:a16="http://schemas.microsoft.com/office/drawing/2014/main" id="{A7258456-133B-41F7-74B8-88847C188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SQL does not treat a relation as a set; duplicate tuples can appear</a:t>
            </a:r>
          </a:p>
          <a:p>
            <a:r>
              <a:rPr lang="en-US" altLang="en-US" sz="2400"/>
              <a:t>To eliminate duplicate tuples in a query result, the keyword </a:t>
            </a:r>
            <a:r>
              <a:rPr lang="en-US" altLang="en-US" sz="2400" b="1"/>
              <a:t>DISTINCT</a:t>
            </a:r>
            <a:r>
              <a:rPr lang="en-US" altLang="en-US" sz="2400"/>
              <a:t> is used</a:t>
            </a:r>
          </a:p>
          <a:p>
            <a:r>
              <a:rPr lang="en-US" altLang="en-US" sz="2400"/>
              <a:t>For example, the result of Q11 may have duplicate SALARY values whereas Q11A does not have any duplicate values</a:t>
            </a:r>
            <a:br>
              <a:rPr lang="en-US" altLang="en-US" sz="2400"/>
            </a:br>
            <a:endParaRPr lang="en-US" altLang="en-US" sz="2400"/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>	Q11:	SELECT 	SALARY</a:t>
            </a:r>
            <a:br>
              <a:rPr lang="en-US" altLang="en-US" sz="2200"/>
            </a:br>
            <a:r>
              <a:rPr lang="en-US" altLang="en-US" sz="2200"/>
              <a:t>		FROM		EMPLOYEE</a:t>
            </a:r>
            <a:br>
              <a:rPr lang="en-US" altLang="en-US" sz="2200"/>
            </a:br>
            <a:r>
              <a:rPr lang="en-US" altLang="en-US" sz="2200"/>
              <a:t>Q11A: 	SELECT 	</a:t>
            </a:r>
            <a:r>
              <a:rPr lang="en-US" altLang="en-US" sz="2200" b="1"/>
              <a:t>DISTINCT</a:t>
            </a:r>
            <a:r>
              <a:rPr lang="en-US" altLang="en-US" sz="2200"/>
              <a:t> SALARY</a:t>
            </a:r>
            <a:br>
              <a:rPr lang="en-US" altLang="en-US" sz="2200"/>
            </a:br>
            <a:r>
              <a:rPr lang="en-US" altLang="en-US" sz="2200"/>
              <a:t>		FROM		EMPLOYEE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5A738A6-B0E3-E460-4F4E-67516D8A6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D6C941FF-AD36-EC42-9FAD-90132BFD4F66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669700" name="Rectangle 4">
            <a:extLst>
              <a:ext uri="{FF2B5EF4-FFF2-40B4-BE49-F238E27FC236}">
                <a16:creationId xmlns:a16="http://schemas.microsoft.com/office/drawing/2014/main" id="{96E6E2F5-427C-8EA6-59E6-8C76C9542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Definition, Constraints, and Schema Changes</a:t>
            </a:r>
          </a:p>
        </p:txBody>
      </p:sp>
      <p:sp>
        <p:nvSpPr>
          <p:cNvPr id="669701" name="Rectangle 5">
            <a:extLst>
              <a:ext uri="{FF2B5EF4-FFF2-40B4-BE49-F238E27FC236}">
                <a16:creationId xmlns:a16="http://schemas.microsoft.com/office/drawing/2014/main" id="{EA78C38D-F3A8-986E-49AA-77CAB736C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Used to CREATE, DROP, and ALTER the descriptions of the tables (relations) of a database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B9DD872-E2CC-6E78-87B5-F007CBB7A2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F262A19D-2A4E-4C4F-A9D6-99E02B66F15C}" type="slidenum">
              <a:rPr lang="en-US" altLang="en-US"/>
              <a:pPr/>
              <a:t>30</a:t>
            </a:fld>
            <a:endParaRPr lang="en-CA" altLang="en-US"/>
          </a:p>
        </p:txBody>
      </p:sp>
      <p:sp>
        <p:nvSpPr>
          <p:cNvPr id="720902" name="Rectangle 6">
            <a:extLst>
              <a:ext uri="{FF2B5EF4-FFF2-40B4-BE49-F238E27FC236}">
                <a16:creationId xmlns:a16="http://schemas.microsoft.com/office/drawing/2014/main" id="{C7AB0F91-8EF1-90A7-9827-7ABE971B9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OPERATIONS</a:t>
            </a:r>
          </a:p>
        </p:txBody>
      </p:sp>
      <p:sp>
        <p:nvSpPr>
          <p:cNvPr id="720903" name="Rectangle 7">
            <a:extLst>
              <a:ext uri="{FF2B5EF4-FFF2-40B4-BE49-F238E27FC236}">
                <a16:creationId xmlns:a16="http://schemas.microsoft.com/office/drawing/2014/main" id="{23739D73-3562-4A33-5091-08A3D835E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SQL has directly incorporated some set operations</a:t>
            </a:r>
          </a:p>
          <a:p>
            <a:r>
              <a:rPr lang="en-US" altLang="en-US" sz="2400"/>
              <a:t>There is a union operation (UNION), and in </a:t>
            </a:r>
            <a:r>
              <a:rPr lang="en-US" altLang="en-US" sz="2400" i="1"/>
              <a:t>some versions</a:t>
            </a:r>
            <a:r>
              <a:rPr lang="en-US" altLang="en-US" sz="2400"/>
              <a:t> of SQL there are set difference (MINUS) and intersection (INTERSECT) operations</a:t>
            </a:r>
          </a:p>
          <a:p>
            <a:r>
              <a:rPr lang="en-US" altLang="en-US" sz="2400"/>
              <a:t>The resulting relations of these set operations are sets of tuples; </a:t>
            </a:r>
            <a:r>
              <a:rPr lang="en-US" altLang="en-US" sz="2400" i="1"/>
              <a:t>duplicate tuples are eliminated</a:t>
            </a:r>
            <a:r>
              <a:rPr lang="en-US" altLang="en-US" sz="2400"/>
              <a:t> </a:t>
            </a:r>
            <a:r>
              <a:rPr lang="en-US" altLang="en-US" sz="2400" i="1"/>
              <a:t>from the result</a:t>
            </a:r>
          </a:p>
          <a:p>
            <a:r>
              <a:rPr lang="en-US" altLang="en-US" sz="2400"/>
              <a:t>The set operations apply only to </a:t>
            </a:r>
            <a:r>
              <a:rPr lang="en-US" altLang="en-US" sz="2400" i="1"/>
              <a:t>union compatible relations</a:t>
            </a:r>
            <a:r>
              <a:rPr lang="en-US" altLang="en-US" sz="2400"/>
              <a:t>; the two relations must have the same attributes and the attributes must appear in the same order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5DB44B7-D641-C0D0-46FF-3A232A5428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CF137B13-DEDE-5A4A-BFDC-D95E8D0FBBB6}" type="slidenum">
              <a:rPr lang="en-US" altLang="en-US"/>
              <a:pPr/>
              <a:t>31</a:t>
            </a:fld>
            <a:endParaRPr lang="en-CA" altLang="en-US"/>
          </a:p>
        </p:txBody>
      </p:sp>
      <p:sp>
        <p:nvSpPr>
          <p:cNvPr id="722950" name="Rectangle 6">
            <a:extLst>
              <a:ext uri="{FF2B5EF4-FFF2-40B4-BE49-F238E27FC236}">
                <a16:creationId xmlns:a16="http://schemas.microsoft.com/office/drawing/2014/main" id="{B92E9A8D-C175-C41C-760E-875A8278A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OPERATIONS (contd.) </a:t>
            </a:r>
          </a:p>
        </p:txBody>
      </p:sp>
      <p:sp>
        <p:nvSpPr>
          <p:cNvPr id="722951" name="Rectangle 7">
            <a:extLst>
              <a:ext uri="{FF2B5EF4-FFF2-40B4-BE49-F238E27FC236}">
                <a16:creationId xmlns:a16="http://schemas.microsoft.com/office/drawing/2014/main" id="{461905C5-9944-AA3D-9785-69391A776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Query 4: Make a list of all project numbers for projects that involve an employee whose last name is 'Smith' as a worker or as a manager of the department that controls the project.</a:t>
            </a:r>
            <a:br>
              <a:rPr lang="en-US" altLang="en-US" sz="2000"/>
            </a:br>
            <a:endParaRPr lang="en-US" altLang="en-US" sz="20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Q4:		(SELECT 	PNAME</a:t>
            </a:r>
            <a:br>
              <a:rPr lang="en-US" altLang="en-US" sz="2000"/>
            </a:br>
            <a:r>
              <a:rPr lang="en-US" altLang="en-US" sz="2000"/>
              <a:t>		FROM		PROJECT, DEPARTMENT, 						EMPLOYEE</a:t>
            </a:r>
            <a:br>
              <a:rPr lang="en-US" altLang="en-US" sz="2000"/>
            </a:br>
            <a:r>
              <a:rPr lang="en-US" altLang="en-US" sz="2000"/>
              <a:t>		WHERE	DNUM=DNUMBER AND 					MGRSSN=SSN AND LNAME='Smith')</a:t>
            </a:r>
            <a:br>
              <a:rPr lang="en-US" altLang="en-US" sz="2000"/>
            </a:br>
            <a:r>
              <a:rPr lang="en-US" altLang="en-US" sz="2000"/>
              <a:t>		UNION	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			(SELECT  	PNAME</a:t>
            </a:r>
            <a:br>
              <a:rPr lang="en-US" altLang="en-US" sz="2000"/>
            </a:br>
            <a:r>
              <a:rPr lang="en-US" altLang="en-US" sz="2000"/>
              <a:t>		FROM		PROJECT, WORKS_ON, EMPLOYEE</a:t>
            </a:r>
            <a:br>
              <a:rPr lang="en-US" altLang="en-US" sz="2000"/>
            </a:br>
            <a:r>
              <a:rPr lang="en-US" altLang="en-US" sz="2000"/>
              <a:t>		WHERE	PNUMBER=PNO AND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/>
              <a:t>					ESSN=SSN AND NAME='Smith')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E98F263-76E8-9DA8-78E5-4654323BCD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042145B3-FDB9-3C44-B47B-9A531C19C3D0}" type="slidenum">
              <a:rPr lang="en-US" altLang="en-US"/>
              <a:pPr/>
              <a:t>32</a:t>
            </a:fld>
            <a:endParaRPr lang="en-CA" altLang="en-US"/>
          </a:p>
        </p:txBody>
      </p:sp>
      <p:sp>
        <p:nvSpPr>
          <p:cNvPr id="724998" name="Rectangle 6">
            <a:extLst>
              <a:ext uri="{FF2B5EF4-FFF2-40B4-BE49-F238E27FC236}">
                <a16:creationId xmlns:a16="http://schemas.microsoft.com/office/drawing/2014/main" id="{F1C69ADB-0D4D-4E8D-5CBE-819CCA757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NESTING OF QUERIES</a:t>
            </a:r>
          </a:p>
        </p:txBody>
      </p:sp>
      <p:sp>
        <p:nvSpPr>
          <p:cNvPr id="724999" name="Rectangle 7">
            <a:extLst>
              <a:ext uri="{FF2B5EF4-FFF2-40B4-BE49-F238E27FC236}">
                <a16:creationId xmlns:a16="http://schemas.microsoft.com/office/drawing/2014/main" id="{4A89F2D0-C8A2-C2E8-7AD7-A1C0AAF4B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A complete SELECT query, called a </a:t>
            </a:r>
            <a:r>
              <a:rPr lang="en-US" altLang="en-US" sz="2400" i="1"/>
              <a:t>nested query</a:t>
            </a:r>
            <a:r>
              <a:rPr lang="en-US" altLang="en-US" sz="2400"/>
              <a:t>, can be specified within the WHERE-clause of another query, called the </a:t>
            </a:r>
            <a:r>
              <a:rPr lang="en-US" altLang="en-US" sz="2400" i="1"/>
              <a:t>outer query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Many of the previous queries can be specified in an alternative form using nesting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Query 1: Retrieve the name and address of all employees who work for the 'Research' department.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220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/>
              <a:t>Q1:	SELECT	FNAME, LNAME, ADDRESS</a:t>
            </a:r>
            <a:br>
              <a:rPr lang="en-US" altLang="en-US" sz="2200"/>
            </a:br>
            <a:r>
              <a:rPr lang="en-US" altLang="en-US" sz="2200"/>
              <a:t>	FROM 		EMPLOYEE</a:t>
            </a:r>
            <a:br>
              <a:rPr lang="en-US" altLang="en-US" sz="2200"/>
            </a:br>
            <a:r>
              <a:rPr lang="en-US" altLang="en-US" sz="2200"/>
              <a:t>	WHERE	DNO IN  (SELECT  DNUMBER</a:t>
            </a:r>
            <a:br>
              <a:rPr lang="en-US" altLang="en-US" sz="2200"/>
            </a:br>
            <a:r>
              <a:rPr lang="en-US" altLang="en-US" sz="2200"/>
              <a:t>	FROM		DEPARTMENT</a:t>
            </a:r>
            <a:br>
              <a:rPr lang="en-US" altLang="en-US" sz="2200"/>
            </a:br>
            <a:r>
              <a:rPr lang="en-US" altLang="en-US" sz="2200"/>
              <a:t>	WHERE	DNAME='Research' )</a:t>
            </a:r>
            <a:br>
              <a:rPr lang="en-US" altLang="en-US" sz="2200"/>
            </a:br>
            <a:endParaRPr lang="en-US" altLang="en-US" sz="220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1433030-328E-4C0C-2211-631AE8FFB5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F308989A-F041-B041-B523-D0A35CA1E86C}" type="slidenum">
              <a:rPr lang="en-US" altLang="en-US"/>
              <a:pPr/>
              <a:t>33</a:t>
            </a:fld>
            <a:endParaRPr lang="en-CA" altLang="en-US"/>
          </a:p>
        </p:txBody>
      </p:sp>
      <p:sp>
        <p:nvSpPr>
          <p:cNvPr id="727046" name="Rectangle 6">
            <a:extLst>
              <a:ext uri="{FF2B5EF4-FFF2-40B4-BE49-F238E27FC236}">
                <a16:creationId xmlns:a16="http://schemas.microsoft.com/office/drawing/2014/main" id="{23FA2C83-91F8-3EEC-23F6-3BE75622C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NESTING OF QUERIES (contd.)</a:t>
            </a:r>
          </a:p>
        </p:txBody>
      </p:sp>
      <p:sp>
        <p:nvSpPr>
          <p:cNvPr id="727047" name="Rectangle 7">
            <a:extLst>
              <a:ext uri="{FF2B5EF4-FFF2-40B4-BE49-F238E27FC236}">
                <a16:creationId xmlns:a16="http://schemas.microsoft.com/office/drawing/2014/main" id="{92C02A30-8878-5929-F98B-09F67940A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nested query selects the number of the 'Research' department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outer query select an EMPLOYEE tuple if its DNO value is in the result of either nested query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comparison operator IN compares a value v with a set (or multi-set) of values V, and evaluates to TRUE if v is one of the elements in V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In general, we can have several levels of nested queries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 reference to an </a:t>
            </a:r>
            <a:r>
              <a:rPr lang="en-US" altLang="en-US" sz="2400" i="1"/>
              <a:t>unqualified attribute</a:t>
            </a:r>
            <a:r>
              <a:rPr lang="en-US" altLang="en-US" sz="2400"/>
              <a:t> refers to the relation declared in the </a:t>
            </a:r>
            <a:r>
              <a:rPr lang="en-US" altLang="en-US" sz="2400" i="1"/>
              <a:t>innermost nested query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In this example, the nested query is </a:t>
            </a:r>
            <a:r>
              <a:rPr lang="en-US" altLang="en-US" sz="2400" i="1"/>
              <a:t>not correlated</a:t>
            </a:r>
            <a:r>
              <a:rPr lang="en-US" altLang="en-US" sz="2400"/>
              <a:t> with the outer query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46055DE-5A1B-C507-0A9E-2805985B0C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E19E5EC3-0B7A-8246-8EDE-D85E95F422C0}" type="slidenum">
              <a:rPr lang="en-US" altLang="en-US"/>
              <a:pPr/>
              <a:t>34</a:t>
            </a:fld>
            <a:endParaRPr lang="en-CA" altLang="en-US"/>
          </a:p>
        </p:txBody>
      </p:sp>
      <p:sp>
        <p:nvSpPr>
          <p:cNvPr id="729094" name="Rectangle 6">
            <a:extLst>
              <a:ext uri="{FF2B5EF4-FFF2-40B4-BE49-F238E27FC236}">
                <a16:creationId xmlns:a16="http://schemas.microsoft.com/office/drawing/2014/main" id="{8AD8119C-776D-7B37-6229-3FA077D4E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CORRELATED NESTED QUERIES</a:t>
            </a:r>
          </a:p>
        </p:txBody>
      </p:sp>
      <p:sp>
        <p:nvSpPr>
          <p:cNvPr id="729095" name="Rectangle 7">
            <a:extLst>
              <a:ext uri="{FF2B5EF4-FFF2-40B4-BE49-F238E27FC236}">
                <a16:creationId xmlns:a16="http://schemas.microsoft.com/office/drawing/2014/main" id="{52CF2618-A914-A576-EB02-EB12711875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If a condition in the WHERE-clause of a </a:t>
            </a:r>
            <a:r>
              <a:rPr lang="en-US" altLang="en-US" sz="2000" i="1"/>
              <a:t>nested query</a:t>
            </a:r>
            <a:r>
              <a:rPr lang="en-US" altLang="en-US" sz="2000"/>
              <a:t> references an attribute of a relation declared in the </a:t>
            </a:r>
            <a:r>
              <a:rPr lang="en-US" altLang="en-US" sz="2000" i="1"/>
              <a:t>outer query</a:t>
            </a:r>
            <a:r>
              <a:rPr lang="en-US" altLang="en-US" sz="2000"/>
              <a:t>, the two queries are said to be </a:t>
            </a:r>
            <a:r>
              <a:rPr lang="en-US" altLang="en-US" sz="2000" i="1"/>
              <a:t>correlated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The result of a correlated nested query is different for each tuple (or combination of tuples) of the relation(s) the outer query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Query 12: Retrieve the name of each employee who has a dependent with the same first name as the employee.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Q12: SELECT  	E.FNAME, E.LNAME</a:t>
            </a:r>
            <a:br>
              <a:rPr lang="en-US" altLang="en-US" sz="2000"/>
            </a:br>
            <a:r>
              <a:rPr lang="en-US" altLang="en-US" sz="2000"/>
              <a:t>	FROM		EMPLOYEE AS E</a:t>
            </a:r>
            <a:br>
              <a:rPr lang="en-US" altLang="en-US" sz="2000"/>
            </a:br>
            <a:r>
              <a:rPr lang="en-US" altLang="en-US" sz="2000"/>
              <a:t>	WHERE	E.SSN IN </a:t>
            </a:r>
            <a:br>
              <a:rPr lang="en-US" altLang="en-US" sz="2000"/>
            </a:br>
            <a:r>
              <a:rPr lang="en-US" altLang="en-US" sz="2000"/>
              <a:t>				(SELECT 	ESSN</a:t>
            </a:r>
            <a:br>
              <a:rPr lang="en-US" altLang="en-US" sz="2000"/>
            </a:br>
            <a:r>
              <a:rPr lang="en-US" altLang="en-US" sz="2000"/>
              <a:t>				FROM		DEPENDENT</a:t>
            </a:r>
            <a:br>
              <a:rPr lang="en-US" altLang="en-US" sz="2000"/>
            </a:br>
            <a:r>
              <a:rPr lang="en-US" altLang="en-US" sz="2000"/>
              <a:t>				WHERE	ESSN=E.SSN AND</a:t>
            </a:r>
            <a:br>
              <a:rPr lang="en-US" altLang="en-US" sz="2000"/>
            </a:br>
            <a:r>
              <a:rPr lang="en-US" altLang="en-US" sz="2000"/>
              <a:t>			 	E.FNAME=DEPENDENT_NAME)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27BA252-17C0-F8B2-BDC7-44F5AC08C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2E078B68-2EA7-AE49-88B0-4D10A7703C78}" type="slidenum">
              <a:rPr lang="en-US" altLang="en-US"/>
              <a:pPr/>
              <a:t>35</a:t>
            </a:fld>
            <a:endParaRPr lang="en-CA" altLang="en-US"/>
          </a:p>
        </p:txBody>
      </p:sp>
      <p:sp>
        <p:nvSpPr>
          <p:cNvPr id="731142" name="Rectangle 6">
            <a:extLst>
              <a:ext uri="{FF2B5EF4-FFF2-40B4-BE49-F238E27FC236}">
                <a16:creationId xmlns:a16="http://schemas.microsoft.com/office/drawing/2014/main" id="{438DE3A9-B4BD-FA7F-6A5B-AA737BED5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CORRELATED NESTED QUERIES (contd.)</a:t>
            </a:r>
          </a:p>
        </p:txBody>
      </p:sp>
      <p:sp>
        <p:nvSpPr>
          <p:cNvPr id="731143" name="Rectangle 7">
            <a:extLst>
              <a:ext uri="{FF2B5EF4-FFF2-40B4-BE49-F238E27FC236}">
                <a16:creationId xmlns:a16="http://schemas.microsoft.com/office/drawing/2014/main" id="{8E60485E-793E-454E-2A70-79307464F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In Q12, the nested query has a different result in the outer query</a:t>
            </a:r>
          </a:p>
          <a:p>
            <a:r>
              <a:rPr lang="en-US" altLang="en-US" sz="2400"/>
              <a:t>A query written with nested SELECT... FROM... WHERE... blocks and using the = or IN comparison operators can </a:t>
            </a:r>
            <a:r>
              <a:rPr lang="en-US" altLang="en-US" sz="2400" b="1" i="1"/>
              <a:t>always</a:t>
            </a:r>
            <a:r>
              <a:rPr lang="en-US" altLang="en-US" sz="2400"/>
              <a:t> be expressed as a single block query. For example, Q12 may be written as in Q12A</a:t>
            </a:r>
          </a:p>
          <a:p>
            <a:pPr lvl="1">
              <a:buFont typeface="Wingdings" pitchFamily="2" charset="2"/>
              <a:buNone/>
            </a:pPr>
            <a:br>
              <a:rPr lang="en-US" altLang="en-US" sz="2200"/>
            </a:br>
            <a:r>
              <a:rPr lang="en-US" altLang="en-US" sz="2200"/>
              <a:t>Q12A:	SELECT 	E.FNAME, E.LNAME</a:t>
            </a:r>
            <a:br>
              <a:rPr lang="en-US" altLang="en-US" sz="2200"/>
            </a:br>
            <a:r>
              <a:rPr lang="en-US" altLang="en-US" sz="2200"/>
              <a:t>		FROM		EMPLOYEE E, DEPENDENT D</a:t>
            </a:r>
            <a:br>
              <a:rPr lang="en-US" altLang="en-US" sz="2200"/>
            </a:br>
            <a:r>
              <a:rPr lang="en-US" altLang="en-US" sz="2200"/>
              <a:t>		WHERE	E.SSN=D.ESSN AND						E.FNAME=D.DEPENDENT_NAME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DCB0140-1C63-DE71-F6D4-96CB061C13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EA56382A-9A02-7D49-A455-9CEC894C8E09}" type="slidenum">
              <a:rPr lang="en-US" altLang="en-US"/>
              <a:pPr/>
              <a:t>36</a:t>
            </a:fld>
            <a:endParaRPr lang="en-CA" altLang="en-US"/>
          </a:p>
        </p:txBody>
      </p:sp>
      <p:sp>
        <p:nvSpPr>
          <p:cNvPr id="733190" name="Rectangle 6">
            <a:extLst>
              <a:ext uri="{FF2B5EF4-FFF2-40B4-BE49-F238E27FC236}">
                <a16:creationId xmlns:a16="http://schemas.microsoft.com/office/drawing/2014/main" id="{58EE5591-F900-D558-1403-DE579B35F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CORRELATED NESTED QUERIES (contd.)</a:t>
            </a:r>
          </a:p>
        </p:txBody>
      </p:sp>
      <p:sp>
        <p:nvSpPr>
          <p:cNvPr id="733191" name="Rectangle 7">
            <a:extLst>
              <a:ext uri="{FF2B5EF4-FFF2-40B4-BE49-F238E27FC236}">
                <a16:creationId xmlns:a16="http://schemas.microsoft.com/office/drawing/2014/main" id="{B31F0DDD-922E-419A-9058-89C39E245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The original SQL as specified for SYSTEM R also had a </a:t>
            </a:r>
            <a:r>
              <a:rPr lang="en-US" altLang="en-US" sz="2400" b="1"/>
              <a:t>CONTAINS</a:t>
            </a:r>
            <a:r>
              <a:rPr lang="en-US" altLang="en-US" sz="2400"/>
              <a:t> comparison operator, which is used in conjunction with nested correlated queries</a:t>
            </a:r>
          </a:p>
          <a:p>
            <a:pPr lvl="1"/>
            <a:r>
              <a:rPr lang="en-US" altLang="en-US" sz="2200"/>
              <a:t>This operator was </a:t>
            </a:r>
            <a:r>
              <a:rPr lang="en-US" altLang="en-US" sz="2200" i="1"/>
              <a:t>dropped from the language</a:t>
            </a:r>
            <a:r>
              <a:rPr lang="en-US" altLang="en-US" sz="2200"/>
              <a:t>, possibly because of the difficulty in implementing it efficiently</a:t>
            </a:r>
          </a:p>
          <a:p>
            <a:pPr lvl="1"/>
            <a:r>
              <a:rPr lang="en-US" altLang="en-US" sz="2200"/>
              <a:t>Most implementations of SQL do not  have this operator</a:t>
            </a:r>
          </a:p>
          <a:p>
            <a:pPr lvl="1"/>
            <a:r>
              <a:rPr lang="en-US" altLang="en-US" sz="2200"/>
              <a:t>The CONTAINS operator compares </a:t>
            </a:r>
            <a:r>
              <a:rPr lang="en-US" altLang="en-US" sz="2200" i="1"/>
              <a:t>two sets of values</a:t>
            </a:r>
            <a:r>
              <a:rPr lang="en-US" altLang="en-US" sz="2200"/>
              <a:t>, and returns TRUE if one set contains all values in the other set</a:t>
            </a:r>
          </a:p>
          <a:p>
            <a:pPr lvl="2"/>
            <a:r>
              <a:rPr lang="en-US" altLang="en-US" sz="2000"/>
              <a:t>Reminiscent of the division operation of algebra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9D62F62-FFC0-FF9E-CAEC-2703A36CDF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8AFE79BB-8BAA-2842-953C-34C73876B308}" type="slidenum">
              <a:rPr lang="en-US" altLang="en-US"/>
              <a:pPr/>
              <a:t>37</a:t>
            </a:fld>
            <a:endParaRPr lang="en-CA" altLang="en-US"/>
          </a:p>
        </p:txBody>
      </p:sp>
      <p:sp>
        <p:nvSpPr>
          <p:cNvPr id="819202" name="Rectangle 2">
            <a:extLst>
              <a:ext uri="{FF2B5EF4-FFF2-40B4-BE49-F238E27FC236}">
                <a16:creationId xmlns:a16="http://schemas.microsoft.com/office/drawing/2014/main" id="{9A368FF3-C360-0A55-F1B6-74C43FB65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CORRELATED NESTED QUERIES (contd.)</a:t>
            </a:r>
          </a:p>
        </p:txBody>
      </p:sp>
      <p:sp>
        <p:nvSpPr>
          <p:cNvPr id="819203" name="Rectangle 3">
            <a:extLst>
              <a:ext uri="{FF2B5EF4-FFF2-40B4-BE49-F238E27FC236}">
                <a16:creationId xmlns:a16="http://schemas.microsoft.com/office/drawing/2014/main" id="{8CD38B61-B736-69C0-D959-3B9518608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Query 3: Retrieve the name of each employee who works on all  the projects controlled by department number 5.</a:t>
            </a:r>
          </a:p>
          <a:p>
            <a:pPr lvl="1">
              <a:buFont typeface="Wingdings" pitchFamily="2" charset="2"/>
              <a:buNone/>
            </a:pPr>
            <a:br>
              <a:rPr lang="en-US" altLang="en-US" sz="2200"/>
            </a:br>
            <a:r>
              <a:rPr lang="en-US" altLang="en-US" sz="2200"/>
              <a:t>Q3:	SELECT 	FNAME, LNAME</a:t>
            </a:r>
            <a:br>
              <a:rPr lang="en-US" altLang="en-US" sz="2200"/>
            </a:br>
            <a:r>
              <a:rPr lang="en-US" altLang="en-US" sz="2200"/>
              <a:t>		FROM		EMPLOYEE</a:t>
            </a:r>
            <a:br>
              <a:rPr lang="en-US" altLang="en-US" sz="2200"/>
            </a:br>
            <a:r>
              <a:rPr lang="en-US" altLang="en-US" sz="2200"/>
              <a:t>		WHERE  ( 	(SELECT	PNO</a:t>
            </a:r>
            <a:br>
              <a:rPr lang="en-US" altLang="en-US" sz="2200"/>
            </a:br>
            <a:r>
              <a:rPr lang="en-US" altLang="en-US" sz="2200"/>
              <a:t>		   		FROM		WORKS_ON</a:t>
            </a:r>
            <a:br>
              <a:rPr lang="en-US" altLang="en-US" sz="2200"/>
            </a:br>
            <a:r>
              <a:rPr lang="en-US" altLang="en-US" sz="2200"/>
              <a:t>		   		WHERE	SSN=ESSN)</a:t>
            </a:r>
            <a:br>
              <a:rPr lang="en-US" altLang="en-US" sz="2200"/>
            </a:br>
            <a:r>
              <a:rPr lang="en-US" altLang="en-US" sz="2200"/>
              <a:t>		   			CONTAINS</a:t>
            </a:r>
            <a:br>
              <a:rPr lang="en-US" altLang="en-US" sz="2200"/>
            </a:br>
            <a:r>
              <a:rPr lang="en-US" altLang="en-US" sz="2200"/>
              <a:t>		  		(SELECT	PNUMBER</a:t>
            </a:r>
            <a:br>
              <a:rPr lang="en-US" altLang="en-US" sz="2200"/>
            </a:br>
            <a:r>
              <a:rPr lang="en-US" altLang="en-US" sz="2200"/>
              <a:t>		   		FROM		PROJECT</a:t>
            </a:r>
            <a:br>
              <a:rPr lang="en-US" altLang="en-US" sz="2200"/>
            </a:br>
            <a:r>
              <a:rPr lang="en-US" altLang="en-US" sz="2200"/>
              <a:t>		   		WHERE	DNUM=5) )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33E91F3-762C-9F83-2E1E-7055023B84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2642542F-CE32-C34E-BB25-706A2A495224}" type="slidenum">
              <a:rPr lang="en-US" altLang="en-US"/>
              <a:pPr/>
              <a:t>38</a:t>
            </a:fld>
            <a:endParaRPr lang="en-CA" altLang="en-US"/>
          </a:p>
        </p:txBody>
      </p:sp>
      <p:sp>
        <p:nvSpPr>
          <p:cNvPr id="735238" name="Rectangle 6">
            <a:extLst>
              <a:ext uri="{FF2B5EF4-FFF2-40B4-BE49-F238E27FC236}">
                <a16:creationId xmlns:a16="http://schemas.microsoft.com/office/drawing/2014/main" id="{78D7C6A1-7548-26CD-EC2B-827254433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CORRELATED NESTED QUERIES (contd.)</a:t>
            </a:r>
          </a:p>
        </p:txBody>
      </p:sp>
      <p:sp>
        <p:nvSpPr>
          <p:cNvPr id="735239" name="Rectangle 7">
            <a:extLst>
              <a:ext uri="{FF2B5EF4-FFF2-40B4-BE49-F238E27FC236}">
                <a16:creationId xmlns:a16="http://schemas.microsoft.com/office/drawing/2014/main" id="{0CDF960D-05C0-9644-ACE7-2C20F5EFD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Q3, the second nested query, which is </a:t>
            </a:r>
            <a:r>
              <a:rPr lang="en-US" altLang="en-US" i="1"/>
              <a:t>not correlated</a:t>
            </a:r>
            <a:r>
              <a:rPr lang="en-US" altLang="en-US"/>
              <a:t> with the outer query, retrieves the project numbers of all projects controlled by department 5</a:t>
            </a:r>
          </a:p>
          <a:p>
            <a:r>
              <a:rPr lang="en-US" altLang="en-US"/>
              <a:t>The first nested query, which is correlated, retrieves the project numbers on which the employee works, which is </a:t>
            </a:r>
            <a:r>
              <a:rPr lang="en-US" altLang="en-US" i="1"/>
              <a:t>different for each employee tuple</a:t>
            </a:r>
            <a:r>
              <a:rPr lang="en-US" altLang="en-US"/>
              <a:t> because of the correlation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8068ABF-BA55-248A-949E-CE1E8036E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FE3525CE-D783-E74C-8BE9-A26B7B4D392E}" type="slidenum">
              <a:rPr lang="en-US" altLang="en-US"/>
              <a:pPr/>
              <a:t>39</a:t>
            </a:fld>
            <a:endParaRPr lang="en-CA" altLang="en-US"/>
          </a:p>
        </p:txBody>
      </p:sp>
      <p:sp>
        <p:nvSpPr>
          <p:cNvPr id="737286" name="Rectangle 6">
            <a:extLst>
              <a:ext uri="{FF2B5EF4-FFF2-40B4-BE49-F238E27FC236}">
                <a16:creationId xmlns:a16="http://schemas.microsoft.com/office/drawing/2014/main" id="{13E656E2-9B22-7100-8F9F-278160618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EXISTS FUNCTION</a:t>
            </a:r>
          </a:p>
        </p:txBody>
      </p:sp>
      <p:sp>
        <p:nvSpPr>
          <p:cNvPr id="737287" name="Rectangle 7">
            <a:extLst>
              <a:ext uri="{FF2B5EF4-FFF2-40B4-BE49-F238E27FC236}">
                <a16:creationId xmlns:a16="http://schemas.microsoft.com/office/drawing/2014/main" id="{90078EBB-257A-CB21-21A0-20C03922F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EXISTS is used to check whether the result of a correlated nested query is empty (contains no tuples) or not</a:t>
            </a:r>
          </a:p>
          <a:p>
            <a:pPr lvl="1"/>
            <a:r>
              <a:rPr lang="en-US" altLang="en-US"/>
              <a:t>We can formulate Query 12 in an alternative form that uses EXISTS as Q12B</a:t>
            </a:r>
          </a:p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21B7910-DB5A-F757-9B10-F7FCEB04F3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56FF2871-1C80-C345-A1E1-328E12654AD3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671748" name="Rectangle 4">
            <a:extLst>
              <a:ext uri="{FF2B5EF4-FFF2-40B4-BE49-F238E27FC236}">
                <a16:creationId xmlns:a16="http://schemas.microsoft.com/office/drawing/2014/main" id="{A8AEB643-1C90-CB9E-8ED0-4583C64E5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TABLE</a:t>
            </a:r>
          </a:p>
        </p:txBody>
      </p:sp>
      <p:sp>
        <p:nvSpPr>
          <p:cNvPr id="671749" name="Rectangle 5">
            <a:extLst>
              <a:ext uri="{FF2B5EF4-FFF2-40B4-BE49-F238E27FC236}">
                <a16:creationId xmlns:a16="http://schemas.microsoft.com/office/drawing/2014/main" id="{03A4FC7F-C176-B549-2858-280347B1D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Specifies a new base relation by giving it a name, and specifying each of its attributes and their data types (INTEGER, FLOAT, DECIMAL(i,j), CHAR(n), VARCHAR(n))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 constraint NOT NULL may be specified on an attribute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 b="1">
                <a:latin typeface="Courier New" panose="02070309020205020404" pitchFamily="49" charset="0"/>
              </a:rPr>
              <a:t>CREATE TABLE DEPARTMENT (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DNAME			VARCHAR(10)	NOT NULL,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DNUMBER		INTEGER		NOT NULL,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MGRSSN		CHAR(9),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MGRSTARTDATE	CHAR(9)  );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5CE07A9-6AB0-AFB8-E989-FF8DD69280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6CD9ADBB-154B-4145-8168-D69B886E3F94}" type="slidenum">
              <a:rPr lang="en-US" altLang="en-US"/>
              <a:pPr/>
              <a:t>40</a:t>
            </a:fld>
            <a:endParaRPr lang="en-CA" altLang="en-US"/>
          </a:p>
        </p:txBody>
      </p:sp>
      <p:sp>
        <p:nvSpPr>
          <p:cNvPr id="739334" name="Rectangle 6">
            <a:extLst>
              <a:ext uri="{FF2B5EF4-FFF2-40B4-BE49-F238E27FC236}">
                <a16:creationId xmlns:a16="http://schemas.microsoft.com/office/drawing/2014/main" id="{965536D9-1E26-C296-F209-FF7DF339A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EXISTS FUNCTION (contd.)</a:t>
            </a:r>
          </a:p>
        </p:txBody>
      </p:sp>
      <p:sp>
        <p:nvSpPr>
          <p:cNvPr id="739335" name="Rectangle 7">
            <a:extLst>
              <a:ext uri="{FF2B5EF4-FFF2-40B4-BE49-F238E27FC236}">
                <a16:creationId xmlns:a16="http://schemas.microsoft.com/office/drawing/2014/main" id="{380E9C0E-21B5-F3FA-BEDE-DDB2B03D5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Query 12: Retrieve the name of each employee who has a dependent with the same first name as the employee.</a:t>
            </a:r>
            <a:br>
              <a:rPr lang="en-US" altLang="en-US"/>
            </a:br>
            <a:endParaRPr lang="en-US" altLang="en-US"/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>Q12B: 	SELECT  	FNAME, LNAME</a:t>
            </a:r>
            <a:br>
              <a:rPr lang="en-US" altLang="en-US" sz="2200"/>
            </a:br>
            <a:r>
              <a:rPr lang="en-US" altLang="en-US" sz="2200"/>
              <a:t>		FROM		EMPLOYEE</a:t>
            </a:r>
            <a:br>
              <a:rPr lang="en-US" altLang="en-US" sz="2200"/>
            </a:br>
            <a:r>
              <a:rPr lang="en-US" altLang="en-US" sz="2200"/>
              <a:t>		WHERE	EXISTS  (SELECT	*</a:t>
            </a:r>
            <a:br>
              <a:rPr lang="en-US" altLang="en-US" sz="2200"/>
            </a:br>
            <a:r>
              <a:rPr lang="en-US" altLang="en-US" sz="2200"/>
              <a:t>					FROM		DEPENDENT</a:t>
            </a:r>
            <a:br>
              <a:rPr lang="en-US" altLang="en-US" sz="2200"/>
            </a:br>
            <a:r>
              <a:rPr lang="en-US" altLang="en-US" sz="2200"/>
              <a:t>					WHERE	SSN=ESSN 						AND 							FNAME=DEPENDENT_NAME)</a:t>
            </a:r>
          </a:p>
          <a:p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64EBC01-D364-23F8-24A2-A76978B79A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938B0CFF-0EA0-DA49-8139-33CB7DC8AA7E}" type="slidenum">
              <a:rPr lang="en-US" altLang="en-US"/>
              <a:pPr/>
              <a:t>41</a:t>
            </a:fld>
            <a:endParaRPr lang="en-CA" altLang="en-US"/>
          </a:p>
        </p:txBody>
      </p:sp>
      <p:sp>
        <p:nvSpPr>
          <p:cNvPr id="741382" name="Rectangle 6">
            <a:extLst>
              <a:ext uri="{FF2B5EF4-FFF2-40B4-BE49-F238E27FC236}">
                <a16:creationId xmlns:a16="http://schemas.microsoft.com/office/drawing/2014/main" id="{B29CE93A-AA9B-3E20-2A1C-6CEC86C32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EXISTS FUNCTION (contd.)</a:t>
            </a:r>
          </a:p>
        </p:txBody>
      </p:sp>
      <p:sp>
        <p:nvSpPr>
          <p:cNvPr id="741383" name="Rectangle 7">
            <a:extLst>
              <a:ext uri="{FF2B5EF4-FFF2-40B4-BE49-F238E27FC236}">
                <a16:creationId xmlns:a16="http://schemas.microsoft.com/office/drawing/2014/main" id="{583C6485-B357-9E4A-4FC6-B1CC39AA4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Query 6: Retrieve the names of employees who have no dependents.</a:t>
            </a:r>
          </a:p>
          <a:p>
            <a:pPr lvl="1">
              <a:buFont typeface="Wingdings" pitchFamily="2" charset="2"/>
              <a:buNone/>
            </a:pPr>
            <a:br>
              <a:rPr lang="en-US" altLang="en-US" sz="2200"/>
            </a:br>
            <a:r>
              <a:rPr lang="en-US" altLang="en-US" sz="2200"/>
              <a:t>Q6:	SELECT  	FNAME, LNAME</a:t>
            </a:r>
            <a:br>
              <a:rPr lang="en-US" altLang="en-US" sz="2200"/>
            </a:br>
            <a:r>
              <a:rPr lang="en-US" altLang="en-US" sz="2200"/>
              <a:t>		FROM		EMPLOYEE</a:t>
            </a:r>
            <a:br>
              <a:rPr lang="en-US" altLang="en-US" sz="2200"/>
            </a:br>
            <a:r>
              <a:rPr lang="en-US" altLang="en-US" sz="2200"/>
              <a:t>		WHERE	NOT EXISTS   (SELECT	*</a:t>
            </a:r>
            <a:br>
              <a:rPr lang="en-US" altLang="en-US" sz="2200"/>
            </a:br>
            <a:r>
              <a:rPr lang="en-US" altLang="en-US" sz="2200"/>
              <a:t>					FROM  	DEPENDENT</a:t>
            </a:r>
            <a:br>
              <a:rPr lang="en-US" altLang="en-US" sz="2200"/>
            </a:br>
            <a:r>
              <a:rPr lang="en-US" altLang="en-US" sz="2200"/>
              <a:t>					WHERE 	SSN=ESSN)</a:t>
            </a:r>
          </a:p>
          <a:p>
            <a:r>
              <a:rPr lang="en-US" altLang="en-US" sz="2400"/>
              <a:t>In Q6, the correlated nested query retrieves all DEPENDENT tuples related to an EMPLOYEE tuple. If </a:t>
            </a:r>
            <a:r>
              <a:rPr lang="en-US" altLang="en-US" sz="2400" i="1"/>
              <a:t>none exist</a:t>
            </a:r>
            <a:r>
              <a:rPr lang="en-US" altLang="en-US" sz="2400"/>
              <a:t>, the EMPLOYEE tuple is selected</a:t>
            </a:r>
          </a:p>
          <a:p>
            <a:pPr lvl="1"/>
            <a:r>
              <a:rPr lang="en-US" altLang="en-US" sz="2200"/>
              <a:t>EXISTS is necessary for the expressive power of SQL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8BB3504-E4A1-C96C-1130-BCAFB6846A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60E3E0A5-CB30-9648-8501-36FCA3EDEB86}" type="slidenum">
              <a:rPr lang="en-US" altLang="en-US"/>
              <a:pPr/>
              <a:t>42</a:t>
            </a:fld>
            <a:endParaRPr lang="en-CA" altLang="en-US"/>
          </a:p>
        </p:txBody>
      </p:sp>
      <p:sp>
        <p:nvSpPr>
          <p:cNvPr id="743430" name="Rectangle 6">
            <a:extLst>
              <a:ext uri="{FF2B5EF4-FFF2-40B4-BE49-F238E27FC236}">
                <a16:creationId xmlns:a16="http://schemas.microsoft.com/office/drawing/2014/main" id="{52D50295-0626-3E65-D1DA-B84F707C5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EXPLICIT SETS</a:t>
            </a:r>
          </a:p>
        </p:txBody>
      </p:sp>
      <p:sp>
        <p:nvSpPr>
          <p:cNvPr id="743431" name="Rectangle 7">
            <a:extLst>
              <a:ext uri="{FF2B5EF4-FFF2-40B4-BE49-F238E27FC236}">
                <a16:creationId xmlns:a16="http://schemas.microsoft.com/office/drawing/2014/main" id="{022593AD-9973-0D0C-B540-2AFB45B507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It is also possible to use an </a:t>
            </a:r>
            <a:r>
              <a:rPr lang="en-US" altLang="en-US" b="1"/>
              <a:t>explicit (enumerated) set of values</a:t>
            </a:r>
            <a:r>
              <a:rPr lang="en-US" altLang="en-US"/>
              <a:t> in the WHERE-clause rather than a nested query</a:t>
            </a:r>
          </a:p>
          <a:p>
            <a:r>
              <a:rPr lang="en-US" altLang="en-US"/>
              <a:t>Query 13: Retrieve the social security numbers of all employees who work on project number 1, 2, or 3.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Q13:	SELECT  	DISTINCT ESSN</a:t>
            </a:r>
            <a:br>
              <a:rPr lang="en-US" altLang="en-US"/>
            </a:br>
            <a:r>
              <a:rPr lang="en-US" altLang="en-US"/>
              <a:t>		FROM	WORKS_ON</a:t>
            </a:r>
            <a:br>
              <a:rPr lang="en-US" altLang="en-US"/>
            </a:br>
            <a:r>
              <a:rPr lang="en-US" altLang="en-US"/>
              <a:t>		WHERE	PNO IN  (1, 2, 3)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18909F6-C4FE-7D7B-388B-FAB40B4F1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CEDD5715-5ADA-AA44-8821-1A37A1225BB9}" type="slidenum">
              <a:rPr lang="en-US" altLang="en-US"/>
              <a:pPr/>
              <a:t>43</a:t>
            </a:fld>
            <a:endParaRPr lang="en-CA" altLang="en-US"/>
          </a:p>
        </p:txBody>
      </p:sp>
      <p:sp>
        <p:nvSpPr>
          <p:cNvPr id="745478" name="Rectangle 6">
            <a:extLst>
              <a:ext uri="{FF2B5EF4-FFF2-40B4-BE49-F238E27FC236}">
                <a16:creationId xmlns:a16="http://schemas.microsoft.com/office/drawing/2014/main" id="{31FE25ED-9375-9A49-2FCC-0D831AC49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NULLS IN SQL QUERIES</a:t>
            </a:r>
          </a:p>
        </p:txBody>
      </p:sp>
      <p:sp>
        <p:nvSpPr>
          <p:cNvPr id="745479" name="Rectangle 7">
            <a:extLst>
              <a:ext uri="{FF2B5EF4-FFF2-40B4-BE49-F238E27FC236}">
                <a16:creationId xmlns:a16="http://schemas.microsoft.com/office/drawing/2014/main" id="{D83E91B2-6F27-D528-AA56-D3B758D41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SQL allows queries that check if a value is </a:t>
            </a:r>
            <a:r>
              <a:rPr lang="en-US" altLang="en-US" sz="2400" b="1"/>
              <a:t>NULL</a:t>
            </a:r>
            <a:r>
              <a:rPr lang="en-US" altLang="en-US" sz="2400"/>
              <a:t> (missing or undefined or not applicable)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SQL uses </a:t>
            </a:r>
            <a:r>
              <a:rPr lang="en-US" altLang="en-US" sz="2400" b="1"/>
              <a:t>IS</a:t>
            </a:r>
            <a:r>
              <a:rPr lang="en-US" altLang="en-US" sz="2400"/>
              <a:t> or </a:t>
            </a:r>
            <a:r>
              <a:rPr lang="en-US" altLang="en-US" sz="2400" b="1"/>
              <a:t>IS NOT</a:t>
            </a:r>
            <a:r>
              <a:rPr lang="en-US" altLang="en-US" sz="2400"/>
              <a:t> to compare NULLs because it considers each NULL value distinct from other NULL values, so </a:t>
            </a:r>
            <a:r>
              <a:rPr lang="en-US" altLang="en-US" sz="2400" i="1"/>
              <a:t>equality comparison is not appropriate</a:t>
            </a:r>
            <a:r>
              <a:rPr lang="en-US" altLang="en-US" sz="240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Query 14: Retrieve the names of all employees who do not have supervisors.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200"/>
              <a:t>Q14:	SELECT  	FNAME, LNAME</a:t>
            </a:r>
            <a:br>
              <a:rPr lang="en-US" altLang="en-US" sz="2200"/>
            </a:br>
            <a:r>
              <a:rPr lang="en-US" altLang="en-US" sz="2200"/>
              <a:t>		FROM		EMPLOYEE</a:t>
            </a:r>
            <a:br>
              <a:rPr lang="en-US" altLang="en-US" sz="2200"/>
            </a:br>
            <a:r>
              <a:rPr lang="en-US" altLang="en-US" sz="2200"/>
              <a:t>		WHERE	SUPERSSN  IS  NULL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Note: If a join condition is specified, tuples with NULL values for the join attributes are not included in the result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D11A5C2-840F-9579-9D03-30A0A8936E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2414495B-F7A7-9947-8F40-AE41FEB4C90F}" type="slidenum">
              <a:rPr lang="en-US" altLang="en-US"/>
              <a:pPr/>
              <a:t>44</a:t>
            </a:fld>
            <a:endParaRPr lang="en-CA" altLang="en-US"/>
          </a:p>
        </p:txBody>
      </p:sp>
      <p:sp>
        <p:nvSpPr>
          <p:cNvPr id="747526" name="Rectangle 6">
            <a:extLst>
              <a:ext uri="{FF2B5EF4-FFF2-40B4-BE49-F238E27FC236}">
                <a16:creationId xmlns:a16="http://schemas.microsoft.com/office/drawing/2014/main" id="{9CECAE7D-4F14-57EE-DCF9-52DEDE00A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Joined Relations Feature </a:t>
            </a:r>
            <a:br>
              <a:rPr lang="en-US" altLang="en-US"/>
            </a:br>
            <a:r>
              <a:rPr lang="en-US" altLang="en-US"/>
              <a:t>in SQL2</a:t>
            </a:r>
          </a:p>
        </p:txBody>
      </p:sp>
      <p:sp>
        <p:nvSpPr>
          <p:cNvPr id="747527" name="Rectangle 7">
            <a:extLst>
              <a:ext uri="{FF2B5EF4-FFF2-40B4-BE49-F238E27FC236}">
                <a16:creationId xmlns:a16="http://schemas.microsoft.com/office/drawing/2014/main" id="{989BD549-7436-C22E-F65B-32FB8DC34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specify a "joined relation" in the FROM-clause</a:t>
            </a:r>
          </a:p>
          <a:p>
            <a:pPr lvl="1"/>
            <a:r>
              <a:rPr lang="en-US" altLang="en-US"/>
              <a:t>Looks like any other relation but is the result of a join</a:t>
            </a:r>
          </a:p>
          <a:p>
            <a:pPr lvl="1"/>
            <a:r>
              <a:rPr lang="en-US" altLang="en-US"/>
              <a:t>Allows the user to specify different types of joins (regular "theta" JOIN, NATURAL JOIN, LEFT OUTER JOIN, RIGHT OUTER JOIN, CROSS JOIN, etc)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5637200-388E-9079-BD28-89A982722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ED0E4B93-8C44-CC48-BCE6-0196F26BDC2B}" type="slidenum">
              <a:rPr lang="en-US" altLang="en-US"/>
              <a:pPr/>
              <a:t>45</a:t>
            </a:fld>
            <a:endParaRPr lang="en-CA" altLang="en-US"/>
          </a:p>
        </p:txBody>
      </p:sp>
      <p:sp>
        <p:nvSpPr>
          <p:cNvPr id="749574" name="Rectangle 6">
            <a:extLst>
              <a:ext uri="{FF2B5EF4-FFF2-40B4-BE49-F238E27FC236}">
                <a16:creationId xmlns:a16="http://schemas.microsoft.com/office/drawing/2014/main" id="{5190E897-10CB-72BD-5E9B-F5DCC57AC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Joined Relations Feature </a:t>
            </a:r>
            <a:br>
              <a:rPr lang="en-US" altLang="en-US"/>
            </a:br>
            <a:r>
              <a:rPr lang="en-US" altLang="en-US"/>
              <a:t>in SQL2 (contd.)</a:t>
            </a:r>
          </a:p>
        </p:txBody>
      </p:sp>
      <p:sp>
        <p:nvSpPr>
          <p:cNvPr id="749575" name="Rectangle 7">
            <a:extLst>
              <a:ext uri="{FF2B5EF4-FFF2-40B4-BE49-F238E27FC236}">
                <a16:creationId xmlns:a16="http://schemas.microsoft.com/office/drawing/2014/main" id="{5708DE12-6206-C174-9490-B299AF2BC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Examples: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>Q8:	SELECT	E.FNAME, E.LNAME, S.FNAME, S.LNAME</a:t>
            </a:r>
            <a:br>
              <a:rPr lang="en-US" altLang="en-US" sz="2200"/>
            </a:br>
            <a:r>
              <a:rPr lang="en-US" altLang="en-US" sz="2200"/>
              <a:t>	FROM 		EMPLOYEE E S</a:t>
            </a:r>
            <a:br>
              <a:rPr lang="en-US" altLang="en-US" sz="2200"/>
            </a:br>
            <a:r>
              <a:rPr lang="en-US" altLang="en-US" sz="2200"/>
              <a:t>	WHERE	E.SUPERSSN=S.SSN</a:t>
            </a:r>
          </a:p>
          <a:p>
            <a:endParaRPr lang="en-US" altLang="en-US" sz="2400"/>
          </a:p>
          <a:p>
            <a:r>
              <a:rPr lang="en-US" altLang="en-US" sz="2400"/>
              <a:t>can be written as: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>Q8:	SELECT	E.FNAME, E.LNAME, S.FNAME, S.LNAME</a:t>
            </a:r>
            <a:br>
              <a:rPr lang="en-US" altLang="en-US" sz="2200"/>
            </a:br>
            <a:r>
              <a:rPr lang="en-US" altLang="en-US" sz="2200"/>
              <a:t>	FROM 		(EMPLOYEE E LEFT OUTER JOIN 				EMPLOYEES ON  E.SUPERSSN=S.SSN)</a:t>
            </a:r>
            <a:br>
              <a:rPr lang="en-US" altLang="en-US" sz="2200"/>
            </a:br>
            <a:br>
              <a:rPr lang="en-US" altLang="en-US" sz="2200"/>
            </a:br>
            <a:endParaRPr lang="en-US" altLang="en-US" sz="2200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6B6C585-CFAB-6247-241F-BD1CF0CCBC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21733BE7-522F-8D47-97DE-3653FA209653}" type="slidenum">
              <a:rPr lang="en-US" altLang="en-US"/>
              <a:pPr/>
              <a:t>46</a:t>
            </a:fld>
            <a:endParaRPr lang="en-CA" altLang="en-US"/>
          </a:p>
        </p:txBody>
      </p:sp>
      <p:sp>
        <p:nvSpPr>
          <p:cNvPr id="751622" name="Rectangle 6">
            <a:extLst>
              <a:ext uri="{FF2B5EF4-FFF2-40B4-BE49-F238E27FC236}">
                <a16:creationId xmlns:a16="http://schemas.microsoft.com/office/drawing/2014/main" id="{1494E419-EFFB-7208-5DA2-59086E76F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Joined Relations Feature </a:t>
            </a:r>
            <a:br>
              <a:rPr lang="en-US" altLang="en-US"/>
            </a:br>
            <a:r>
              <a:rPr lang="en-US" altLang="en-US"/>
              <a:t>in SQL2 (contd.)</a:t>
            </a:r>
          </a:p>
        </p:txBody>
      </p:sp>
      <p:sp>
        <p:nvSpPr>
          <p:cNvPr id="751623" name="Rectangle 7">
            <a:extLst>
              <a:ext uri="{FF2B5EF4-FFF2-40B4-BE49-F238E27FC236}">
                <a16:creationId xmlns:a16="http://schemas.microsoft.com/office/drawing/2014/main" id="{3B199D16-67D7-D3E4-7F48-EFBAB5A69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Examples: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/>
              <a:t>Q1:	SELECT	FNAME, LNAME, ADDRESS</a:t>
            </a:r>
            <a:br>
              <a:rPr lang="en-US" altLang="en-US" sz="2200"/>
            </a:br>
            <a:r>
              <a:rPr lang="en-US" altLang="en-US" sz="2200"/>
              <a:t>	FROM 	EMPLOYEE, DEPARTMENT</a:t>
            </a:r>
            <a:br>
              <a:rPr lang="en-US" altLang="en-US" sz="2200"/>
            </a:br>
            <a:r>
              <a:rPr lang="en-US" altLang="en-US" sz="2200"/>
              <a:t>	WHERE	DNAME='Research' AND DNUMBER=DNO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could be written as: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/>
              <a:t>Q1:	SELECT	FNAME, LNAME, ADDRESS</a:t>
            </a:r>
            <a:br>
              <a:rPr lang="en-US" altLang="en-US" sz="2200"/>
            </a:br>
            <a:r>
              <a:rPr lang="en-US" altLang="en-US" sz="2200"/>
              <a:t>	FROM 		(EMPLOYEE JOIN DEPARTMENT</a:t>
            </a:r>
            <a:br>
              <a:rPr lang="en-US" altLang="en-US" sz="2200"/>
            </a:br>
            <a:r>
              <a:rPr lang="en-US" altLang="en-US" sz="2200"/>
              <a:t>		 	ON DNUMBER=DNO)</a:t>
            </a:r>
            <a:br>
              <a:rPr lang="en-US" altLang="en-US" sz="2200"/>
            </a:br>
            <a:r>
              <a:rPr lang="en-US" altLang="en-US" sz="2200"/>
              <a:t>	WHERE	DNAME='Research’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or as: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/>
              <a:t>Q1:	SELECT	FNAME, LNAME, ADDRESS</a:t>
            </a:r>
            <a:br>
              <a:rPr lang="en-US" altLang="en-US" sz="2200"/>
            </a:br>
            <a:r>
              <a:rPr lang="en-US" altLang="en-US" sz="2200"/>
              <a:t>	FROM 		(EMPLOYEE NATURAL JOIN DEPARTMENT</a:t>
            </a:r>
            <a:br>
              <a:rPr lang="en-US" altLang="en-US" sz="2200"/>
            </a:br>
            <a:r>
              <a:rPr lang="en-US" altLang="en-US" sz="2200"/>
              <a:t>		 	AS DEPT(DNAME, DNO, MSSN, MSDATE)</a:t>
            </a:r>
            <a:br>
              <a:rPr lang="en-US" altLang="en-US" sz="2200"/>
            </a:br>
            <a:r>
              <a:rPr lang="en-US" altLang="en-US" sz="2200"/>
              <a:t>	WHERE	DNAME='Research’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7A1DF6D-C37A-24B7-687D-D8DE545BBC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69C172D0-1C78-EA4B-B9DA-11A773E3D705}" type="slidenum">
              <a:rPr lang="en-US" altLang="en-US"/>
              <a:pPr/>
              <a:t>47</a:t>
            </a:fld>
            <a:endParaRPr lang="en-CA" altLang="en-US"/>
          </a:p>
        </p:txBody>
      </p:sp>
      <p:sp>
        <p:nvSpPr>
          <p:cNvPr id="753670" name="Rectangle 6">
            <a:extLst>
              <a:ext uri="{FF2B5EF4-FFF2-40B4-BE49-F238E27FC236}">
                <a16:creationId xmlns:a16="http://schemas.microsoft.com/office/drawing/2014/main" id="{B4E2F77B-D443-DF08-9A94-ACAFDCCDC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Joined Relations Feature </a:t>
            </a:r>
            <a:br>
              <a:rPr lang="en-US" altLang="en-US"/>
            </a:br>
            <a:r>
              <a:rPr lang="en-US" altLang="en-US"/>
              <a:t>in SQL2 (contd.)</a:t>
            </a:r>
          </a:p>
        </p:txBody>
      </p:sp>
      <p:sp>
        <p:nvSpPr>
          <p:cNvPr id="753671" name="Rectangle 7">
            <a:extLst>
              <a:ext uri="{FF2B5EF4-FFF2-40B4-BE49-F238E27FC236}">
                <a16:creationId xmlns:a16="http://schemas.microsoft.com/office/drawing/2014/main" id="{82F1B76D-41A7-7516-40E8-B759746EB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Another Example: Q2 could be written as follows; this illustrates multiple joins in the joined tables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Q2:	SELECT 	PNUMBER, DNUM, LNAME, 					BDATE, ADDRESS</a:t>
            </a:r>
            <a:br>
              <a:rPr lang="en-US" altLang="en-US"/>
            </a:br>
            <a:r>
              <a:rPr lang="en-US" altLang="en-US"/>
              <a:t>		FROM	(PROJECT JOIN 						DEPARTMENT ON 					DNUM=DNUMBER) JOIN 					EMPLOYEE ON 						MGRSSN=SSN) )</a:t>
            </a:r>
            <a:br>
              <a:rPr lang="en-US" altLang="en-US"/>
            </a:br>
            <a:r>
              <a:rPr lang="en-US" altLang="en-US"/>
              <a:t>		WHERE 	PLOCATION='Stafford’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22DA1F3-BECC-B216-E160-E47F7CAACB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2CED1973-59AF-C14A-A96D-DFE98C7EB328}" type="slidenum">
              <a:rPr lang="en-US" altLang="en-US"/>
              <a:pPr/>
              <a:t>48</a:t>
            </a:fld>
            <a:endParaRPr lang="en-CA" altLang="en-US"/>
          </a:p>
        </p:txBody>
      </p:sp>
      <p:sp>
        <p:nvSpPr>
          <p:cNvPr id="755718" name="Rectangle 6">
            <a:extLst>
              <a:ext uri="{FF2B5EF4-FFF2-40B4-BE49-F238E27FC236}">
                <a16:creationId xmlns:a16="http://schemas.microsoft.com/office/drawing/2014/main" id="{FFDADDAE-EB72-4D10-457A-617AC6B50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FUNCTIONS</a:t>
            </a:r>
          </a:p>
        </p:txBody>
      </p:sp>
      <p:sp>
        <p:nvSpPr>
          <p:cNvPr id="755719" name="Rectangle 7">
            <a:extLst>
              <a:ext uri="{FF2B5EF4-FFF2-40B4-BE49-F238E27FC236}">
                <a16:creationId xmlns:a16="http://schemas.microsoft.com/office/drawing/2014/main" id="{600B5ED1-E595-3189-BA7E-C65067805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Include </a:t>
            </a:r>
            <a:r>
              <a:rPr lang="en-US" altLang="en-US" b="1" dirty="0"/>
              <a:t>COUNT, SUM, MAX, MIN, and AVG</a:t>
            </a:r>
          </a:p>
          <a:p>
            <a:r>
              <a:rPr lang="en-US" altLang="en-US" dirty="0"/>
              <a:t>Query 15: Find the maximum salary, the minimum salary, and the average salary among all employees.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/>
              <a:t>Q15:	SELECT  	MAX(SALARY), 						MIN(SALARY), AVG(SALARY)</a:t>
            </a:r>
            <a:br>
              <a:rPr lang="en-US" altLang="en-US" dirty="0"/>
            </a:br>
            <a:r>
              <a:rPr lang="en-US" altLang="en-US" dirty="0"/>
              <a:t>		FROM	EMPLOYEE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Some SQL implementations </a:t>
            </a:r>
            <a:r>
              <a:rPr lang="en-US" altLang="en-US" i="1" dirty="0"/>
              <a:t>may not allow more than one function</a:t>
            </a:r>
            <a:r>
              <a:rPr lang="en-US" altLang="en-US" dirty="0"/>
              <a:t> in the SELECT-clause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19F4288-163A-6A43-4441-BC8EC9E15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488F9E8E-8769-9544-891E-98B752FBE2ED}" type="slidenum">
              <a:rPr lang="en-US" altLang="en-US"/>
              <a:pPr/>
              <a:t>49</a:t>
            </a:fld>
            <a:endParaRPr lang="en-CA" altLang="en-US"/>
          </a:p>
        </p:txBody>
      </p:sp>
      <p:sp>
        <p:nvSpPr>
          <p:cNvPr id="757766" name="Rectangle 6">
            <a:extLst>
              <a:ext uri="{FF2B5EF4-FFF2-40B4-BE49-F238E27FC236}">
                <a16:creationId xmlns:a16="http://schemas.microsoft.com/office/drawing/2014/main" id="{27440775-B884-BA0A-B950-D5566F586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FUNCTIONS (contd.)</a:t>
            </a:r>
          </a:p>
        </p:txBody>
      </p:sp>
      <p:sp>
        <p:nvSpPr>
          <p:cNvPr id="757767" name="Rectangle 7">
            <a:extLst>
              <a:ext uri="{FF2B5EF4-FFF2-40B4-BE49-F238E27FC236}">
                <a16:creationId xmlns:a16="http://schemas.microsoft.com/office/drawing/2014/main" id="{D2C721D3-3FAA-63D4-5D3D-A57241E8E5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Query 16: Find the maximum salary, the minimum salary, and the average salary among employees who work for the 'Research' department.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Q16: 	SELECT 	MAX(SALARY), 						MIN(SALARY), AVG(SALARY)</a:t>
            </a:r>
            <a:br>
              <a:rPr lang="en-US" altLang="en-US"/>
            </a:br>
            <a:r>
              <a:rPr lang="en-US" altLang="en-US"/>
              <a:t>		FROM	EMPLOYEE, DEPARTMENT</a:t>
            </a:r>
            <a:br>
              <a:rPr lang="en-US" altLang="en-US"/>
            </a:br>
            <a:r>
              <a:rPr lang="en-US" altLang="en-US"/>
              <a:t>		WHERE	DNO=DNUMBER AND 					DNAME='Research'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F30D986-A7E8-1AC4-1ECC-8A3C652237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18E1CA88-98F8-8448-8B6F-0FBB24ADB677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673796" name="Rectangle 4">
            <a:extLst>
              <a:ext uri="{FF2B5EF4-FFF2-40B4-BE49-F238E27FC236}">
                <a16:creationId xmlns:a16="http://schemas.microsoft.com/office/drawing/2014/main" id="{DD6F2D3F-96EB-00FF-910B-92C25CBA2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TABLE</a:t>
            </a:r>
          </a:p>
        </p:txBody>
      </p:sp>
      <p:sp>
        <p:nvSpPr>
          <p:cNvPr id="673797" name="Rectangle 5">
            <a:extLst>
              <a:ext uri="{FF2B5EF4-FFF2-40B4-BE49-F238E27FC236}">
                <a16:creationId xmlns:a16="http://schemas.microsoft.com/office/drawing/2014/main" id="{85C18CAD-78E9-2A8D-A5B9-5DB4AC3CB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/>
              <a:t>In SQL2, can use the CREATE TABLE command for specifying the primary key attributes, secondary keys, and referential integrity constraints (foreign keys). 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Key attributes can be specified via the PRIMARY KEY and UNIQUE phrases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  <a:t>CREATE TABLE DEPT (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  <a:t>	DNAME			VARCHAR(10)	NOT NULL,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  <a:t>	DNUMBER		INTEGER		NOT NULL,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  <a:t>	MGRSSN		CHAR(9),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  <a:t>	MGRSTARTDATE	CHAR(9),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  <a:t>	PRIMARY KEY (DNUMBER),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  <a:t>	UNIQUE (DNAME),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  <a:t>	FOREIGN KEY (MGRSSN) REFERENCES EMP  );</a:t>
            </a:r>
            <a:br>
              <a:rPr lang="en-US" altLang="en-US" sz="2500" b="1">
                <a:solidFill>
                  <a:srgbClr val="990033"/>
                </a:solidFill>
                <a:latin typeface="Courier New" panose="02070309020205020404" pitchFamily="49" charset="0"/>
              </a:rPr>
            </a:br>
            <a:endParaRPr lang="en-US" altLang="en-US" sz="2500" b="1">
              <a:solidFill>
                <a:srgbClr val="990033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6E49577-E1C2-1215-CBDB-BE96A4679B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C8BC0CE8-7F66-B447-8979-E46DC4F26492}" type="slidenum">
              <a:rPr lang="en-US" altLang="en-US"/>
              <a:pPr/>
              <a:t>50</a:t>
            </a:fld>
            <a:endParaRPr lang="en-CA" altLang="en-US"/>
          </a:p>
        </p:txBody>
      </p:sp>
      <p:sp>
        <p:nvSpPr>
          <p:cNvPr id="759814" name="Rectangle 6">
            <a:extLst>
              <a:ext uri="{FF2B5EF4-FFF2-40B4-BE49-F238E27FC236}">
                <a16:creationId xmlns:a16="http://schemas.microsoft.com/office/drawing/2014/main" id="{F1FB98B2-0BCC-818A-65C0-8986750D3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FUNCTIONS (contd.)</a:t>
            </a:r>
          </a:p>
        </p:txBody>
      </p:sp>
      <p:sp>
        <p:nvSpPr>
          <p:cNvPr id="759815" name="Rectangle 7">
            <a:extLst>
              <a:ext uri="{FF2B5EF4-FFF2-40B4-BE49-F238E27FC236}">
                <a16:creationId xmlns:a16="http://schemas.microsoft.com/office/drawing/2014/main" id="{EFFB8D74-6518-CBE6-47DC-4CBF93C70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Queries 17 and 18: Retrieve the total number of employees in the company (Q17), and the number of employees in the 'Research' department (Q18).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 dirty="0"/>
              <a:t>Q17:	SELECT  	COUNT (*)</a:t>
            </a:r>
            <a:br>
              <a:rPr lang="en-US" altLang="en-US" sz="2200" dirty="0"/>
            </a:br>
            <a:r>
              <a:rPr lang="en-US" altLang="en-US" sz="2200" dirty="0"/>
              <a:t>		FROM		EMPLOYEE</a:t>
            </a:r>
          </a:p>
          <a:p>
            <a:pPr lvl="1">
              <a:buFont typeface="Wingdings" pitchFamily="2" charset="2"/>
              <a:buNone/>
            </a:pPr>
            <a:endParaRPr lang="en-US" altLang="en-US" sz="2200" dirty="0"/>
          </a:p>
          <a:p>
            <a:pPr lvl="1">
              <a:buFont typeface="Wingdings" pitchFamily="2" charset="2"/>
              <a:buNone/>
            </a:pPr>
            <a:r>
              <a:rPr lang="en-US" altLang="en-US" sz="2200" dirty="0"/>
              <a:t>Q18:	SELECT  	COUNT (*)</a:t>
            </a:r>
            <a:br>
              <a:rPr lang="en-US" altLang="en-US" sz="2200" dirty="0"/>
            </a:br>
            <a:r>
              <a:rPr lang="en-US" altLang="en-US" sz="2200" dirty="0"/>
              <a:t>		FROM		EMPLOYEE, DEPARTMENT</a:t>
            </a:r>
            <a:br>
              <a:rPr lang="en-US" altLang="en-US" sz="2200" dirty="0"/>
            </a:br>
            <a:r>
              <a:rPr lang="en-US" altLang="en-US" sz="2200" dirty="0"/>
              <a:t>		WHERE	DNO=DNUMBER AND 					DNAME='Research’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20FE5E0-3CE8-7C84-3C2A-292937816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5D6F6409-5300-7D47-B04D-0275B41F098A}" type="slidenum">
              <a:rPr lang="en-US" altLang="en-US"/>
              <a:pPr/>
              <a:t>51</a:t>
            </a:fld>
            <a:endParaRPr lang="en-CA" altLang="en-US"/>
          </a:p>
        </p:txBody>
      </p:sp>
      <p:sp>
        <p:nvSpPr>
          <p:cNvPr id="761862" name="Rectangle 6">
            <a:extLst>
              <a:ext uri="{FF2B5EF4-FFF2-40B4-BE49-F238E27FC236}">
                <a16:creationId xmlns:a16="http://schemas.microsoft.com/office/drawing/2014/main" id="{A84C2A6F-5198-4ED0-6B12-FA3222C93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GROUPING</a:t>
            </a:r>
          </a:p>
        </p:txBody>
      </p:sp>
      <p:sp>
        <p:nvSpPr>
          <p:cNvPr id="761863" name="Rectangle 7">
            <a:extLst>
              <a:ext uri="{FF2B5EF4-FFF2-40B4-BE49-F238E27FC236}">
                <a16:creationId xmlns:a16="http://schemas.microsoft.com/office/drawing/2014/main" id="{08214D99-37A6-9502-237B-EA8A3082C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 many cases, we want to apply the aggregate functions to </a:t>
            </a:r>
            <a:r>
              <a:rPr lang="en-US" altLang="en-US" i="1"/>
              <a:t>subgroups of tuples</a:t>
            </a:r>
            <a:r>
              <a:rPr lang="en-US" altLang="en-US"/>
              <a:t> in a relation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Each subgroup of tuples consists of the set of tuples that have the </a:t>
            </a:r>
            <a:r>
              <a:rPr lang="en-US" altLang="en-US" i="1"/>
              <a:t>same value</a:t>
            </a:r>
            <a:r>
              <a:rPr lang="en-US" altLang="en-US"/>
              <a:t> for the </a:t>
            </a:r>
            <a:r>
              <a:rPr lang="en-US" altLang="en-US" i="1"/>
              <a:t>grouping attribute(s)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function is applied to each subgroup independently</a:t>
            </a:r>
          </a:p>
          <a:p>
            <a:pPr>
              <a:lnSpc>
                <a:spcPct val="90000"/>
              </a:lnSpc>
            </a:pPr>
            <a:r>
              <a:rPr lang="en-US" altLang="en-US"/>
              <a:t>SQL has a </a:t>
            </a:r>
            <a:r>
              <a:rPr lang="en-US" altLang="en-US" b="1"/>
              <a:t>GROUP BY</a:t>
            </a:r>
            <a:r>
              <a:rPr lang="en-US" altLang="en-US"/>
              <a:t>-clause for specifying the grouping attributes, which </a:t>
            </a:r>
            <a:r>
              <a:rPr lang="en-US" altLang="en-US" i="1"/>
              <a:t>must also appear in the SELECT-clause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3514D2B-E6F1-39F7-8B45-82F912009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115420FA-A6E7-C34F-9C69-7A3CF1DA15E4}" type="slidenum">
              <a:rPr lang="en-US" altLang="en-US"/>
              <a:pPr/>
              <a:t>52</a:t>
            </a:fld>
            <a:endParaRPr lang="en-CA" altLang="en-US"/>
          </a:p>
        </p:txBody>
      </p:sp>
      <p:sp>
        <p:nvSpPr>
          <p:cNvPr id="763910" name="Rectangle 6">
            <a:extLst>
              <a:ext uri="{FF2B5EF4-FFF2-40B4-BE49-F238E27FC236}">
                <a16:creationId xmlns:a16="http://schemas.microsoft.com/office/drawing/2014/main" id="{2FE1BD5C-6194-DECA-E462-074EF822F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GROUPING (contd.)</a:t>
            </a:r>
          </a:p>
        </p:txBody>
      </p:sp>
      <p:sp>
        <p:nvSpPr>
          <p:cNvPr id="763911" name="Rectangle 7">
            <a:extLst>
              <a:ext uri="{FF2B5EF4-FFF2-40B4-BE49-F238E27FC236}">
                <a16:creationId xmlns:a16="http://schemas.microsoft.com/office/drawing/2014/main" id="{5C299250-853F-DD37-512A-B21A93D6C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Query 20: For each department, retrieve the department number, the number of employees in the department, and their average salary.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 dirty="0"/>
              <a:t>Q20:	SELECT 	</a:t>
            </a:r>
            <a:r>
              <a:rPr lang="en-US" altLang="en-US" sz="2200" dirty="0">
                <a:solidFill>
                  <a:srgbClr val="4F571F"/>
                </a:solidFill>
              </a:rPr>
              <a:t>DNO</a:t>
            </a:r>
            <a:r>
              <a:rPr lang="en-US" altLang="en-US" sz="2200" dirty="0"/>
              <a:t>, COUNT (*), AVG (SALARY)</a:t>
            </a:r>
            <a:br>
              <a:rPr lang="en-US" altLang="en-US" sz="2200" dirty="0"/>
            </a:br>
            <a:r>
              <a:rPr lang="en-US" altLang="en-US" sz="2200" dirty="0"/>
              <a:t>		FROM		EMPLOYEE</a:t>
            </a:r>
            <a:br>
              <a:rPr lang="en-US" altLang="en-US" sz="2200" dirty="0"/>
            </a:br>
            <a:r>
              <a:rPr lang="en-US" altLang="en-US" sz="2200" dirty="0"/>
              <a:t>		GROUP BY	</a:t>
            </a:r>
            <a:r>
              <a:rPr lang="en-US" altLang="en-US" sz="2200" dirty="0">
                <a:solidFill>
                  <a:srgbClr val="4F571F"/>
                </a:solidFill>
              </a:rPr>
              <a:t>DNO</a:t>
            </a:r>
            <a:br>
              <a:rPr lang="en-US" altLang="en-US" sz="2200" dirty="0"/>
            </a:br>
            <a:endParaRPr lang="en-US" altLang="en-US" sz="2200" dirty="0"/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In Q20, the EMPLOYEE tuples are divided into groups-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/>
              <a:t>Each group having the same value for the grouping attribute DNO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The COUNT and AVG functions are applied to each such group of tuples separately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The SELECT-clause includes only the grouping attribute and the functions to be applied on each group of tuples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/>
              <a:t>A join condition can be used in conjunction with grouping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6851E3A-E7C6-4D23-ABDD-C18D57EF3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27DB1269-64B3-4342-A5BD-EFD080178CE1}" type="slidenum">
              <a:rPr lang="en-US" altLang="en-US"/>
              <a:pPr/>
              <a:t>53</a:t>
            </a:fld>
            <a:endParaRPr lang="en-CA" altLang="en-US"/>
          </a:p>
        </p:txBody>
      </p:sp>
      <p:sp>
        <p:nvSpPr>
          <p:cNvPr id="765958" name="Rectangle 6">
            <a:extLst>
              <a:ext uri="{FF2B5EF4-FFF2-40B4-BE49-F238E27FC236}">
                <a16:creationId xmlns:a16="http://schemas.microsoft.com/office/drawing/2014/main" id="{1CF4A81B-61B1-3803-8A8F-F3D4453B5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GROUPING (contd.)</a:t>
            </a:r>
          </a:p>
        </p:txBody>
      </p:sp>
      <p:sp>
        <p:nvSpPr>
          <p:cNvPr id="765959" name="Rectangle 7">
            <a:extLst>
              <a:ext uri="{FF2B5EF4-FFF2-40B4-BE49-F238E27FC236}">
                <a16:creationId xmlns:a16="http://schemas.microsoft.com/office/drawing/2014/main" id="{38BB840F-5F28-808F-B6A7-50C67C2AC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Query 21: For each project, retrieve the project number, project name, and the number of employees who work on that project.</a:t>
            </a:r>
          </a:p>
          <a:p>
            <a:pPr>
              <a:buFont typeface="Wingdings" pitchFamily="2" charset="2"/>
              <a:buNone/>
            </a:pPr>
            <a:endParaRPr lang="en-US" altLang="en-US" sz="2400"/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>Q21:	SELECT 	PNUMBER, PNAME, COUNT (*)</a:t>
            </a:r>
            <a:br>
              <a:rPr lang="en-US" altLang="en-US" sz="2200"/>
            </a:br>
            <a:r>
              <a:rPr lang="en-US" altLang="en-US" sz="2200"/>
              <a:t>		FROM		PROJECT, WORKS_ON</a:t>
            </a:r>
            <a:br>
              <a:rPr lang="en-US" altLang="en-US" sz="2200"/>
            </a:br>
            <a:r>
              <a:rPr lang="en-US" altLang="en-US" sz="2200"/>
              <a:t>		WHERE	PNUMBER=PNO</a:t>
            </a:r>
            <a:br>
              <a:rPr lang="en-US" altLang="en-US" sz="2200"/>
            </a:br>
            <a:r>
              <a:rPr lang="en-US" altLang="en-US" sz="2200"/>
              <a:t>		GROUP BY	PNUMBER, PNAME</a:t>
            </a:r>
            <a:br>
              <a:rPr lang="en-US" altLang="en-US" sz="2200"/>
            </a:br>
            <a:endParaRPr lang="en-US" altLang="en-US" sz="2200"/>
          </a:p>
          <a:p>
            <a:pPr lvl="1"/>
            <a:r>
              <a:rPr lang="en-US" altLang="en-US" sz="2200"/>
              <a:t>In this case, the grouping and functions are applied after  the joining of the two relations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5697A41-C139-3D11-5DFB-EDD9DD55E7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CC359C58-C1FF-2F4E-A6C3-ED5DD66C1160}" type="slidenum">
              <a:rPr lang="en-US" altLang="en-US"/>
              <a:pPr/>
              <a:t>54</a:t>
            </a:fld>
            <a:endParaRPr lang="en-CA" altLang="en-US"/>
          </a:p>
        </p:txBody>
      </p:sp>
      <p:sp>
        <p:nvSpPr>
          <p:cNvPr id="768006" name="Rectangle 6">
            <a:extLst>
              <a:ext uri="{FF2B5EF4-FFF2-40B4-BE49-F238E27FC236}">
                <a16:creationId xmlns:a16="http://schemas.microsoft.com/office/drawing/2014/main" id="{32A9F4BA-1BCC-D046-FEF9-DAC2EEC48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HAVING-CLAUSE</a:t>
            </a:r>
          </a:p>
        </p:txBody>
      </p:sp>
      <p:sp>
        <p:nvSpPr>
          <p:cNvPr id="768007" name="Rectangle 7">
            <a:extLst>
              <a:ext uri="{FF2B5EF4-FFF2-40B4-BE49-F238E27FC236}">
                <a16:creationId xmlns:a16="http://schemas.microsoft.com/office/drawing/2014/main" id="{F2B1A23F-4A56-CD3F-80FD-5180265C2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Sometimes we want to retrieve the values of these functions for only those </a:t>
            </a:r>
            <a:r>
              <a:rPr lang="en-US" altLang="en-US" i="1"/>
              <a:t>groups that satisfy certain conditions</a:t>
            </a:r>
          </a:p>
          <a:p>
            <a:r>
              <a:rPr lang="en-US" altLang="en-US"/>
              <a:t>The </a:t>
            </a:r>
            <a:r>
              <a:rPr lang="en-US" altLang="en-US" b="1"/>
              <a:t>HAVING</a:t>
            </a:r>
            <a:r>
              <a:rPr lang="en-US" altLang="en-US"/>
              <a:t>-clause is used for specifying a selection condition on groups (rather than on individual tuples)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7A8B5F8-822E-CE60-1090-D3BC6CB82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E852A0DA-E868-FF42-9D25-0F90B270832D}" type="slidenum">
              <a:rPr lang="en-US" altLang="en-US"/>
              <a:pPr/>
              <a:t>55</a:t>
            </a:fld>
            <a:endParaRPr lang="en-CA" altLang="en-US"/>
          </a:p>
        </p:txBody>
      </p:sp>
      <p:sp>
        <p:nvSpPr>
          <p:cNvPr id="770054" name="Rectangle 6">
            <a:extLst>
              <a:ext uri="{FF2B5EF4-FFF2-40B4-BE49-F238E27FC236}">
                <a16:creationId xmlns:a16="http://schemas.microsoft.com/office/drawing/2014/main" id="{5C5A2862-9E6A-2886-8C12-B4BF6E4DC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HAVING-CLAUSE (contd.)</a:t>
            </a:r>
          </a:p>
        </p:txBody>
      </p:sp>
      <p:sp>
        <p:nvSpPr>
          <p:cNvPr id="770055" name="Rectangle 7">
            <a:extLst>
              <a:ext uri="{FF2B5EF4-FFF2-40B4-BE49-F238E27FC236}">
                <a16:creationId xmlns:a16="http://schemas.microsoft.com/office/drawing/2014/main" id="{5E8D98E0-AC4C-7EA1-40C3-CB74444D2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Query 22: For each project </a:t>
            </a:r>
            <a:r>
              <a:rPr lang="en-US" altLang="en-US" i="1" dirty="0"/>
              <a:t>on which more than two employees work</a:t>
            </a:r>
            <a:r>
              <a:rPr lang="en-US" altLang="en-US" dirty="0"/>
              <a:t>, retrieve the project number, project name, and the number of employees who work on that project.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/>
              <a:t>Q22:     	SELECT 	PNUMBER, PNAME, 					COUNT(*)</a:t>
            </a:r>
            <a:br>
              <a:rPr lang="en-US" altLang="en-US" dirty="0"/>
            </a:br>
            <a:r>
              <a:rPr lang="en-US" altLang="en-US" dirty="0"/>
              <a:t>		FROM	PROJECT, WORKS_ON</a:t>
            </a:r>
            <a:br>
              <a:rPr lang="en-US" altLang="en-US" dirty="0"/>
            </a:br>
            <a:r>
              <a:rPr lang="en-US" altLang="en-US" dirty="0"/>
              <a:t>		WHERE	PNUMBER=PNO</a:t>
            </a:r>
            <a:br>
              <a:rPr lang="en-US" altLang="en-US" dirty="0"/>
            </a:br>
            <a:r>
              <a:rPr lang="en-US" altLang="en-US" dirty="0"/>
              <a:t>		GROUP BY	PNUMBER, PNAME</a:t>
            </a:r>
            <a:br>
              <a:rPr lang="en-US" altLang="en-US" dirty="0"/>
            </a:br>
            <a:r>
              <a:rPr lang="en-US" altLang="en-US" dirty="0"/>
              <a:t>		HAVING	COUNT (*) &gt; 2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BEFC3BC-F05A-B1E0-500D-5E8A24D787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EA2F43CA-93A7-1141-88E4-EA721C4CF652}" type="slidenum">
              <a:rPr lang="en-US" altLang="en-US"/>
              <a:pPr/>
              <a:t>56</a:t>
            </a:fld>
            <a:endParaRPr lang="en-CA" altLang="en-US"/>
          </a:p>
        </p:txBody>
      </p:sp>
      <p:sp>
        <p:nvSpPr>
          <p:cNvPr id="772102" name="Rectangle 6">
            <a:extLst>
              <a:ext uri="{FF2B5EF4-FFF2-40B4-BE49-F238E27FC236}">
                <a16:creationId xmlns:a16="http://schemas.microsoft.com/office/drawing/2014/main" id="{0C310AC0-FC2E-04B5-9608-C9B78ADCF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SUBSTRING COMPARISON</a:t>
            </a:r>
          </a:p>
        </p:txBody>
      </p:sp>
      <p:sp>
        <p:nvSpPr>
          <p:cNvPr id="772103" name="Rectangle 7">
            <a:extLst>
              <a:ext uri="{FF2B5EF4-FFF2-40B4-BE49-F238E27FC236}">
                <a16:creationId xmlns:a16="http://schemas.microsoft.com/office/drawing/2014/main" id="{823BE850-05D3-FE12-1092-FB7FCDD2E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/>
              <a:t>LIKE</a:t>
            </a:r>
            <a:r>
              <a:rPr lang="en-US" altLang="en-US"/>
              <a:t> comparison operator is used to compare partial strings</a:t>
            </a:r>
          </a:p>
          <a:p>
            <a:r>
              <a:rPr lang="en-US" altLang="en-US"/>
              <a:t>Two reserved characters are used: '</a:t>
            </a:r>
            <a:r>
              <a:rPr lang="en-US" altLang="en-US" b="1"/>
              <a:t>%</a:t>
            </a:r>
            <a:r>
              <a:rPr lang="en-US" altLang="en-US"/>
              <a:t>' (or '</a:t>
            </a:r>
            <a:r>
              <a:rPr lang="en-US" altLang="en-US" b="1"/>
              <a:t>*</a:t>
            </a:r>
            <a:r>
              <a:rPr lang="en-US" altLang="en-US"/>
              <a:t>' in some implementations) replaces an arbitrary number of characters, and '</a:t>
            </a:r>
            <a:r>
              <a:rPr lang="en-US" altLang="en-US" b="1"/>
              <a:t>_</a:t>
            </a:r>
            <a:r>
              <a:rPr lang="en-US" altLang="en-US"/>
              <a:t>' replaces a single arbitrary character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88FF9EC-A2FE-FD4F-6C3D-CD102FDB37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3455A13F-2C3C-4C40-8A02-AC4A2E676B31}" type="slidenum">
              <a:rPr lang="en-US" altLang="en-US"/>
              <a:pPr/>
              <a:t>57</a:t>
            </a:fld>
            <a:endParaRPr lang="en-CA" altLang="en-US"/>
          </a:p>
        </p:txBody>
      </p:sp>
      <p:sp>
        <p:nvSpPr>
          <p:cNvPr id="774150" name="Rectangle 6">
            <a:extLst>
              <a:ext uri="{FF2B5EF4-FFF2-40B4-BE49-F238E27FC236}">
                <a16:creationId xmlns:a16="http://schemas.microsoft.com/office/drawing/2014/main" id="{96A5D6F8-4345-87DC-850A-7B5598093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SUBSTRING COMPARISON (contd.)</a:t>
            </a:r>
          </a:p>
        </p:txBody>
      </p:sp>
      <p:sp>
        <p:nvSpPr>
          <p:cNvPr id="774151" name="Rectangle 7">
            <a:extLst>
              <a:ext uri="{FF2B5EF4-FFF2-40B4-BE49-F238E27FC236}">
                <a16:creationId xmlns:a16="http://schemas.microsoft.com/office/drawing/2014/main" id="{34652D0D-FF02-3DCB-3C8C-83ED4C1F4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Query 25:  Retrieve all employees whose address is in Houston, Texas. Here, the value of the ADDRESS attribute must contain the substring '</a:t>
            </a:r>
            <a:r>
              <a:rPr lang="en-US" altLang="en-US" dirty="0" err="1"/>
              <a:t>Houston,TX</a:t>
            </a:r>
            <a:r>
              <a:rPr lang="en-US" altLang="en-US" dirty="0"/>
              <a:t>‘ in it.</a:t>
            </a:r>
          </a:p>
          <a:p>
            <a:pPr lvl="1">
              <a:buFont typeface="Wingdings" pitchFamily="2" charset="2"/>
              <a:buNone/>
            </a:pPr>
            <a:r>
              <a:rPr lang="en-US" altLang="en-US" dirty="0"/>
              <a:t>Q25:	SELECT 	FNAME, LNAME</a:t>
            </a:r>
            <a:br>
              <a:rPr lang="en-US" altLang="en-US" dirty="0"/>
            </a:br>
            <a:r>
              <a:rPr lang="en-US" altLang="en-US" dirty="0"/>
              <a:t>		FROM	EMPLOYEE</a:t>
            </a:r>
            <a:br>
              <a:rPr lang="en-US" altLang="en-US" dirty="0"/>
            </a:br>
            <a:r>
              <a:rPr lang="en-US" altLang="en-US" dirty="0"/>
              <a:t>		WHERE	ADDRESS LIKE 						'%</a:t>
            </a:r>
            <a:r>
              <a:rPr lang="en-US" altLang="en-US" dirty="0" err="1"/>
              <a:t>Houston,TX</a:t>
            </a:r>
            <a:r>
              <a:rPr lang="en-US" altLang="en-US" dirty="0"/>
              <a:t>%'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EE483E1-77BF-A6C0-5AD9-D1E94049D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5BBB4203-6B18-A845-B697-780EA1695683}" type="slidenum">
              <a:rPr lang="en-US" altLang="en-US"/>
              <a:pPr/>
              <a:t>58</a:t>
            </a:fld>
            <a:endParaRPr lang="en-CA" altLang="en-US"/>
          </a:p>
        </p:txBody>
      </p:sp>
      <p:sp>
        <p:nvSpPr>
          <p:cNvPr id="776198" name="Rectangle 6">
            <a:extLst>
              <a:ext uri="{FF2B5EF4-FFF2-40B4-BE49-F238E27FC236}">
                <a16:creationId xmlns:a16="http://schemas.microsoft.com/office/drawing/2014/main" id="{8951E30B-36FC-C4A7-5D7F-37A4CA92C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SUBSTRING COMPARISON (contd.)</a:t>
            </a:r>
          </a:p>
        </p:txBody>
      </p:sp>
      <p:sp>
        <p:nvSpPr>
          <p:cNvPr id="776199" name="Rectangle 7">
            <a:extLst>
              <a:ext uri="{FF2B5EF4-FFF2-40B4-BE49-F238E27FC236}">
                <a16:creationId xmlns:a16="http://schemas.microsoft.com/office/drawing/2014/main" id="{087DE91F-4D42-EDB1-627B-1D860B89F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Query 26: Retrieve all employees who were born during the 1950s.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Here, '5' must be the 8th character of the string (according to our format for date), so the BDATE value is '_______5_', with each underscore as a place holder for a single arbitrary character.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/>
              <a:t>Q26:	SELECT 	FNAME, LNAME</a:t>
            </a:r>
            <a:br>
              <a:rPr lang="en-US" altLang="en-US" sz="2200"/>
            </a:br>
            <a:r>
              <a:rPr lang="en-US" altLang="en-US" sz="2200"/>
              <a:t>		FROM		EMPLOYEE</a:t>
            </a:r>
            <a:br>
              <a:rPr lang="en-US" altLang="en-US" sz="2200"/>
            </a:br>
            <a:r>
              <a:rPr lang="en-US" altLang="en-US" sz="2200"/>
              <a:t>		WHERE	BDATE LIKE	'_______5_’</a:t>
            </a:r>
            <a:br>
              <a:rPr lang="en-US" altLang="en-US" sz="2200"/>
            </a:br>
            <a:endParaRPr lang="en-US" altLang="en-US" sz="2200"/>
          </a:p>
          <a:p>
            <a:pPr>
              <a:lnSpc>
                <a:spcPct val="80000"/>
              </a:lnSpc>
            </a:pPr>
            <a:r>
              <a:rPr lang="en-US" altLang="en-US" sz="2400"/>
              <a:t>The LIKE operator allows us to get around the fact that each value is considered atomic and indivisible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Hence, in SQL, character string attribute values are not atomic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4B5EB5D-1213-A9FA-2F7D-6282B37F5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74BD7EAF-40FC-9346-AB4B-9F17C0F96D59}" type="slidenum">
              <a:rPr lang="en-US" altLang="en-US"/>
              <a:pPr/>
              <a:t>59</a:t>
            </a:fld>
            <a:endParaRPr lang="en-CA" altLang="en-US"/>
          </a:p>
        </p:txBody>
      </p:sp>
      <p:sp>
        <p:nvSpPr>
          <p:cNvPr id="778246" name="Rectangle 6">
            <a:extLst>
              <a:ext uri="{FF2B5EF4-FFF2-40B4-BE49-F238E27FC236}">
                <a16:creationId xmlns:a16="http://schemas.microsoft.com/office/drawing/2014/main" id="{81BA7E66-1BDD-32E4-5D0F-73F16B87D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OPERATIONS</a:t>
            </a:r>
          </a:p>
        </p:txBody>
      </p:sp>
      <p:sp>
        <p:nvSpPr>
          <p:cNvPr id="778247" name="Rectangle 7">
            <a:extLst>
              <a:ext uri="{FF2B5EF4-FFF2-40B4-BE49-F238E27FC236}">
                <a16:creationId xmlns:a16="http://schemas.microsoft.com/office/drawing/2014/main" id="{EB893821-0AC6-BEF9-0903-CED2D38DF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The standard arithmetic operators </a:t>
            </a:r>
            <a:r>
              <a:rPr lang="en-US" altLang="en-US" sz="2400" b="1"/>
              <a:t>'+', '-'. '*', and '/'</a:t>
            </a:r>
            <a:r>
              <a:rPr lang="en-US" altLang="en-US" sz="2400"/>
              <a:t> (for addition, subtraction, multiplication, and division, respectively) can be applied to numeric values in an SQL query result</a:t>
            </a:r>
          </a:p>
          <a:p>
            <a:r>
              <a:rPr lang="en-US" altLang="en-US" sz="2400"/>
              <a:t>Query 27: Show the effect of giving all employees who work on the 'ProductX' project a 10% raise.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>Q27:	SELECT 	FNAME, LNAME, 1.1*SALARY</a:t>
            </a:r>
            <a:br>
              <a:rPr lang="en-US" altLang="en-US" sz="2200"/>
            </a:br>
            <a:r>
              <a:rPr lang="en-US" altLang="en-US" sz="2200"/>
              <a:t>		FROM		EMPLOYEE, WORKS_ON, 					PROJECT</a:t>
            </a:r>
            <a:br>
              <a:rPr lang="en-US" altLang="en-US" sz="2200"/>
            </a:br>
            <a:r>
              <a:rPr lang="en-US" altLang="en-US" sz="2200"/>
              <a:t>		WHERE	SSN=ESSN AND PNO=PNUMBER 					AND PNAME='ProductX’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719150D-F778-F3FC-B243-EF127614AD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55F2BE88-92BE-2A4C-AD65-2E6B66B09646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675844" name="Rectangle 4">
            <a:extLst>
              <a:ext uri="{FF2B5EF4-FFF2-40B4-BE49-F238E27FC236}">
                <a16:creationId xmlns:a16="http://schemas.microsoft.com/office/drawing/2014/main" id="{3BE7821D-DA5F-866E-0AD8-CADF06748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DROP TABLE</a:t>
            </a:r>
          </a:p>
        </p:txBody>
      </p:sp>
      <p:sp>
        <p:nvSpPr>
          <p:cNvPr id="675845" name="Rectangle 5">
            <a:extLst>
              <a:ext uri="{FF2B5EF4-FFF2-40B4-BE49-F238E27FC236}">
                <a16:creationId xmlns:a16="http://schemas.microsoft.com/office/drawing/2014/main" id="{BEE25A98-39A1-5F8D-3C35-5D7887083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Used to remove a relation (base table) and its definition</a:t>
            </a:r>
          </a:p>
          <a:p>
            <a:r>
              <a:rPr lang="en-US" altLang="en-US"/>
              <a:t>The relation can no longer be used in queries, updates, or any other commands since its description no longer exists</a:t>
            </a:r>
          </a:p>
          <a:p>
            <a:r>
              <a:rPr lang="en-US" altLang="en-US"/>
              <a:t>Example:</a:t>
            </a:r>
            <a:br>
              <a:rPr lang="en-US" altLang="en-US"/>
            </a:br>
            <a:br>
              <a:rPr lang="en-US" altLang="en-US" sz="3200"/>
            </a:br>
            <a:r>
              <a:rPr lang="en-US" altLang="en-US" sz="3000" b="1">
                <a:solidFill>
                  <a:srgbClr val="990033"/>
                </a:solidFill>
                <a:latin typeface="Courier New" panose="02070309020205020404" pitchFamily="49" charset="0"/>
              </a:rPr>
              <a:t>DROP TABLE  DEPENDENT;</a:t>
            </a:r>
            <a:br>
              <a:rPr lang="en-US" altLang="en-US" sz="3000" b="1">
                <a:solidFill>
                  <a:srgbClr val="990033"/>
                </a:solidFill>
                <a:latin typeface="Courier New" panose="02070309020205020404" pitchFamily="49" charset="0"/>
              </a:rPr>
            </a:br>
            <a:endParaRPr lang="en-US" altLang="en-US" sz="3000" b="1">
              <a:solidFill>
                <a:srgbClr val="990033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4111967-5068-C9D2-2659-46971AB37B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FD19242F-7075-F249-8A4E-A544F4ECF11C}" type="slidenum">
              <a:rPr lang="en-US" altLang="en-US"/>
              <a:pPr/>
              <a:t>60</a:t>
            </a:fld>
            <a:endParaRPr lang="en-CA" altLang="en-US"/>
          </a:p>
        </p:txBody>
      </p:sp>
      <p:sp>
        <p:nvSpPr>
          <p:cNvPr id="780294" name="Rectangle 6">
            <a:extLst>
              <a:ext uri="{FF2B5EF4-FFF2-40B4-BE49-F238E27FC236}">
                <a16:creationId xmlns:a16="http://schemas.microsoft.com/office/drawing/2014/main" id="{7024874D-5F88-B2B4-64F2-24F74A759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BY</a:t>
            </a:r>
          </a:p>
        </p:txBody>
      </p:sp>
      <p:sp>
        <p:nvSpPr>
          <p:cNvPr id="780295" name="Rectangle 7">
            <a:extLst>
              <a:ext uri="{FF2B5EF4-FFF2-40B4-BE49-F238E27FC236}">
                <a16:creationId xmlns:a16="http://schemas.microsoft.com/office/drawing/2014/main" id="{05F96297-84FD-3F0E-CF97-2D5E7FE46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The </a:t>
            </a:r>
            <a:r>
              <a:rPr lang="en-US" altLang="en-US" sz="2400" b="1"/>
              <a:t>ORDER BY</a:t>
            </a:r>
            <a:r>
              <a:rPr lang="en-US" altLang="en-US" sz="2400"/>
              <a:t> clause is used to sort the tuples in a query result based on the values of some attribute(s)</a:t>
            </a:r>
          </a:p>
          <a:p>
            <a:r>
              <a:rPr lang="en-US" altLang="en-US" sz="2400"/>
              <a:t>Query 28: Retrieve a list of employees and the projects each works in, ordered by the employee's department, and within each department ordered alphabetically by employee last name.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200"/>
              <a:t>Q28: 	SELECT 	DNAME, LNAME, FNAME, PNAME</a:t>
            </a:r>
            <a:br>
              <a:rPr lang="en-US" altLang="en-US" sz="2200"/>
            </a:br>
            <a:r>
              <a:rPr lang="en-US" altLang="en-US" sz="2200"/>
              <a:t>      	FROM 		DEPARTMENT, EMPLOYEE, 					WORKS_ON, PROJECT</a:t>
            </a:r>
            <a:br>
              <a:rPr lang="en-US" altLang="en-US" sz="2200"/>
            </a:br>
            <a:r>
              <a:rPr lang="en-US" altLang="en-US" sz="2200"/>
              <a:t>		WHERE	DNUMBER=DNO AND SSN=ESSN 					AND PNO=PNUMBER</a:t>
            </a:r>
            <a:br>
              <a:rPr lang="en-US" altLang="en-US" sz="2200"/>
            </a:br>
            <a:r>
              <a:rPr lang="en-US" altLang="en-US" sz="2200"/>
              <a:t>		ORDER BY	DNAME, LNAME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AE209AB-6A9E-823E-EB25-A4F8CDEEA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08D9FED6-4E79-B74A-A60E-1B2D3869A1D4}" type="slidenum">
              <a:rPr lang="en-US" altLang="en-US"/>
              <a:pPr/>
              <a:t>61</a:t>
            </a:fld>
            <a:endParaRPr lang="en-CA" altLang="en-US"/>
          </a:p>
        </p:txBody>
      </p:sp>
      <p:sp>
        <p:nvSpPr>
          <p:cNvPr id="782342" name="Rectangle 6">
            <a:extLst>
              <a:ext uri="{FF2B5EF4-FFF2-40B4-BE49-F238E27FC236}">
                <a16:creationId xmlns:a16="http://schemas.microsoft.com/office/drawing/2014/main" id="{F5087840-973E-C87E-8A67-695F780DF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 BY (contd.)</a:t>
            </a:r>
          </a:p>
        </p:txBody>
      </p:sp>
      <p:sp>
        <p:nvSpPr>
          <p:cNvPr id="782343" name="Rectangle 7">
            <a:extLst>
              <a:ext uri="{FF2B5EF4-FFF2-40B4-BE49-F238E27FC236}">
                <a16:creationId xmlns:a16="http://schemas.microsoft.com/office/drawing/2014/main" id="{1AFCAE97-A2E4-FCB8-BFDA-620811DFA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default order is in ascending order of values</a:t>
            </a:r>
          </a:p>
          <a:p>
            <a:r>
              <a:rPr lang="en-US" altLang="en-US"/>
              <a:t>We can specify the keyword </a:t>
            </a:r>
            <a:r>
              <a:rPr lang="en-US" altLang="en-US" b="1"/>
              <a:t>DESC</a:t>
            </a:r>
            <a:r>
              <a:rPr lang="en-US" altLang="en-US"/>
              <a:t> if we want a descending order; the keyword </a:t>
            </a:r>
            <a:r>
              <a:rPr lang="en-US" altLang="en-US" b="1"/>
              <a:t>ASC</a:t>
            </a:r>
            <a:r>
              <a:rPr lang="en-US" altLang="en-US"/>
              <a:t> can be used to explicitly specify ascending order, even though it is the default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61D59F7-54E3-D856-7FD2-18DF519D9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26256AF5-55A5-8341-A920-C8A6AF5973C8}" type="slidenum">
              <a:rPr lang="en-US" altLang="en-US"/>
              <a:pPr/>
              <a:t>62</a:t>
            </a:fld>
            <a:endParaRPr lang="en-CA" altLang="en-US"/>
          </a:p>
        </p:txBody>
      </p:sp>
      <p:sp>
        <p:nvSpPr>
          <p:cNvPr id="784390" name="Rectangle 6">
            <a:extLst>
              <a:ext uri="{FF2B5EF4-FFF2-40B4-BE49-F238E27FC236}">
                <a16:creationId xmlns:a16="http://schemas.microsoft.com/office/drawing/2014/main" id="{38D8C9FE-4E7B-184B-35AC-545DCE06C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SQL Queries</a:t>
            </a:r>
          </a:p>
        </p:txBody>
      </p:sp>
      <p:sp>
        <p:nvSpPr>
          <p:cNvPr id="784391" name="Rectangle 7">
            <a:extLst>
              <a:ext uri="{FF2B5EF4-FFF2-40B4-BE49-F238E27FC236}">
                <a16:creationId xmlns:a16="http://schemas.microsoft.com/office/drawing/2014/main" id="{84990F08-C560-4355-5DF8-D12F99DA7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query in SQL can consist of up to six clauses, but only the first two, SELECT and FROM, are mandatory. The clauses are specified in the following order:</a:t>
            </a:r>
            <a:br>
              <a:rPr lang="en-US" altLang="en-US"/>
            </a:br>
            <a:br>
              <a:rPr lang="en-US" altLang="en-US"/>
            </a:br>
            <a:r>
              <a:rPr lang="en-US" altLang="en-US" b="1"/>
              <a:t>SELECT		</a:t>
            </a:r>
            <a:r>
              <a:rPr lang="en-US" altLang="en-US"/>
              <a:t>&lt;attribute list&gt;</a:t>
            </a:r>
            <a:br>
              <a:rPr lang="en-US" altLang="en-US"/>
            </a:br>
            <a:r>
              <a:rPr lang="en-US" altLang="en-US" b="1"/>
              <a:t>FROM</a:t>
            </a:r>
            <a:r>
              <a:rPr lang="en-US" altLang="en-US"/>
              <a:t>		&lt;table list&gt;</a:t>
            </a:r>
            <a:br>
              <a:rPr lang="en-US" altLang="en-US"/>
            </a:br>
            <a:r>
              <a:rPr lang="en-US" altLang="en-US"/>
              <a:t>[</a:t>
            </a:r>
            <a:r>
              <a:rPr lang="en-US" altLang="en-US" b="1"/>
              <a:t>WHERE</a:t>
            </a:r>
            <a:r>
              <a:rPr lang="en-US" altLang="en-US"/>
              <a:t>		&lt;condition&gt;]</a:t>
            </a:r>
            <a:br>
              <a:rPr lang="en-US" altLang="en-US"/>
            </a:br>
            <a:r>
              <a:rPr lang="en-US" altLang="en-US"/>
              <a:t>[</a:t>
            </a:r>
            <a:r>
              <a:rPr lang="en-US" altLang="en-US" b="1"/>
              <a:t>GROUP</a:t>
            </a:r>
            <a:r>
              <a:rPr lang="en-US" altLang="en-US"/>
              <a:t> </a:t>
            </a:r>
            <a:r>
              <a:rPr lang="en-US" altLang="en-US" b="1"/>
              <a:t>BY</a:t>
            </a:r>
            <a:r>
              <a:rPr lang="en-US" altLang="en-US"/>
              <a:t> 	&lt;grouping attribute(s)&gt;]</a:t>
            </a:r>
            <a:br>
              <a:rPr lang="en-US" altLang="en-US"/>
            </a:br>
            <a:r>
              <a:rPr lang="en-US" altLang="en-US"/>
              <a:t>[</a:t>
            </a:r>
            <a:r>
              <a:rPr lang="en-US" altLang="en-US" b="1"/>
              <a:t>HAVING</a:t>
            </a:r>
            <a:r>
              <a:rPr lang="en-US" altLang="en-US"/>
              <a:t>		&lt;group condition&gt;]</a:t>
            </a:r>
            <a:br>
              <a:rPr lang="en-US" altLang="en-US"/>
            </a:br>
            <a:r>
              <a:rPr lang="en-US" altLang="en-US"/>
              <a:t>[</a:t>
            </a:r>
            <a:r>
              <a:rPr lang="en-US" altLang="en-US" b="1"/>
              <a:t>ORDER BY</a:t>
            </a:r>
            <a:r>
              <a:rPr lang="en-US" altLang="en-US"/>
              <a:t> 	&lt;attribute list&gt;]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176C18C-A061-3733-C28B-3B4035990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2BD58625-21FC-DE4F-82DF-1846890D1741}" type="slidenum">
              <a:rPr lang="en-US" altLang="en-US"/>
              <a:pPr/>
              <a:t>63</a:t>
            </a:fld>
            <a:endParaRPr lang="en-CA" altLang="en-US"/>
          </a:p>
        </p:txBody>
      </p:sp>
      <p:sp>
        <p:nvSpPr>
          <p:cNvPr id="786438" name="Rectangle 6">
            <a:extLst>
              <a:ext uri="{FF2B5EF4-FFF2-40B4-BE49-F238E27FC236}">
                <a16:creationId xmlns:a16="http://schemas.microsoft.com/office/drawing/2014/main" id="{A92D92E1-AA04-2604-1C47-46353FC72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SQL Queries (contd.)</a:t>
            </a:r>
          </a:p>
        </p:txBody>
      </p:sp>
      <p:sp>
        <p:nvSpPr>
          <p:cNvPr id="786439" name="Rectangle 7">
            <a:extLst>
              <a:ext uri="{FF2B5EF4-FFF2-40B4-BE49-F238E27FC236}">
                <a16:creationId xmlns:a16="http://schemas.microsoft.com/office/drawing/2014/main" id="{AD0F78A3-9613-3792-9D0A-38917C6AB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The SELECT-clause lists the attributes or functions to be retrieved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The FROM-clause specifies all relations (or aliases) needed in the query but not those needed in nested queries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The WHERE-clause specifies the conditions for selection and join of tuples from the relations specified in the FROM-clause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GROUP BY specifies grouping attributes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HAVING specifies a condition for selection of groups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ORDER BY specifies an order for displaying the result of a query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query is evaluated by first applying the WHERE-clause, then GROUP BY and HAVING, and finally the SELECT-clause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9BD3F98-22FF-50DA-3A03-FF3E6D7C0A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FC962DB3-4C72-3649-AF44-DFA212129D48}" type="slidenum">
              <a:rPr lang="en-US" altLang="en-US"/>
              <a:pPr/>
              <a:t>64</a:t>
            </a:fld>
            <a:endParaRPr lang="en-CA" altLang="en-US"/>
          </a:p>
        </p:txBody>
      </p:sp>
      <p:sp>
        <p:nvSpPr>
          <p:cNvPr id="788486" name="Rectangle 6">
            <a:extLst>
              <a:ext uri="{FF2B5EF4-FFF2-40B4-BE49-F238E27FC236}">
                <a16:creationId xmlns:a16="http://schemas.microsoft.com/office/drawing/2014/main" id="{D4369200-F241-8EF4-1F88-F641088E2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Specifying Updates in SQL</a:t>
            </a:r>
          </a:p>
        </p:txBody>
      </p:sp>
      <p:sp>
        <p:nvSpPr>
          <p:cNvPr id="788487" name="Rectangle 7">
            <a:extLst>
              <a:ext uri="{FF2B5EF4-FFF2-40B4-BE49-F238E27FC236}">
                <a16:creationId xmlns:a16="http://schemas.microsoft.com/office/drawing/2014/main" id="{10507207-31EC-0AB2-F18A-A3C460DF0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There are three SQL commands to modify the database: </a:t>
            </a:r>
            <a:r>
              <a:rPr lang="en-US" altLang="en-US" b="1"/>
              <a:t>INSERT</a:t>
            </a:r>
            <a:r>
              <a:rPr lang="en-US" altLang="en-US"/>
              <a:t>, </a:t>
            </a:r>
            <a:r>
              <a:rPr lang="en-US" altLang="en-US" b="1"/>
              <a:t>DELETE</a:t>
            </a:r>
            <a:r>
              <a:rPr lang="en-US" altLang="en-US"/>
              <a:t>, and </a:t>
            </a:r>
            <a:r>
              <a:rPr lang="en-US" altLang="en-US" b="1"/>
              <a:t>UPDATE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416E0CF-B004-E8B3-F067-549717E4E3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A5897B2D-766C-E64D-81C2-09BDA675BA15}" type="slidenum">
              <a:rPr lang="en-US" altLang="en-US"/>
              <a:pPr/>
              <a:t>65</a:t>
            </a:fld>
            <a:endParaRPr lang="en-CA" altLang="en-US"/>
          </a:p>
        </p:txBody>
      </p:sp>
      <p:sp>
        <p:nvSpPr>
          <p:cNvPr id="790534" name="Rectangle 6">
            <a:extLst>
              <a:ext uri="{FF2B5EF4-FFF2-40B4-BE49-F238E27FC236}">
                <a16:creationId xmlns:a16="http://schemas.microsoft.com/office/drawing/2014/main" id="{A306BDC6-2438-25AC-9312-2015238E0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</a:t>
            </a:r>
          </a:p>
        </p:txBody>
      </p:sp>
      <p:sp>
        <p:nvSpPr>
          <p:cNvPr id="790535" name="Rectangle 7">
            <a:extLst>
              <a:ext uri="{FF2B5EF4-FFF2-40B4-BE49-F238E27FC236}">
                <a16:creationId xmlns:a16="http://schemas.microsoft.com/office/drawing/2014/main" id="{779BE061-F86C-F8D9-2FCF-0413731BF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its simplest form, it is used to add one or more tuples to a relation</a:t>
            </a:r>
          </a:p>
          <a:p>
            <a:r>
              <a:rPr lang="en-US" altLang="en-US"/>
              <a:t>Attribute values should be listed in the same order as the attributes were specified in the </a:t>
            </a:r>
            <a:r>
              <a:rPr lang="en-US" altLang="en-US" b="1"/>
              <a:t>CREATE TABLE</a:t>
            </a:r>
            <a:r>
              <a:rPr lang="en-US" altLang="en-US"/>
              <a:t> command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4575272-BFCF-6E1F-5D94-00FBC611D4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E71A4018-5473-474E-8DD1-7C44DB982040}" type="slidenum">
              <a:rPr lang="en-US" altLang="en-US"/>
              <a:pPr/>
              <a:t>66</a:t>
            </a:fld>
            <a:endParaRPr lang="en-CA" altLang="en-US"/>
          </a:p>
        </p:txBody>
      </p:sp>
      <p:sp>
        <p:nvSpPr>
          <p:cNvPr id="792582" name="Rectangle 6">
            <a:extLst>
              <a:ext uri="{FF2B5EF4-FFF2-40B4-BE49-F238E27FC236}">
                <a16:creationId xmlns:a16="http://schemas.microsoft.com/office/drawing/2014/main" id="{59832681-66AF-AB47-617C-F78C84051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 (contd.)</a:t>
            </a:r>
          </a:p>
        </p:txBody>
      </p:sp>
      <p:sp>
        <p:nvSpPr>
          <p:cNvPr id="792583" name="Rectangle 7">
            <a:extLst>
              <a:ext uri="{FF2B5EF4-FFF2-40B4-BE49-F238E27FC236}">
                <a16:creationId xmlns:a16="http://schemas.microsoft.com/office/drawing/2014/main" id="{61A240CA-D0A2-197B-1641-67393BAEA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Example: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/>
              <a:t>U1:	INSERT INTO  	EMPLOYEE</a:t>
            </a:r>
            <a:br>
              <a:rPr lang="en-US" altLang="en-US" sz="2200"/>
            </a:br>
            <a:r>
              <a:rPr lang="en-US" altLang="en-US" sz="2200"/>
              <a:t>	VALUES ('Richard','K','Marini', '653298653', '30-DEC-52',</a:t>
            </a:r>
            <a:br>
              <a:rPr lang="en-US" altLang="en-US" sz="2200"/>
            </a:br>
            <a:r>
              <a:rPr lang="en-US" altLang="en-US" sz="2200"/>
              <a:t>	'98 Oak Forest,Katy,TX', 'M', 37000,'987654321', 4 )</a:t>
            </a:r>
            <a:br>
              <a:rPr lang="en-US" altLang="en-US" sz="2200"/>
            </a:br>
            <a:endParaRPr lang="en-US" altLang="en-US" sz="2200"/>
          </a:p>
          <a:p>
            <a:pPr>
              <a:lnSpc>
                <a:spcPct val="80000"/>
              </a:lnSpc>
            </a:pPr>
            <a:r>
              <a:rPr lang="en-US" altLang="en-US" sz="2400"/>
              <a:t>An alternate form of INSERT specifies explicitly the attribute names that correspond to the values in the new tuple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Attributes with NULL values can be left out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Example: Insert a tuple for a new EMPLOYEE for whom we only know the FNAME, LNAME, and SSN attributes.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/>
              <a:t>U1A:   INSERT INTO 	EMPLOYEE (FNAME, LNAME, 						SSN)</a:t>
            </a:r>
            <a:br>
              <a:rPr lang="en-US" altLang="en-US" sz="2200"/>
            </a:br>
            <a:r>
              <a:rPr lang="en-US" altLang="en-US" sz="2200"/>
              <a:t>	   VALUES ('Richard', 'Marini', '653298653')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F280BA1-12A6-2E50-F32F-8A495F982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B13B8C4E-12F5-E74A-9675-8FE550E04168}" type="slidenum">
              <a:rPr lang="en-US" altLang="en-US"/>
              <a:pPr/>
              <a:t>67</a:t>
            </a:fld>
            <a:endParaRPr lang="en-CA" altLang="en-US"/>
          </a:p>
        </p:txBody>
      </p:sp>
      <p:sp>
        <p:nvSpPr>
          <p:cNvPr id="794630" name="Rectangle 6">
            <a:extLst>
              <a:ext uri="{FF2B5EF4-FFF2-40B4-BE49-F238E27FC236}">
                <a16:creationId xmlns:a16="http://schemas.microsoft.com/office/drawing/2014/main" id="{D4A6357A-58C5-8DE2-BA70-D171AF2A1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 (contd.)</a:t>
            </a:r>
          </a:p>
        </p:txBody>
      </p:sp>
      <p:sp>
        <p:nvSpPr>
          <p:cNvPr id="794631" name="Rectangle 7">
            <a:extLst>
              <a:ext uri="{FF2B5EF4-FFF2-40B4-BE49-F238E27FC236}">
                <a16:creationId xmlns:a16="http://schemas.microsoft.com/office/drawing/2014/main" id="{818F118C-A352-A2E2-BC95-E082BF00E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Important Note: Only the constraints specified in the DDL commands are automatically enforced by the DBMS when updates are applied to the database</a:t>
            </a:r>
          </a:p>
          <a:p>
            <a:pPr lvl="1"/>
            <a:r>
              <a:rPr lang="en-US" altLang="en-US"/>
              <a:t>Another variation of INSERT allows insertion of </a:t>
            </a:r>
            <a:r>
              <a:rPr lang="en-US" altLang="en-US" i="1"/>
              <a:t>multiple tuples</a:t>
            </a:r>
            <a:r>
              <a:rPr lang="en-US" altLang="en-US"/>
              <a:t> resulting from a query into a relation</a:t>
            </a:r>
          </a:p>
          <a:p>
            <a:endParaRPr lang="en-US" altLang="en-US"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56955B8-36E3-2F11-D2DE-FD6E52E29D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BF567EFF-FC6A-CD4C-BC46-38F85ED99889}" type="slidenum">
              <a:rPr lang="en-US" altLang="en-US"/>
              <a:pPr/>
              <a:t>68</a:t>
            </a:fld>
            <a:endParaRPr lang="en-CA" altLang="en-US"/>
          </a:p>
        </p:txBody>
      </p:sp>
      <p:sp>
        <p:nvSpPr>
          <p:cNvPr id="796678" name="Rectangle 6">
            <a:extLst>
              <a:ext uri="{FF2B5EF4-FFF2-40B4-BE49-F238E27FC236}">
                <a16:creationId xmlns:a16="http://schemas.microsoft.com/office/drawing/2014/main" id="{C1D30479-B5B6-61B2-0892-02E35D374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 (contd.)</a:t>
            </a:r>
          </a:p>
        </p:txBody>
      </p:sp>
      <p:sp>
        <p:nvSpPr>
          <p:cNvPr id="796679" name="Rectangle 7">
            <a:extLst>
              <a:ext uri="{FF2B5EF4-FFF2-40B4-BE49-F238E27FC236}">
                <a16:creationId xmlns:a16="http://schemas.microsoft.com/office/drawing/2014/main" id="{CC88A98E-514B-753B-6325-C9455DED0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Example: Suppose we want to create a temporary table that has the name, number of employees, and total salaries for each department.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 table DEPTS_INFO is created by U3A, and is loaded with the summary information retrieved from the database by the query in U3B.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U3A:	CREATE TABLE  DEPTS_INFO</a:t>
            </a:r>
            <a:br>
              <a:rPr lang="en-US" altLang="en-US" sz="2000" dirty="0"/>
            </a:br>
            <a:r>
              <a:rPr lang="en-US" altLang="en-US" sz="2000" dirty="0"/>
              <a:t>			(DEPT_NAME		VARCHAR(10),</a:t>
            </a:r>
            <a:br>
              <a:rPr lang="en-US" altLang="en-US" sz="2000" dirty="0"/>
            </a:br>
            <a:r>
              <a:rPr lang="en-US" altLang="en-US" sz="2000" dirty="0"/>
              <a:t>			 NO_OF_EMPS		INTEGER,</a:t>
            </a:r>
            <a:br>
              <a:rPr lang="en-US" altLang="en-US" sz="2000" dirty="0"/>
            </a:br>
            <a:r>
              <a:rPr lang="en-US" altLang="en-US" sz="2000" dirty="0"/>
              <a:t>			 TOTAL_SAL		INTEGER);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U3B:	INSERT INTO	DEPTS_INFO (DEPT_NAME, 					NO_OF_EMPS, TOTAL_SAL)</a:t>
            </a:r>
            <a:br>
              <a:rPr lang="en-US" altLang="en-US" sz="2000" dirty="0"/>
            </a:br>
            <a:r>
              <a:rPr lang="en-US" altLang="en-US" sz="2000" dirty="0"/>
              <a:t>		SELECT	DNAME, COUNT (*), SUM (SALARY)</a:t>
            </a:r>
            <a:br>
              <a:rPr lang="en-US" altLang="en-US" sz="2000" dirty="0"/>
            </a:br>
            <a:r>
              <a:rPr lang="en-US" altLang="en-US" sz="2000" dirty="0"/>
              <a:t>		FROM		DEPARTMENT, EMPLOYEE</a:t>
            </a:r>
            <a:br>
              <a:rPr lang="en-US" altLang="en-US" sz="2000" dirty="0"/>
            </a:br>
            <a:r>
              <a:rPr lang="en-US" altLang="en-US" sz="2000" dirty="0"/>
              <a:t>		WHERE	DNUMBER=DNO</a:t>
            </a:r>
            <a:br>
              <a:rPr lang="en-US" altLang="en-US" sz="2000" dirty="0"/>
            </a:br>
            <a:r>
              <a:rPr lang="en-US" altLang="en-US" sz="2000" dirty="0"/>
              <a:t>		GROUP BY	DNAME ;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2401CBF-5022-6273-0566-6A6A7CD946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FFED8CD1-F53C-A74C-A3B6-D5C793F9976B}" type="slidenum">
              <a:rPr lang="en-US" altLang="en-US"/>
              <a:pPr/>
              <a:t>69</a:t>
            </a:fld>
            <a:endParaRPr lang="en-CA" altLang="en-US"/>
          </a:p>
        </p:txBody>
      </p:sp>
      <p:sp>
        <p:nvSpPr>
          <p:cNvPr id="798726" name="Rectangle 6">
            <a:extLst>
              <a:ext uri="{FF2B5EF4-FFF2-40B4-BE49-F238E27FC236}">
                <a16:creationId xmlns:a16="http://schemas.microsoft.com/office/drawing/2014/main" id="{73F0C061-EC01-77D6-6532-6A7D9BD5D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 (contd.)</a:t>
            </a:r>
          </a:p>
        </p:txBody>
      </p:sp>
      <p:sp>
        <p:nvSpPr>
          <p:cNvPr id="798727" name="Rectangle 7">
            <a:extLst>
              <a:ext uri="{FF2B5EF4-FFF2-40B4-BE49-F238E27FC236}">
                <a16:creationId xmlns:a16="http://schemas.microsoft.com/office/drawing/2014/main" id="{D85C3226-5299-213E-6F6F-65F219AD1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Note: The DEPTS_INFO table may not be up-to-date if we change the tuples in either the DEPARTMENT or the EMPLOYEE relations </a:t>
            </a:r>
            <a:r>
              <a:rPr lang="en-US" altLang="en-US" i="1"/>
              <a:t>after</a:t>
            </a:r>
            <a:r>
              <a:rPr lang="en-US" altLang="en-US"/>
              <a:t>  issuing U3B. We have to create a view (see later) to keep such a table up to date.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DF1DC55-F72B-AAB6-08B5-C9F6374E2D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7844A0D7-728D-5445-B361-8190C12A1AEE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677892" name="Rectangle 4">
            <a:extLst>
              <a:ext uri="{FF2B5EF4-FFF2-40B4-BE49-F238E27FC236}">
                <a16:creationId xmlns:a16="http://schemas.microsoft.com/office/drawing/2014/main" id="{41EF44CE-6DE1-0327-9D48-444ABF222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 TABLE</a:t>
            </a:r>
          </a:p>
        </p:txBody>
      </p:sp>
      <p:sp>
        <p:nvSpPr>
          <p:cNvPr id="677893" name="Rectangle 5">
            <a:extLst>
              <a:ext uri="{FF2B5EF4-FFF2-40B4-BE49-F238E27FC236}">
                <a16:creationId xmlns:a16="http://schemas.microsoft.com/office/drawing/2014/main" id="{D1BF9EB5-2137-624C-FDD9-2164AEBC0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Used to add an attribute to one of the base relations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/>
              <a:t>The new attribute will have NULLs in all the tuples of the relation right after the command is executed; hence, the NOT NULL constraint is not allowed  for such an attribute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Example:</a:t>
            </a:r>
            <a:br>
              <a:rPr lang="en-US" altLang="en-US" dirty="0"/>
            </a:br>
            <a:r>
              <a:rPr lang="en-US" altLang="en-US" sz="2600" b="1" dirty="0">
                <a:solidFill>
                  <a:srgbClr val="990033"/>
                </a:solidFill>
                <a:latin typeface="Courier New" panose="02070309020205020404" pitchFamily="49" charset="0"/>
              </a:rPr>
              <a:t>ALTER TABLE EMPLOYEE ADD JOB VARCHAR(12);</a:t>
            </a:r>
            <a:br>
              <a:rPr lang="en-US" altLang="en-US" sz="2600" b="1" dirty="0">
                <a:solidFill>
                  <a:srgbClr val="990033"/>
                </a:solidFill>
                <a:latin typeface="Courier New" panose="02070309020205020404" pitchFamily="49" charset="0"/>
              </a:rPr>
            </a:br>
            <a:endParaRPr lang="en-US" altLang="en-US" sz="2600" b="1" dirty="0">
              <a:solidFill>
                <a:srgbClr val="990033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/>
              <a:t>The database users must still enter a value for the new attribute JOB for each EMPLOYEE tuple.</a:t>
            </a:r>
          </a:p>
          <a:p>
            <a:pPr lvl="1">
              <a:lnSpc>
                <a:spcPct val="80000"/>
              </a:lnSpc>
            </a:pPr>
            <a:r>
              <a:rPr lang="en-US" altLang="en-US" sz="2500" dirty="0"/>
              <a:t>This can be done using the UPDATE command.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7803F48-03F5-F6B5-4A42-85FAAF6FB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692395A2-6BB7-764F-9C2A-4B4F04DB3447}" type="slidenum">
              <a:rPr lang="en-US" altLang="en-US"/>
              <a:pPr/>
              <a:t>70</a:t>
            </a:fld>
            <a:endParaRPr lang="en-CA" altLang="en-US"/>
          </a:p>
        </p:txBody>
      </p:sp>
      <p:sp>
        <p:nvSpPr>
          <p:cNvPr id="800774" name="Rectangle 6">
            <a:extLst>
              <a:ext uri="{FF2B5EF4-FFF2-40B4-BE49-F238E27FC236}">
                <a16:creationId xmlns:a16="http://schemas.microsoft.com/office/drawing/2014/main" id="{E070B3CB-665C-CB95-F851-5B61300A5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DELETE</a:t>
            </a:r>
          </a:p>
        </p:txBody>
      </p:sp>
      <p:sp>
        <p:nvSpPr>
          <p:cNvPr id="800775" name="Rectangle 7">
            <a:extLst>
              <a:ext uri="{FF2B5EF4-FFF2-40B4-BE49-F238E27FC236}">
                <a16:creationId xmlns:a16="http://schemas.microsoft.com/office/drawing/2014/main" id="{F366F8F7-62AD-EF92-05D7-8C57C556D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Removes tuples from a relation</a:t>
            </a:r>
          </a:p>
          <a:p>
            <a:pPr lvl="1"/>
            <a:r>
              <a:rPr lang="en-US" altLang="en-US" sz="2200"/>
              <a:t>Includes a WHERE-clause to select the tuples to be deleted</a:t>
            </a:r>
          </a:p>
          <a:p>
            <a:pPr lvl="1"/>
            <a:r>
              <a:rPr lang="en-US" altLang="en-US" sz="2200"/>
              <a:t>Referential integrity should be enforced</a:t>
            </a:r>
          </a:p>
          <a:p>
            <a:pPr lvl="1"/>
            <a:r>
              <a:rPr lang="en-US" altLang="en-US" sz="2200"/>
              <a:t>Tuples are deleted from only </a:t>
            </a:r>
            <a:r>
              <a:rPr lang="en-US" altLang="en-US" sz="2200" i="1"/>
              <a:t>one table</a:t>
            </a:r>
            <a:r>
              <a:rPr lang="en-US" altLang="en-US" sz="2200"/>
              <a:t> at a time (unless CASCADE is specified on a referential integrity constraint)</a:t>
            </a:r>
          </a:p>
          <a:p>
            <a:pPr lvl="1"/>
            <a:r>
              <a:rPr lang="en-US" altLang="en-US" sz="2200"/>
              <a:t>A missing WHERE-clause specifies that </a:t>
            </a:r>
            <a:r>
              <a:rPr lang="en-US" altLang="en-US" sz="2200" i="1"/>
              <a:t>all tuples</a:t>
            </a:r>
            <a:r>
              <a:rPr lang="en-US" altLang="en-US" sz="2200"/>
              <a:t> in the relation are to be deleted; the table then becomes an empty table</a:t>
            </a:r>
          </a:p>
          <a:p>
            <a:pPr lvl="1"/>
            <a:r>
              <a:rPr lang="en-US" altLang="en-US" sz="2200"/>
              <a:t>The number of tuples deleted depends on the number of tuples in the relation that satisfy the WHERE-clause</a:t>
            </a:r>
          </a:p>
          <a:p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854BDE8-57B2-655A-BDF9-F99C185C95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3E36BB78-AA28-9540-AEDF-EDC27D8861CB}" type="slidenum">
              <a:rPr lang="en-US" altLang="en-US"/>
              <a:pPr/>
              <a:t>71</a:t>
            </a:fld>
            <a:endParaRPr lang="en-CA" altLang="en-US"/>
          </a:p>
        </p:txBody>
      </p:sp>
      <p:sp>
        <p:nvSpPr>
          <p:cNvPr id="802822" name="Rectangle 6">
            <a:extLst>
              <a:ext uri="{FF2B5EF4-FFF2-40B4-BE49-F238E27FC236}">
                <a16:creationId xmlns:a16="http://schemas.microsoft.com/office/drawing/2014/main" id="{85947462-4C5F-9BDC-FC17-1FD8AF48A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DELETE (contd.)</a:t>
            </a:r>
          </a:p>
        </p:txBody>
      </p:sp>
      <p:sp>
        <p:nvSpPr>
          <p:cNvPr id="802823" name="Rectangle 7">
            <a:extLst>
              <a:ext uri="{FF2B5EF4-FFF2-40B4-BE49-F238E27FC236}">
                <a16:creationId xmlns:a16="http://schemas.microsoft.com/office/drawing/2014/main" id="{71921965-22B9-EE95-657C-59E259DE1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Examples: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U4A:	DELETE FROM 	EMPLOYEE</a:t>
            </a:r>
            <a:br>
              <a:rPr lang="en-US" altLang="en-US" sz="2000" dirty="0"/>
            </a:br>
            <a:r>
              <a:rPr lang="en-US" altLang="en-US" sz="2000" dirty="0"/>
              <a:t>		WHERE		LNAME='Brown’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U4B:	DELETE FROM 	EMPLOYEE</a:t>
            </a:r>
            <a:br>
              <a:rPr lang="en-US" altLang="en-US" sz="2000" dirty="0"/>
            </a:br>
            <a:r>
              <a:rPr lang="en-US" altLang="en-US" sz="2000" dirty="0"/>
              <a:t>		WHERE		SSN='123456789’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U4C:	DELETE FROM 	EMPLOYEE</a:t>
            </a:r>
            <a:br>
              <a:rPr lang="en-US" altLang="en-US" sz="2000" dirty="0"/>
            </a:br>
            <a:r>
              <a:rPr lang="en-US" altLang="en-US" sz="2000" dirty="0"/>
              <a:t>		WHERE		DNO  IN				  			(SELECT	DNUMBER</a:t>
            </a:r>
            <a:br>
              <a:rPr lang="en-US" altLang="en-US" sz="2000" dirty="0"/>
            </a:br>
            <a:r>
              <a:rPr lang="en-US" altLang="en-US" sz="2000" dirty="0"/>
              <a:t>					FROM	DEPARTMENT</a:t>
            </a:r>
            <a:br>
              <a:rPr lang="en-US" altLang="en-US" sz="2000" dirty="0"/>
            </a:br>
            <a:r>
              <a:rPr lang="en-US" altLang="en-US" sz="2000" dirty="0"/>
              <a:t>					WHERE							DNAME='Research')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dirty="0"/>
              <a:t>U4D:	DELETE FROM 	EMPLOYEE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B194DBC-87ED-494B-0632-A703534FCA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CADE4676-48B9-A541-9815-2B2290B35DF3}" type="slidenum">
              <a:rPr lang="en-US" altLang="en-US"/>
              <a:pPr/>
              <a:t>72</a:t>
            </a:fld>
            <a:endParaRPr lang="en-CA" altLang="en-US"/>
          </a:p>
        </p:txBody>
      </p:sp>
      <p:sp>
        <p:nvSpPr>
          <p:cNvPr id="804870" name="Rectangle 6">
            <a:extLst>
              <a:ext uri="{FF2B5EF4-FFF2-40B4-BE49-F238E27FC236}">
                <a16:creationId xmlns:a16="http://schemas.microsoft.com/office/drawing/2014/main" id="{757F2F2B-C63B-085E-0112-720592DAF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UPDATE</a:t>
            </a:r>
          </a:p>
        </p:txBody>
      </p:sp>
      <p:sp>
        <p:nvSpPr>
          <p:cNvPr id="804871" name="Rectangle 7">
            <a:extLst>
              <a:ext uri="{FF2B5EF4-FFF2-40B4-BE49-F238E27FC236}">
                <a16:creationId xmlns:a16="http://schemas.microsoft.com/office/drawing/2014/main" id="{8FC39169-6237-68E7-3D46-93EDA23DC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Used to modify attribute values of one or more selected tuples</a:t>
            </a:r>
          </a:p>
          <a:p>
            <a:r>
              <a:rPr lang="en-US" altLang="en-US"/>
              <a:t>A WHERE-clause selects the tuples to be modified</a:t>
            </a:r>
          </a:p>
          <a:p>
            <a:r>
              <a:rPr lang="en-US" altLang="en-US"/>
              <a:t>An additional SET-clause specifies the attributes to be modified and their new values</a:t>
            </a:r>
          </a:p>
          <a:p>
            <a:r>
              <a:rPr lang="en-US" altLang="en-US"/>
              <a:t>Each command modifies tuples </a:t>
            </a:r>
            <a:r>
              <a:rPr lang="en-US" altLang="en-US" i="1"/>
              <a:t>in the same relation</a:t>
            </a:r>
          </a:p>
          <a:p>
            <a:r>
              <a:rPr lang="en-US" altLang="en-US"/>
              <a:t>Referential integrity should be enforced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E7894FB-2965-C5F7-8092-CA165DD724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0A8DB39D-B597-BD40-8B25-0E5540F7F247}" type="slidenum">
              <a:rPr lang="en-US" altLang="en-US"/>
              <a:pPr/>
              <a:t>73</a:t>
            </a:fld>
            <a:endParaRPr lang="en-CA" altLang="en-US"/>
          </a:p>
        </p:txBody>
      </p:sp>
      <p:sp>
        <p:nvSpPr>
          <p:cNvPr id="806918" name="Rectangle 6">
            <a:extLst>
              <a:ext uri="{FF2B5EF4-FFF2-40B4-BE49-F238E27FC236}">
                <a16:creationId xmlns:a16="http://schemas.microsoft.com/office/drawing/2014/main" id="{E3FD4BA2-AC43-462A-9B5B-CACF7E73F4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UPDATE (contd.)</a:t>
            </a:r>
          </a:p>
        </p:txBody>
      </p:sp>
      <p:sp>
        <p:nvSpPr>
          <p:cNvPr id="806919" name="Rectangle 7">
            <a:extLst>
              <a:ext uri="{FF2B5EF4-FFF2-40B4-BE49-F238E27FC236}">
                <a16:creationId xmlns:a16="http://schemas.microsoft.com/office/drawing/2014/main" id="{D63648AF-F1E4-43A9-4FFC-A1B6F75DD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Example: Change the location and controlling department number of project number 10 to 'Bellaire' and 5, respectively.</a:t>
            </a:r>
          </a:p>
          <a:p>
            <a:pPr lvl="1">
              <a:buFont typeface="Wingdings" pitchFamily="2" charset="2"/>
              <a:buNone/>
            </a:pPr>
            <a:r>
              <a:rPr lang="en-US" altLang="en-US"/>
              <a:t>U5:	UPDATE 	PROJECT</a:t>
            </a:r>
            <a:br>
              <a:rPr lang="en-US" altLang="en-US"/>
            </a:br>
            <a:r>
              <a:rPr lang="en-US" altLang="en-US"/>
              <a:t>		SET		PLOCATION = 'Bellaire', 					DNUM = 5</a:t>
            </a:r>
            <a:br>
              <a:rPr lang="en-US" altLang="en-US"/>
            </a:br>
            <a:r>
              <a:rPr lang="en-US" altLang="en-US"/>
              <a:t>		WHERE	PNUMBER=10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60D0BAE-7F92-D056-0748-0C044BE303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DD0788F6-4E9E-514E-AFA2-58E03333B27D}" type="slidenum">
              <a:rPr lang="en-US" altLang="en-US"/>
              <a:pPr/>
              <a:t>74</a:t>
            </a:fld>
            <a:endParaRPr lang="en-CA" altLang="en-US"/>
          </a:p>
        </p:txBody>
      </p:sp>
      <p:sp>
        <p:nvSpPr>
          <p:cNvPr id="808966" name="Rectangle 6">
            <a:extLst>
              <a:ext uri="{FF2B5EF4-FFF2-40B4-BE49-F238E27FC236}">
                <a16:creationId xmlns:a16="http://schemas.microsoft.com/office/drawing/2014/main" id="{C75DAE89-8CA7-64BD-B9A3-0C517BF4C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UPDATE (contd.)</a:t>
            </a:r>
          </a:p>
        </p:txBody>
      </p:sp>
      <p:sp>
        <p:nvSpPr>
          <p:cNvPr id="808967" name="Rectangle 7">
            <a:extLst>
              <a:ext uri="{FF2B5EF4-FFF2-40B4-BE49-F238E27FC236}">
                <a16:creationId xmlns:a16="http://schemas.microsoft.com/office/drawing/2014/main" id="{DABB18EE-B9BB-A23A-8F95-3170EF630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Example: Give all employees in the 'Research' department a 10% raise in salary.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200"/>
              <a:t>U6:	UPDATE 	EMPLOYEE</a:t>
            </a:r>
            <a:br>
              <a:rPr lang="en-US" altLang="en-US" sz="2200"/>
            </a:br>
            <a:r>
              <a:rPr lang="en-US" altLang="en-US" sz="2200"/>
              <a:t>	SET		SALARY = SALARY *1.1</a:t>
            </a:r>
            <a:br>
              <a:rPr lang="en-US" altLang="en-US" sz="2200"/>
            </a:br>
            <a:r>
              <a:rPr lang="en-US" altLang="en-US" sz="2200"/>
              <a:t>	WHERE	DNO  IN (SELECT	DNUMBER</a:t>
            </a:r>
            <a:br>
              <a:rPr lang="en-US" altLang="en-US" sz="2200"/>
            </a:br>
            <a:r>
              <a:rPr lang="en-US" altLang="en-US" sz="2200"/>
              <a:t>			    FROM	DEPARTMENT</a:t>
            </a:r>
            <a:br>
              <a:rPr lang="en-US" altLang="en-US" sz="2200"/>
            </a:br>
            <a:r>
              <a:rPr lang="en-US" altLang="en-US" sz="2200"/>
              <a:t>			    WHERE	DNAME='Research')</a:t>
            </a:r>
            <a:br>
              <a:rPr lang="en-US" altLang="en-US" sz="2200"/>
            </a:br>
            <a:endParaRPr lang="en-US" altLang="en-US" sz="2200"/>
          </a:p>
          <a:p>
            <a:pPr>
              <a:lnSpc>
                <a:spcPct val="80000"/>
              </a:lnSpc>
            </a:pPr>
            <a:r>
              <a:rPr lang="en-US" altLang="en-US" sz="2400"/>
              <a:t>In this request, the modified SALARY value depends on the original SALARY value in each tuple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The reference to the SALARY attribute on the right of = refers to the old SALARY value before modification</a:t>
            </a:r>
          </a:p>
          <a:p>
            <a:pPr lvl="1">
              <a:lnSpc>
                <a:spcPct val="80000"/>
              </a:lnSpc>
            </a:pPr>
            <a:r>
              <a:rPr lang="en-US" altLang="en-US" sz="2200"/>
              <a:t>The reference to the SALARY attribute on the left of = refers to the new SALARY value after modification</a:t>
            </a:r>
            <a:br>
              <a:rPr lang="en-US" altLang="en-US" sz="2200"/>
            </a:br>
            <a:endParaRPr lang="en-US" altLang="en-US" sz="2200"/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61472C0-5D15-1093-5EEF-9A50E65776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0980046B-422D-3A4F-B353-340FFFB9DACF}" type="slidenum">
              <a:rPr lang="en-US" altLang="en-US"/>
              <a:pPr/>
              <a:t>75</a:t>
            </a:fld>
            <a:endParaRPr lang="en-CA" altLang="en-US"/>
          </a:p>
        </p:txBody>
      </p:sp>
      <p:sp>
        <p:nvSpPr>
          <p:cNvPr id="821250" name="Rectangle 2">
            <a:extLst>
              <a:ext uri="{FF2B5EF4-FFF2-40B4-BE49-F238E27FC236}">
                <a16:creationId xmlns:a16="http://schemas.microsoft.com/office/drawing/2014/main" id="{92D7F422-C4A0-6A0A-25D8-E7D4E25FD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Recap of SQL Queries</a:t>
            </a:r>
          </a:p>
        </p:txBody>
      </p:sp>
      <p:sp>
        <p:nvSpPr>
          <p:cNvPr id="821251" name="Rectangle 3">
            <a:extLst>
              <a:ext uri="{FF2B5EF4-FFF2-40B4-BE49-F238E27FC236}">
                <a16:creationId xmlns:a16="http://schemas.microsoft.com/office/drawing/2014/main" id="{094909CD-17FF-5D9B-544D-D2B6153BC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 query in SQL can consist of up to six clauses, but only the first two, SELECT and FROM, are mandatory. The clauses are specified in the following order: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 b="1"/>
              <a:t>SELECT		</a:t>
            </a:r>
            <a:r>
              <a:rPr lang="en-US" altLang="en-US" sz="2400"/>
              <a:t>&lt;attribute list&gt;</a:t>
            </a:r>
            <a:br>
              <a:rPr lang="en-US" altLang="en-US" sz="2400"/>
            </a:br>
            <a:r>
              <a:rPr lang="en-US" altLang="en-US" sz="2400" b="1"/>
              <a:t>FROM</a:t>
            </a:r>
            <a:r>
              <a:rPr lang="en-US" altLang="en-US" sz="2400"/>
              <a:t>		&lt;table list&gt;</a:t>
            </a:r>
            <a:br>
              <a:rPr lang="en-US" altLang="en-US" sz="2400"/>
            </a:br>
            <a:r>
              <a:rPr lang="en-US" altLang="en-US" sz="2400"/>
              <a:t>[</a:t>
            </a:r>
            <a:r>
              <a:rPr lang="en-US" altLang="en-US" sz="2400" b="1"/>
              <a:t>WHERE</a:t>
            </a:r>
            <a:r>
              <a:rPr lang="en-US" altLang="en-US" sz="2400"/>
              <a:t>		&lt;condition&gt;]</a:t>
            </a:r>
            <a:br>
              <a:rPr lang="en-US" altLang="en-US" sz="2400"/>
            </a:br>
            <a:r>
              <a:rPr lang="en-US" altLang="en-US" sz="2400"/>
              <a:t>[</a:t>
            </a:r>
            <a:r>
              <a:rPr lang="en-US" altLang="en-US" sz="2400" b="1"/>
              <a:t>GROUP</a:t>
            </a:r>
            <a:r>
              <a:rPr lang="en-US" altLang="en-US" sz="2400"/>
              <a:t> </a:t>
            </a:r>
            <a:r>
              <a:rPr lang="en-US" altLang="en-US" sz="2400" b="1"/>
              <a:t>BY</a:t>
            </a:r>
            <a:r>
              <a:rPr lang="en-US" altLang="en-US" sz="2400"/>
              <a:t> 	&lt;grouping attribute(s)&gt;]</a:t>
            </a:r>
            <a:br>
              <a:rPr lang="en-US" altLang="en-US" sz="2400"/>
            </a:br>
            <a:r>
              <a:rPr lang="en-US" altLang="en-US" sz="2400"/>
              <a:t>[</a:t>
            </a:r>
            <a:r>
              <a:rPr lang="en-US" altLang="en-US" sz="2400" b="1"/>
              <a:t>HAVING</a:t>
            </a:r>
            <a:r>
              <a:rPr lang="en-US" altLang="en-US" sz="2400"/>
              <a:t>		&lt;group condition&gt;]</a:t>
            </a:r>
            <a:br>
              <a:rPr lang="en-US" altLang="en-US" sz="2400"/>
            </a:br>
            <a:r>
              <a:rPr lang="en-US" altLang="en-US" sz="2400"/>
              <a:t>[</a:t>
            </a:r>
            <a:r>
              <a:rPr lang="en-US" altLang="en-US" sz="2400" b="1"/>
              <a:t>ORDER BY</a:t>
            </a:r>
            <a:r>
              <a:rPr lang="en-US" altLang="en-US" sz="2400"/>
              <a:t> 	&lt;attribute list&gt;]</a:t>
            </a:r>
          </a:p>
          <a:p>
            <a:r>
              <a:rPr lang="en-US" altLang="en-US" sz="2400"/>
              <a:t>There are three SQL commands to modify the database: </a:t>
            </a:r>
            <a:r>
              <a:rPr lang="en-US" altLang="en-US" sz="2400" b="1"/>
              <a:t>INSERT</a:t>
            </a:r>
            <a:r>
              <a:rPr lang="en-US" altLang="en-US" sz="2400"/>
              <a:t>, </a:t>
            </a:r>
            <a:r>
              <a:rPr lang="en-US" altLang="en-US" sz="2400" b="1"/>
              <a:t>DELETE</a:t>
            </a:r>
            <a:r>
              <a:rPr lang="en-US" altLang="en-US" sz="2400"/>
              <a:t>, and </a:t>
            </a:r>
            <a:r>
              <a:rPr lang="en-US" altLang="en-US" sz="2400" b="1"/>
              <a:t>UPDATE</a:t>
            </a:r>
            <a:endParaRPr lang="en-US" altLang="en-US" sz="240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CA22AE8-24D7-6309-F821-AA119A2F37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446992A7-5893-D442-95A6-02DA9AE9CE39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679940" name="Rectangle 4">
            <a:extLst>
              <a:ext uri="{FF2B5EF4-FFF2-40B4-BE49-F238E27FC236}">
                <a16:creationId xmlns:a16="http://schemas.microsoft.com/office/drawing/2014/main" id="{836060BE-14E2-1672-1623-F942777D2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Features Added in SQL2 and SQL-99</a:t>
            </a:r>
          </a:p>
        </p:txBody>
      </p:sp>
      <p:sp>
        <p:nvSpPr>
          <p:cNvPr id="679941" name="Rectangle 5">
            <a:extLst>
              <a:ext uri="{FF2B5EF4-FFF2-40B4-BE49-F238E27FC236}">
                <a16:creationId xmlns:a16="http://schemas.microsoft.com/office/drawing/2014/main" id="{DBFB483D-2233-5C3C-7E2F-7E57A67AE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Create schema</a:t>
            </a:r>
          </a:p>
          <a:p>
            <a:r>
              <a:rPr lang="en-US" altLang="en-US"/>
              <a:t>Referential integrity options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AD24053-FA82-5485-1E06-EFA53EBE4A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8- </a:t>
            </a:r>
            <a:fld id="{973D9D03-B87A-9441-B597-BE3C368E1AE1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681988" name="Rectangle 4">
            <a:extLst>
              <a:ext uri="{FF2B5EF4-FFF2-40B4-BE49-F238E27FC236}">
                <a16:creationId xmlns:a16="http://schemas.microsoft.com/office/drawing/2014/main" id="{C56EEFAA-623F-123C-BFFB-68B7A7257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SCHEMA</a:t>
            </a:r>
          </a:p>
        </p:txBody>
      </p:sp>
      <p:sp>
        <p:nvSpPr>
          <p:cNvPr id="681989" name="Rectangle 5">
            <a:extLst>
              <a:ext uri="{FF2B5EF4-FFF2-40B4-BE49-F238E27FC236}">
                <a16:creationId xmlns:a16="http://schemas.microsoft.com/office/drawing/2014/main" id="{D03AC697-E96E-E37F-5035-46BD22C30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Specifies a new database schema by giving it a name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2408</TotalTime>
  <Words>6392</Words>
  <Application>Microsoft Macintosh PowerPoint</Application>
  <PresentationFormat>Letter Paper (8.5x11 in)</PresentationFormat>
  <Paragraphs>501</Paragraphs>
  <Slides>75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Courier New</vt:lpstr>
      <vt:lpstr>Tahoma</vt:lpstr>
      <vt:lpstr>Wingdings</vt:lpstr>
      <vt:lpstr>Blends</vt:lpstr>
      <vt:lpstr>PowerPoint Presentation</vt:lpstr>
      <vt:lpstr>Chapter 8</vt:lpstr>
      <vt:lpstr>Data Definition, Constraints, and Schema Changes</vt:lpstr>
      <vt:lpstr>CREATE TABLE</vt:lpstr>
      <vt:lpstr>CREATE TABLE</vt:lpstr>
      <vt:lpstr>DROP TABLE</vt:lpstr>
      <vt:lpstr>ALTER TABLE</vt:lpstr>
      <vt:lpstr>Features Added in SQL2 and SQL-99</vt:lpstr>
      <vt:lpstr>CREATE SCHEMA</vt:lpstr>
      <vt:lpstr>REFERENTIAL INTEGRITY OPTIONS</vt:lpstr>
      <vt:lpstr>REFERENTIAL INTEGRITY OPTIONS (continued)</vt:lpstr>
      <vt:lpstr>Additional Data Types in SQL2 and SQL-99</vt:lpstr>
      <vt:lpstr>Additional Data Types in SQL2 and SQL-99 (contd.)</vt:lpstr>
      <vt:lpstr>Retrieval Queries in SQL</vt:lpstr>
      <vt:lpstr>Retrieval Queries in SQL (contd.)</vt:lpstr>
      <vt:lpstr>Retrieval Queries in SQL (contd.)</vt:lpstr>
      <vt:lpstr>Relational Database Schema--Figure 5.5  </vt:lpstr>
      <vt:lpstr>Populated Database--Fig.5.6</vt:lpstr>
      <vt:lpstr>Simple SQL Queries</vt:lpstr>
      <vt:lpstr>Simple SQL Queries (contd.)</vt:lpstr>
      <vt:lpstr>Simple SQL Queries (contd.)</vt:lpstr>
      <vt:lpstr>Simple SQL Queries (contd.)</vt:lpstr>
      <vt:lpstr>Aliases, * and DISTINCT, Empty WHERE-clause</vt:lpstr>
      <vt:lpstr>ALIASES</vt:lpstr>
      <vt:lpstr>ALIASES (contd.)</vt:lpstr>
      <vt:lpstr>UNSPECIFIED  WHERE-clause</vt:lpstr>
      <vt:lpstr>UNSPECIFIED  WHERE-clause (contd.)</vt:lpstr>
      <vt:lpstr>USE OF *</vt:lpstr>
      <vt:lpstr>USE OF DISTINCT</vt:lpstr>
      <vt:lpstr>SET OPERATIONS</vt:lpstr>
      <vt:lpstr>SET OPERATIONS (contd.) </vt:lpstr>
      <vt:lpstr>NESTING OF QUERIES</vt:lpstr>
      <vt:lpstr>NESTING OF QUERIES (contd.)</vt:lpstr>
      <vt:lpstr>CORRELATED NESTED QUERIES</vt:lpstr>
      <vt:lpstr>CORRELATED NESTED QUERIES (contd.)</vt:lpstr>
      <vt:lpstr>CORRELATED NESTED QUERIES (contd.)</vt:lpstr>
      <vt:lpstr>CORRELATED NESTED QUERIES (contd.)</vt:lpstr>
      <vt:lpstr>CORRELATED NESTED QUERIES (contd.)</vt:lpstr>
      <vt:lpstr>THE EXISTS FUNCTION</vt:lpstr>
      <vt:lpstr>THE EXISTS FUNCTION (contd.)</vt:lpstr>
      <vt:lpstr>THE EXISTS FUNCTION (contd.)</vt:lpstr>
      <vt:lpstr>EXPLICIT SETS</vt:lpstr>
      <vt:lpstr>NULLS IN SQL QUERIES</vt:lpstr>
      <vt:lpstr>Joined Relations Feature  in SQL2</vt:lpstr>
      <vt:lpstr>Joined Relations Feature  in SQL2 (contd.)</vt:lpstr>
      <vt:lpstr>Joined Relations Feature  in SQL2 (contd.)</vt:lpstr>
      <vt:lpstr>Joined Relations Feature  in SQL2 (contd.)</vt:lpstr>
      <vt:lpstr>AGGREGATE FUNCTIONS</vt:lpstr>
      <vt:lpstr>AGGREGATE FUNCTIONS (contd.)</vt:lpstr>
      <vt:lpstr>AGGREGATE FUNCTIONS (contd.)</vt:lpstr>
      <vt:lpstr>GROUPING</vt:lpstr>
      <vt:lpstr>GROUPING (contd.)</vt:lpstr>
      <vt:lpstr>GROUPING (contd.)</vt:lpstr>
      <vt:lpstr>THE HAVING-CLAUSE</vt:lpstr>
      <vt:lpstr>THE HAVING-CLAUSE (contd.)</vt:lpstr>
      <vt:lpstr>SUBSTRING COMPARISON</vt:lpstr>
      <vt:lpstr>SUBSTRING COMPARISON (contd.)</vt:lpstr>
      <vt:lpstr>SUBSTRING COMPARISON (contd.)</vt:lpstr>
      <vt:lpstr>ARITHMETIC OPERATIONS</vt:lpstr>
      <vt:lpstr>ORDER BY</vt:lpstr>
      <vt:lpstr>ORDER BY (contd.)</vt:lpstr>
      <vt:lpstr>Summary of SQL Queries</vt:lpstr>
      <vt:lpstr>Summary of SQL Queries (contd.)</vt:lpstr>
      <vt:lpstr>Specifying Updates in SQL</vt:lpstr>
      <vt:lpstr>INSERT</vt:lpstr>
      <vt:lpstr>INSERT (contd.)</vt:lpstr>
      <vt:lpstr>INSERT (contd.)</vt:lpstr>
      <vt:lpstr>INSERT (contd.)</vt:lpstr>
      <vt:lpstr>INSERT (contd.)</vt:lpstr>
      <vt:lpstr>DELETE</vt:lpstr>
      <vt:lpstr>DELETE (contd.)</vt:lpstr>
      <vt:lpstr>UPDATE</vt:lpstr>
      <vt:lpstr>UPDATE (contd.)</vt:lpstr>
      <vt:lpstr>UPDATE (contd.)</vt:lpstr>
      <vt:lpstr>Recap of SQL Queries</vt:lpstr>
    </vt:vector>
  </TitlesOfParts>
  <Manager/>
  <Company>Copyright © 2007 Ramez Elmasri and Shamkant B. Navathe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subject>SQL-99: SchemaDefinition, Constraints, and Queries and Views</dc:subject>
  <dc:creator>Elmasri/Navathe</dc:creator>
  <cp:keywords/>
  <dc:description/>
  <cp:lastModifiedBy>Irfan Ud-Din</cp:lastModifiedBy>
  <cp:revision>87</cp:revision>
  <cp:lastPrinted>2001-11-04T00:51:13Z</cp:lastPrinted>
  <dcterms:created xsi:type="dcterms:W3CDTF">2005-02-25T19:46:41Z</dcterms:created>
  <dcterms:modified xsi:type="dcterms:W3CDTF">2025-01-27T06:16:37Z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-1236066078</vt:i4>
  </property>
  <property fmtid="{D5CDD505-2E9C-101B-9397-08002B2CF9AE}" pid="3" name="_EmailSubject">
    <vt:lpwstr>Elmasri/Navathe Template</vt:lpwstr>
  </property>
  <property fmtid="{D5CDD505-2E9C-101B-9397-08002B2CF9AE}" pid="4" name="_AuthorEmail">
    <vt:lpwstr>Katherine.Harutunian@AWL.com</vt:lpwstr>
  </property>
  <property fmtid="{D5CDD505-2E9C-101B-9397-08002B2CF9AE}" pid="5" name="_AuthorEmailDisplayName">
    <vt:lpwstr>Harutunian, Katherine</vt:lpwstr>
  </property>
  <property fmtid="{D5CDD505-2E9C-101B-9397-08002B2CF9AE}" pid="6" name="_ReviewingToolsShownOnce">
    <vt:lpwstr/>
  </property>
</Properties>
</file>