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41" r:id="rId2"/>
    <p:sldId id="542" r:id="rId3"/>
    <p:sldId id="568" r:id="rId4"/>
    <p:sldId id="543" r:id="rId5"/>
    <p:sldId id="544" r:id="rId6"/>
    <p:sldId id="545" r:id="rId7"/>
    <p:sldId id="547" r:id="rId8"/>
    <p:sldId id="569" r:id="rId9"/>
    <p:sldId id="570" r:id="rId10"/>
    <p:sldId id="548" r:id="rId11"/>
    <p:sldId id="549" r:id="rId12"/>
    <p:sldId id="470" r:id="rId13"/>
    <p:sldId id="571" r:id="rId14"/>
    <p:sldId id="550" r:id="rId15"/>
    <p:sldId id="551" r:id="rId16"/>
    <p:sldId id="472" r:id="rId17"/>
    <p:sldId id="572" r:id="rId18"/>
    <p:sldId id="552" r:id="rId19"/>
    <p:sldId id="553" r:id="rId20"/>
    <p:sldId id="540" r:id="rId21"/>
    <p:sldId id="573" r:id="rId22"/>
    <p:sldId id="555" r:id="rId23"/>
    <p:sldId id="567" r:id="rId24"/>
    <p:sldId id="474" r:id="rId25"/>
    <p:sldId id="574" r:id="rId26"/>
    <p:sldId id="514" r:id="rId27"/>
    <p:sldId id="575" r:id="rId28"/>
    <p:sldId id="559" r:id="rId29"/>
    <p:sldId id="560" r:id="rId30"/>
    <p:sldId id="561" r:id="rId31"/>
    <p:sldId id="562" r:id="rId32"/>
    <p:sldId id="563" r:id="rId33"/>
    <p:sldId id="5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58AEF-A8CD-5641-9ED2-F320B205202D}" v="8" dt="2025-01-22T18:05:04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 autoAdjust="0"/>
    <p:restoredTop sz="95345"/>
  </p:normalViewPr>
  <p:slideViewPr>
    <p:cSldViewPr snapToGrid="0">
      <p:cViewPr varScale="1">
        <p:scale>
          <a:sx n="87" d="100"/>
          <a:sy n="87" d="100"/>
        </p:scale>
        <p:origin x="21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9658AEF-A8CD-5641-9ED2-F320B205202D}"/>
    <pc:docChg chg="undo custSel addSld modSld">
      <pc:chgData name="Irfan Ud-Din" userId="ee04383a-3b49-4780-98b3-1937345d585e" providerId="ADAL" clId="{89658AEF-A8CD-5641-9ED2-F320B205202D}" dt="2025-01-22T18:05:04.185" v="335" actId="20577"/>
      <pc:docMkLst>
        <pc:docMk/>
      </pc:docMkLst>
      <pc:sldChg chg="addSp modSp mod modAnim">
        <pc:chgData name="Irfan Ud-Din" userId="ee04383a-3b49-4780-98b3-1937345d585e" providerId="ADAL" clId="{89658AEF-A8CD-5641-9ED2-F320B205202D}" dt="2025-01-22T18:05:04.185" v="335" actId="20577"/>
        <pc:sldMkLst>
          <pc:docMk/>
          <pc:sldMk cId="518210709" sldId="540"/>
        </pc:sldMkLst>
        <pc:spChg chg="add mod">
          <ac:chgData name="Irfan Ud-Din" userId="ee04383a-3b49-4780-98b3-1937345d585e" providerId="ADAL" clId="{89658AEF-A8CD-5641-9ED2-F320B205202D}" dt="2025-01-22T18:05:04.185" v="335" actId="20577"/>
          <ac:spMkLst>
            <pc:docMk/>
            <pc:sldMk cId="518210709" sldId="540"/>
            <ac:spMk id="3" creationId="{A912EF4C-9BB4-273D-7399-492862916A0A}"/>
          </ac:spMkLst>
        </pc:spChg>
      </pc:sldChg>
      <pc:sldChg chg="modSp mod">
        <pc:chgData name="Irfan Ud-Din" userId="ee04383a-3b49-4780-98b3-1937345d585e" providerId="ADAL" clId="{89658AEF-A8CD-5641-9ED2-F320B205202D}" dt="2025-01-22T17:12:06.501" v="0" actId="20577"/>
        <pc:sldMkLst>
          <pc:docMk/>
          <pc:sldMk cId="376354570" sldId="541"/>
        </pc:sldMkLst>
        <pc:spChg chg="mod">
          <ac:chgData name="Irfan Ud-Din" userId="ee04383a-3b49-4780-98b3-1937345d585e" providerId="ADAL" clId="{89658AEF-A8CD-5641-9ED2-F320B205202D}" dt="2025-01-22T17:12:06.501" v="0" actId="20577"/>
          <ac:spMkLst>
            <pc:docMk/>
            <pc:sldMk cId="376354570" sldId="541"/>
            <ac:spMk id="2" creationId="{00000000-0000-0000-0000-000000000000}"/>
          </ac:spMkLst>
        </pc:spChg>
      </pc:sldChg>
      <pc:sldChg chg="modSp mod">
        <pc:chgData name="Irfan Ud-Din" userId="ee04383a-3b49-4780-98b3-1937345d585e" providerId="ADAL" clId="{89658AEF-A8CD-5641-9ED2-F320B205202D}" dt="2025-01-22T17:14:50.136" v="11" actId="20577"/>
        <pc:sldMkLst>
          <pc:docMk/>
          <pc:sldMk cId="3839915822" sldId="542"/>
        </pc:sldMkLst>
        <pc:spChg chg="mod">
          <ac:chgData name="Irfan Ud-Din" userId="ee04383a-3b49-4780-98b3-1937345d585e" providerId="ADAL" clId="{89658AEF-A8CD-5641-9ED2-F320B205202D}" dt="2025-01-22T17:14:50.136" v="11" actId="20577"/>
          <ac:spMkLst>
            <pc:docMk/>
            <pc:sldMk cId="3839915822" sldId="542"/>
            <ac:spMk id="3" creationId="{00000000-0000-0000-0000-000000000000}"/>
          </ac:spMkLst>
        </pc:spChg>
      </pc:sldChg>
      <pc:sldChg chg="addSp delSp modSp new mod">
        <pc:chgData name="Irfan Ud-Din" userId="ee04383a-3b49-4780-98b3-1937345d585e" providerId="ADAL" clId="{89658AEF-A8CD-5641-9ED2-F320B205202D}" dt="2025-01-22T17:47:39.204" v="301"/>
        <pc:sldMkLst>
          <pc:docMk/>
          <pc:sldMk cId="3450558682" sldId="569"/>
        </pc:sldMkLst>
        <pc:spChg chg="mod">
          <ac:chgData name="Irfan Ud-Din" userId="ee04383a-3b49-4780-98b3-1937345d585e" providerId="ADAL" clId="{89658AEF-A8CD-5641-9ED2-F320B205202D}" dt="2025-01-22T17:18:02.446" v="40" actId="20577"/>
          <ac:spMkLst>
            <pc:docMk/>
            <pc:sldMk cId="3450558682" sldId="569"/>
            <ac:spMk id="2" creationId="{B86C3D45-C9D0-6FCB-D616-4345ADDB06B4}"/>
          </ac:spMkLst>
        </pc:spChg>
        <pc:spChg chg="mod">
          <ac:chgData name="Irfan Ud-Din" userId="ee04383a-3b49-4780-98b3-1937345d585e" providerId="ADAL" clId="{89658AEF-A8CD-5641-9ED2-F320B205202D}" dt="2025-01-22T17:47:39.204" v="301"/>
          <ac:spMkLst>
            <pc:docMk/>
            <pc:sldMk cId="3450558682" sldId="569"/>
            <ac:spMk id="3" creationId="{76FB6723-19A4-0622-D040-5D266EF0416E}"/>
          </ac:spMkLst>
        </pc:spChg>
        <pc:spChg chg="add mod">
          <ac:chgData name="Irfan Ud-Din" userId="ee04383a-3b49-4780-98b3-1937345d585e" providerId="ADAL" clId="{89658AEF-A8CD-5641-9ED2-F320B205202D}" dt="2025-01-22T17:43:38.661" v="293" actId="14100"/>
          <ac:spMkLst>
            <pc:docMk/>
            <pc:sldMk cId="3450558682" sldId="569"/>
            <ac:spMk id="5" creationId="{43B2853C-D79A-C347-170B-7927F1DE1C41}"/>
          </ac:spMkLst>
        </pc:spChg>
        <pc:spChg chg="add mod">
          <ac:chgData name="Irfan Ud-Din" userId="ee04383a-3b49-4780-98b3-1937345d585e" providerId="ADAL" clId="{89658AEF-A8CD-5641-9ED2-F320B205202D}" dt="2025-01-22T17:43:41.593" v="294" actId="14100"/>
          <ac:spMkLst>
            <pc:docMk/>
            <pc:sldMk cId="3450558682" sldId="569"/>
            <ac:spMk id="7" creationId="{6E897ADB-E5A2-A518-3595-CD3B3ED70BA5}"/>
          </ac:spMkLst>
        </pc:spChg>
        <pc:graphicFrameChg chg="add del mod">
          <ac:chgData name="Irfan Ud-Din" userId="ee04383a-3b49-4780-98b3-1937345d585e" providerId="ADAL" clId="{89658AEF-A8CD-5641-9ED2-F320B205202D}" dt="2025-01-22T17:20:09.947" v="65" actId="478"/>
          <ac:graphicFrameMkLst>
            <pc:docMk/>
            <pc:sldMk cId="3450558682" sldId="569"/>
            <ac:graphicFrameMk id="8" creationId="{D8BD444A-1001-7FF5-27B2-9BDFBEA4652A}"/>
          </ac:graphicFrameMkLst>
        </pc:graphicFrameChg>
        <pc:graphicFrameChg chg="add del mod">
          <ac:chgData name="Irfan Ud-Din" userId="ee04383a-3b49-4780-98b3-1937345d585e" providerId="ADAL" clId="{89658AEF-A8CD-5641-9ED2-F320B205202D}" dt="2025-01-22T17:20:08.641" v="64" actId="478"/>
          <ac:graphicFrameMkLst>
            <pc:docMk/>
            <pc:sldMk cId="3450558682" sldId="569"/>
            <ac:graphicFrameMk id="9" creationId="{AD62226D-A753-498E-F1F2-1B07AE42C568}"/>
          </ac:graphicFrameMkLst>
        </pc:graphicFrameChg>
        <pc:graphicFrameChg chg="add del mod">
          <ac:chgData name="Irfan Ud-Din" userId="ee04383a-3b49-4780-98b3-1937345d585e" providerId="ADAL" clId="{89658AEF-A8CD-5641-9ED2-F320B205202D}" dt="2025-01-22T17:20:07.616" v="63" actId="478"/>
          <ac:graphicFrameMkLst>
            <pc:docMk/>
            <pc:sldMk cId="3450558682" sldId="569"/>
            <ac:graphicFrameMk id="10" creationId="{37A5428B-E710-7EF5-6367-5EB1DDDFDDA4}"/>
          </ac:graphicFrameMkLst>
        </pc:graphicFrameChg>
        <pc:graphicFrameChg chg="add del mod">
          <ac:chgData name="Irfan Ud-Din" userId="ee04383a-3b49-4780-98b3-1937345d585e" providerId="ADAL" clId="{89658AEF-A8CD-5641-9ED2-F320B205202D}" dt="2025-01-22T17:20:06.291" v="62" actId="478"/>
          <ac:graphicFrameMkLst>
            <pc:docMk/>
            <pc:sldMk cId="3450558682" sldId="569"/>
            <ac:graphicFrameMk id="11" creationId="{2FDE5C61-CDD1-BA93-1746-D5B31C8BE20C}"/>
          </ac:graphicFrameMkLst>
        </pc:graphicFrameChg>
        <pc:graphicFrameChg chg="add del mod">
          <ac:chgData name="Irfan Ud-Din" userId="ee04383a-3b49-4780-98b3-1937345d585e" providerId="ADAL" clId="{89658AEF-A8CD-5641-9ED2-F320B205202D}" dt="2025-01-22T17:20:04.951" v="61" actId="478"/>
          <ac:graphicFrameMkLst>
            <pc:docMk/>
            <pc:sldMk cId="3450558682" sldId="569"/>
            <ac:graphicFrameMk id="12" creationId="{89EAFD58-FB82-6C1D-06CA-73A649879C6A}"/>
          </ac:graphicFrameMkLst>
        </pc:graphicFrameChg>
        <pc:graphicFrameChg chg="add del mod">
          <ac:chgData name="Irfan Ud-Din" userId="ee04383a-3b49-4780-98b3-1937345d585e" providerId="ADAL" clId="{89658AEF-A8CD-5641-9ED2-F320B205202D}" dt="2025-01-22T17:20:03.511" v="60" actId="478"/>
          <ac:graphicFrameMkLst>
            <pc:docMk/>
            <pc:sldMk cId="3450558682" sldId="569"/>
            <ac:graphicFrameMk id="13" creationId="{C7D68886-8ABC-5362-45BF-30FF9E12803F}"/>
          </ac:graphicFrameMkLst>
        </pc:graphicFrameChg>
        <pc:graphicFrameChg chg="add del mod">
          <ac:chgData name="Irfan Ud-Din" userId="ee04383a-3b49-4780-98b3-1937345d585e" providerId="ADAL" clId="{89658AEF-A8CD-5641-9ED2-F320B205202D}" dt="2025-01-22T17:19:59.114" v="59" actId="478"/>
          <ac:graphicFrameMkLst>
            <pc:docMk/>
            <pc:sldMk cId="3450558682" sldId="569"/>
            <ac:graphicFrameMk id="14" creationId="{3557C0BC-5788-C7E7-45DF-8A34AF6F7AED}"/>
          </ac:graphicFrameMkLst>
        </pc:graphicFrameChg>
      </pc:sldChg>
      <pc:sldChg chg="addSp modSp new mod">
        <pc:chgData name="Irfan Ud-Din" userId="ee04383a-3b49-4780-98b3-1937345d585e" providerId="ADAL" clId="{89658AEF-A8CD-5641-9ED2-F320B205202D}" dt="2025-01-22T17:50:07.848" v="304"/>
        <pc:sldMkLst>
          <pc:docMk/>
          <pc:sldMk cId="1436718269" sldId="570"/>
        </pc:sldMkLst>
        <pc:spChg chg="mod">
          <ac:chgData name="Irfan Ud-Din" userId="ee04383a-3b49-4780-98b3-1937345d585e" providerId="ADAL" clId="{89658AEF-A8CD-5641-9ED2-F320B205202D}" dt="2025-01-22T17:20:27.699" v="89" actId="20577"/>
          <ac:spMkLst>
            <pc:docMk/>
            <pc:sldMk cId="1436718269" sldId="570"/>
            <ac:spMk id="2" creationId="{DF51B1E2-7B4D-5A4A-8138-52841A91DF44}"/>
          </ac:spMkLst>
        </pc:spChg>
        <pc:spChg chg="mod">
          <ac:chgData name="Irfan Ud-Din" userId="ee04383a-3b49-4780-98b3-1937345d585e" providerId="ADAL" clId="{89658AEF-A8CD-5641-9ED2-F320B205202D}" dt="2025-01-22T17:50:07.848" v="304"/>
          <ac:spMkLst>
            <pc:docMk/>
            <pc:sldMk cId="1436718269" sldId="570"/>
            <ac:spMk id="3" creationId="{E3E0737A-45AA-82E9-B1CB-A2FED59A8366}"/>
          </ac:spMkLst>
        </pc:spChg>
        <pc:spChg chg="add mod">
          <ac:chgData name="Irfan Ud-Din" userId="ee04383a-3b49-4780-98b3-1937345d585e" providerId="ADAL" clId="{89658AEF-A8CD-5641-9ED2-F320B205202D}" dt="2025-01-22T17:44:11.630" v="300" actId="14100"/>
          <ac:spMkLst>
            <pc:docMk/>
            <pc:sldMk cId="1436718269" sldId="570"/>
            <ac:spMk id="4" creationId="{24D82682-DE42-E5F9-4B12-F88FFF9F4653}"/>
          </ac:spMkLst>
        </pc:spChg>
        <pc:spChg chg="add mod">
          <ac:chgData name="Irfan Ud-Din" userId="ee04383a-3b49-4780-98b3-1937345d585e" providerId="ADAL" clId="{89658AEF-A8CD-5641-9ED2-F320B205202D}" dt="2025-01-22T17:43:56.847" v="298" actId="20577"/>
          <ac:spMkLst>
            <pc:docMk/>
            <pc:sldMk cId="1436718269" sldId="570"/>
            <ac:spMk id="6" creationId="{1F667E58-BABC-110D-2A41-CEC22E5B7665}"/>
          </ac:spMkLst>
        </pc:spChg>
      </pc:sldChg>
      <pc:sldChg chg="addSp modSp new mod">
        <pc:chgData name="Irfan Ud-Din" userId="ee04383a-3b49-4780-98b3-1937345d585e" providerId="ADAL" clId="{89658AEF-A8CD-5641-9ED2-F320B205202D}" dt="2025-01-22T17:53:20.039" v="307"/>
        <pc:sldMkLst>
          <pc:docMk/>
          <pc:sldMk cId="1733791453" sldId="571"/>
        </pc:sldMkLst>
        <pc:spChg chg="mod">
          <ac:chgData name="Irfan Ud-Din" userId="ee04383a-3b49-4780-98b3-1937345d585e" providerId="ADAL" clId="{89658AEF-A8CD-5641-9ED2-F320B205202D}" dt="2025-01-22T17:23:55.131" v="139" actId="20577"/>
          <ac:spMkLst>
            <pc:docMk/>
            <pc:sldMk cId="1733791453" sldId="571"/>
            <ac:spMk id="2" creationId="{9539907B-ED77-F27E-382E-3DB352AB4B81}"/>
          </ac:spMkLst>
        </pc:spChg>
        <pc:spChg chg="mod">
          <ac:chgData name="Irfan Ud-Din" userId="ee04383a-3b49-4780-98b3-1937345d585e" providerId="ADAL" clId="{89658AEF-A8CD-5641-9ED2-F320B205202D}" dt="2025-01-22T17:53:20.039" v="307"/>
          <ac:spMkLst>
            <pc:docMk/>
            <pc:sldMk cId="1733791453" sldId="571"/>
            <ac:spMk id="3" creationId="{DC72A601-C7B8-2073-570B-F8745E8EB700}"/>
          </ac:spMkLst>
        </pc:spChg>
        <pc:spChg chg="add mod">
          <ac:chgData name="Irfan Ud-Din" userId="ee04383a-3b49-4780-98b3-1937345d585e" providerId="ADAL" clId="{89658AEF-A8CD-5641-9ED2-F320B205202D}" dt="2025-01-22T17:50:30.185" v="306" actId="20577"/>
          <ac:spMkLst>
            <pc:docMk/>
            <pc:sldMk cId="1733791453" sldId="571"/>
            <ac:spMk id="5" creationId="{39361F3D-3A0A-E609-9E90-5CF7725ED277}"/>
          </ac:spMkLst>
        </pc:spChg>
      </pc:sldChg>
      <pc:sldChg chg="addSp delSp modSp new mod">
        <pc:chgData name="Irfan Ud-Din" userId="ee04383a-3b49-4780-98b3-1937345d585e" providerId="ADAL" clId="{89658AEF-A8CD-5641-9ED2-F320B205202D}" dt="2025-01-22T17:55:33.031" v="308"/>
        <pc:sldMkLst>
          <pc:docMk/>
          <pc:sldMk cId="2039715118" sldId="572"/>
        </pc:sldMkLst>
        <pc:spChg chg="mod">
          <ac:chgData name="Irfan Ud-Din" userId="ee04383a-3b49-4780-98b3-1937345d585e" providerId="ADAL" clId="{89658AEF-A8CD-5641-9ED2-F320B205202D}" dt="2025-01-22T17:27:18.179" v="179" actId="20577"/>
          <ac:spMkLst>
            <pc:docMk/>
            <pc:sldMk cId="2039715118" sldId="572"/>
            <ac:spMk id="2" creationId="{E81AB47A-1175-20C9-C2F2-07B9956B5D66}"/>
          </ac:spMkLst>
        </pc:spChg>
        <pc:spChg chg="mod">
          <ac:chgData name="Irfan Ud-Din" userId="ee04383a-3b49-4780-98b3-1937345d585e" providerId="ADAL" clId="{89658AEF-A8CD-5641-9ED2-F320B205202D}" dt="2025-01-22T17:55:33.031" v="308"/>
          <ac:spMkLst>
            <pc:docMk/>
            <pc:sldMk cId="2039715118" sldId="572"/>
            <ac:spMk id="3" creationId="{1A938F3F-DECD-3BE2-340B-174A42EBF860}"/>
          </ac:spMkLst>
        </pc:spChg>
        <pc:spChg chg="add del mod">
          <ac:chgData name="Irfan Ud-Din" userId="ee04383a-3b49-4780-98b3-1937345d585e" providerId="ADAL" clId="{89658AEF-A8CD-5641-9ED2-F320B205202D}" dt="2025-01-22T17:29:26.667" v="190"/>
          <ac:spMkLst>
            <pc:docMk/>
            <pc:sldMk cId="2039715118" sldId="572"/>
            <ac:spMk id="4" creationId="{CCED6113-8702-DB6D-6232-B89C1389FB30}"/>
          </ac:spMkLst>
        </pc:spChg>
        <pc:spChg chg="add mod">
          <ac:chgData name="Irfan Ud-Din" userId="ee04383a-3b49-4780-98b3-1937345d585e" providerId="ADAL" clId="{89658AEF-A8CD-5641-9ED2-F320B205202D}" dt="2025-01-22T17:29:22.078" v="188" actId="20577"/>
          <ac:spMkLst>
            <pc:docMk/>
            <pc:sldMk cId="2039715118" sldId="572"/>
            <ac:spMk id="6" creationId="{28F7AF4A-FF4C-69E7-9084-5F1350AA4D1C}"/>
          </ac:spMkLst>
        </pc:spChg>
      </pc:sldChg>
      <pc:sldChg chg="addSp modSp new mod">
        <pc:chgData name="Irfan Ud-Din" userId="ee04383a-3b49-4780-98b3-1937345d585e" providerId="ADAL" clId="{89658AEF-A8CD-5641-9ED2-F320B205202D}" dt="2025-01-22T17:59:42.944" v="309"/>
        <pc:sldMkLst>
          <pc:docMk/>
          <pc:sldMk cId="3960274098" sldId="573"/>
        </pc:sldMkLst>
        <pc:spChg chg="mod">
          <ac:chgData name="Irfan Ud-Din" userId="ee04383a-3b49-4780-98b3-1937345d585e" providerId="ADAL" clId="{89658AEF-A8CD-5641-9ED2-F320B205202D}" dt="2025-01-22T17:32:30.331" v="234" actId="20577"/>
          <ac:spMkLst>
            <pc:docMk/>
            <pc:sldMk cId="3960274098" sldId="573"/>
            <ac:spMk id="2" creationId="{1FD7644E-1A92-DB01-B168-32CE77EFF437}"/>
          </ac:spMkLst>
        </pc:spChg>
        <pc:spChg chg="mod">
          <ac:chgData name="Irfan Ud-Din" userId="ee04383a-3b49-4780-98b3-1937345d585e" providerId="ADAL" clId="{89658AEF-A8CD-5641-9ED2-F320B205202D}" dt="2025-01-22T17:59:42.944" v="309"/>
          <ac:spMkLst>
            <pc:docMk/>
            <pc:sldMk cId="3960274098" sldId="573"/>
            <ac:spMk id="3" creationId="{471EE44D-2899-8F68-CED8-77E438CFCB85}"/>
          </ac:spMkLst>
        </pc:spChg>
        <pc:spChg chg="add mod">
          <ac:chgData name="Irfan Ud-Din" userId="ee04383a-3b49-4780-98b3-1937345d585e" providerId="ADAL" clId="{89658AEF-A8CD-5641-9ED2-F320B205202D}" dt="2025-01-22T17:31:57.611" v="226" actId="20577"/>
          <ac:spMkLst>
            <pc:docMk/>
            <pc:sldMk cId="3960274098" sldId="573"/>
            <ac:spMk id="5" creationId="{93F32A2E-3C77-42AE-9ADF-0945C90EF987}"/>
          </ac:spMkLst>
        </pc:spChg>
      </pc:sldChg>
      <pc:sldChg chg="addSp modSp new mod">
        <pc:chgData name="Irfan Ud-Din" userId="ee04383a-3b49-4780-98b3-1937345d585e" providerId="ADAL" clId="{89658AEF-A8CD-5641-9ED2-F320B205202D}" dt="2025-01-22T18:00:52.758" v="310"/>
        <pc:sldMkLst>
          <pc:docMk/>
          <pc:sldMk cId="1825098736" sldId="574"/>
        </pc:sldMkLst>
        <pc:spChg chg="mod">
          <ac:chgData name="Irfan Ud-Din" userId="ee04383a-3b49-4780-98b3-1937345d585e" providerId="ADAL" clId="{89658AEF-A8CD-5641-9ED2-F320B205202D}" dt="2025-01-22T17:33:20.215" v="256" actId="20577"/>
          <ac:spMkLst>
            <pc:docMk/>
            <pc:sldMk cId="1825098736" sldId="574"/>
            <ac:spMk id="2" creationId="{E2D03FC9-DFD9-CD8B-9D82-D1FB41C8D005}"/>
          </ac:spMkLst>
        </pc:spChg>
        <pc:spChg chg="mod">
          <ac:chgData name="Irfan Ud-Din" userId="ee04383a-3b49-4780-98b3-1937345d585e" providerId="ADAL" clId="{89658AEF-A8CD-5641-9ED2-F320B205202D}" dt="2025-01-22T18:00:52.758" v="310"/>
          <ac:spMkLst>
            <pc:docMk/>
            <pc:sldMk cId="1825098736" sldId="574"/>
            <ac:spMk id="3" creationId="{3B5625A4-2523-A4DE-4D22-8B121BEEC973}"/>
          </ac:spMkLst>
        </pc:spChg>
        <pc:spChg chg="add mod">
          <ac:chgData name="Irfan Ud-Din" userId="ee04383a-3b49-4780-98b3-1937345d585e" providerId="ADAL" clId="{89658AEF-A8CD-5641-9ED2-F320B205202D}" dt="2025-01-22T17:34:56.944" v="263" actId="14100"/>
          <ac:spMkLst>
            <pc:docMk/>
            <pc:sldMk cId="1825098736" sldId="574"/>
            <ac:spMk id="5" creationId="{3FAFD154-48FD-B14D-6ADC-6A2FDE196980}"/>
          </ac:spMkLst>
        </pc:spChg>
        <pc:spChg chg="add mod">
          <ac:chgData name="Irfan Ud-Din" userId="ee04383a-3b49-4780-98b3-1937345d585e" providerId="ADAL" clId="{89658AEF-A8CD-5641-9ED2-F320B205202D}" dt="2025-01-22T17:35:01.961" v="264" actId="14100"/>
          <ac:spMkLst>
            <pc:docMk/>
            <pc:sldMk cId="1825098736" sldId="574"/>
            <ac:spMk id="7" creationId="{7C3AF5C8-26B3-DB45-CA24-4F5E007309C2}"/>
          </ac:spMkLst>
        </pc:spChg>
      </pc:sldChg>
      <pc:sldChg chg="addSp modSp new mod">
        <pc:chgData name="Irfan Ud-Din" userId="ee04383a-3b49-4780-98b3-1937345d585e" providerId="ADAL" clId="{89658AEF-A8CD-5641-9ED2-F320B205202D}" dt="2025-01-22T18:04:08.753" v="329" actId="1035"/>
        <pc:sldMkLst>
          <pc:docMk/>
          <pc:sldMk cId="1627876000" sldId="575"/>
        </pc:sldMkLst>
        <pc:spChg chg="mod">
          <ac:chgData name="Irfan Ud-Din" userId="ee04383a-3b49-4780-98b3-1937345d585e" providerId="ADAL" clId="{89658AEF-A8CD-5641-9ED2-F320B205202D}" dt="2025-01-22T17:36:59.997" v="275" actId="20577"/>
          <ac:spMkLst>
            <pc:docMk/>
            <pc:sldMk cId="1627876000" sldId="575"/>
            <ac:spMk id="2" creationId="{1A34F919-C631-1352-20DB-5FEF264109C7}"/>
          </ac:spMkLst>
        </pc:spChg>
        <pc:spChg chg="mod">
          <ac:chgData name="Irfan Ud-Din" userId="ee04383a-3b49-4780-98b3-1937345d585e" providerId="ADAL" clId="{89658AEF-A8CD-5641-9ED2-F320B205202D}" dt="2025-01-22T18:03:02.236" v="312"/>
          <ac:spMkLst>
            <pc:docMk/>
            <pc:sldMk cId="1627876000" sldId="575"/>
            <ac:spMk id="3" creationId="{C38C4DE5-21F2-C5AD-3320-48CD481B0DDC}"/>
          </ac:spMkLst>
        </pc:spChg>
        <pc:spChg chg="add mod">
          <ac:chgData name="Irfan Ud-Din" userId="ee04383a-3b49-4780-98b3-1937345d585e" providerId="ADAL" clId="{89658AEF-A8CD-5641-9ED2-F320B205202D}" dt="2025-01-22T17:40:43.488" v="287" actId="1076"/>
          <ac:spMkLst>
            <pc:docMk/>
            <pc:sldMk cId="1627876000" sldId="575"/>
            <ac:spMk id="5" creationId="{FB8200F9-0D56-C125-7AE4-CE89A205F875}"/>
          </ac:spMkLst>
        </pc:spChg>
        <pc:spChg chg="add mod">
          <ac:chgData name="Irfan Ud-Din" userId="ee04383a-3b49-4780-98b3-1937345d585e" providerId="ADAL" clId="{89658AEF-A8CD-5641-9ED2-F320B205202D}" dt="2025-01-22T17:40:40.454" v="286" actId="1076"/>
          <ac:spMkLst>
            <pc:docMk/>
            <pc:sldMk cId="1627876000" sldId="575"/>
            <ac:spMk id="7" creationId="{08E42021-79E2-C234-2D36-F44155E8ED47}"/>
          </ac:spMkLst>
        </pc:spChg>
        <pc:spChg chg="add mod">
          <ac:chgData name="Irfan Ud-Din" userId="ee04383a-3b49-4780-98b3-1937345d585e" providerId="ADAL" clId="{89658AEF-A8CD-5641-9ED2-F320B205202D}" dt="2025-01-22T18:04:08.753" v="329" actId="1035"/>
          <ac:spMkLst>
            <pc:docMk/>
            <pc:sldMk cId="1627876000" sldId="575"/>
            <ac:spMk id="9" creationId="{A160A901-D477-9F22-CD45-7BA88F5060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B1D5B-F5FC-40B4-BF4C-9A6ADC77563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D694B-E315-4184-BA10-6C64C705C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9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A15A-2F93-4A36-BFAD-4BF2234E7B58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3529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16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20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24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0B75-F917-9F91-BF89-71A89A08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C92F-8C8D-01FB-1033-7B461AB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D87E-B6E5-3705-1E7C-3341AC9E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74B9-E547-DC56-9B2A-711F848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1FF6-6F4F-DFFA-F428-EE34ADF6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2AF-3EBD-6A49-8FDB-981281E5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8BAED-3EA5-A5FD-65A1-6C02C6E2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483B-9830-2677-40B1-AA3477E1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BA96-74B3-581D-4B63-470F3E4A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443D-85DB-6F51-5872-8748515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7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6D651-CE1A-F096-6A98-1AE05F8B9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46FB-A76C-A902-DFF4-E57F5C52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44E7-B420-F600-1D5C-D9B46450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A87A-D2EC-EE2A-6A6A-047E74E8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F414-9696-4561-684D-849E9C54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0630-AB26-A629-7326-DC63C2A3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5A28-E1F3-E9FA-286A-F5E052EF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1C65-BB8D-5DFB-9D83-F161A5CF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4937-6541-2011-7D0A-771B2EDF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0078-05F6-7629-257F-C9C58B4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79C5-1827-3CEA-282E-E272DB26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B25BB-FDB2-318D-6CD4-8EBB4DCE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705C-377F-0769-032E-819C89C3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D21C-B30F-499E-A4A5-1BE69E20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C801-E3F2-1279-E362-0E89AD9F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5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30F0-B34F-8D54-D539-EB73AED1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6FA0-484E-D544-5A1E-721D767D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FBB4E-1E85-F573-2903-A8DFBB7E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7BC30-A88C-0ED2-AF0C-6E03E6F1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0C85-2A79-96E5-F62E-7A6E8FF2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923B6-283C-1577-806A-0A45A650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0E46-C9E4-0344-358D-09298EF4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88F8-BDC3-1D5C-B1A5-99A119C8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BDD37-4B67-8648-9D80-F947E669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8FC43-77C2-7D14-C270-8289D95E2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B4B5D-F435-0D22-1AB5-4F6F9F74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1ED5B-7D61-045B-FDB7-6A65C6B8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55279-CDA5-8D2A-08C7-B01D4378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7E3EF-6F1E-0720-D1E7-233A248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2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2433-38F8-A2D3-C923-62B955A4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F817B-CA45-FD14-6460-B8E0F3F7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44D4B-584F-5460-39A5-D422A601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48A3C-6BD3-17A9-7408-C382D016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3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1624E-4EF8-EE98-8CFB-C657D033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8A0E4-D678-2AEE-148D-DF61CD4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4033-F01B-98D9-E756-45CF09E5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6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4A7F-B9C0-AB1B-7B7A-7F68E4BC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015C-1CA0-7100-D52D-9E5773FB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09D76-F227-1C6F-C8F1-C6C937A57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B3738-1144-0F91-EA0A-8D60283C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D424-56AE-0FEE-484A-AEE5CB2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37F3-B944-DF5C-C097-247A081E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6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8FE3-94DA-6DDD-B221-78B8CA6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30242-DEB4-D3B2-E4B1-460167D5B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8701-DA18-C6D9-95B1-5AB21FD8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65100-BE08-182A-8469-4B85C234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D55EC-B46F-6562-D6E5-5DD4D30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10338-2841-5B9D-8B7A-0B8820F9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42187-617C-83FC-4DC3-133BDE72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3928-BC7C-532E-B8CB-5E500F43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C695-6D95-ACEE-5540-A90767936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F691-0AF3-42E0-8C7D-6ACCDA91103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29B1-16B3-18C5-E136-ADE475C4B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EBB3-7869-7980-0C6F-FA27DA9C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387" y="3116327"/>
            <a:ext cx="8404860" cy="2616100"/>
          </a:xfrm>
          <a:prstGeom prst="rect">
            <a:avLst/>
          </a:prstGeom>
        </p:spPr>
        <p:txBody>
          <a:bodyPr vert="horz" wrap="square" lIns="0" tIns="579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9"/>
              </a:spcBef>
            </a:pPr>
            <a:r>
              <a:rPr sz="6600" spc="-70" dirty="0"/>
              <a:t>SQL</a:t>
            </a:r>
            <a:r>
              <a:rPr sz="6600" spc="-235" dirty="0"/>
              <a:t> </a:t>
            </a:r>
            <a:r>
              <a:rPr sz="6600" spc="-85" dirty="0"/>
              <a:t>Joins</a:t>
            </a:r>
            <a:br>
              <a:rPr lang="en-US" sz="6600" spc="-85" dirty="0"/>
            </a:b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7635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6380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6605"/>
            <a:ext cx="4362872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outer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complete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A,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available)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B. If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no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right side </a:t>
            </a:r>
            <a:r>
              <a:rPr sz="2800" spc="-6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will</a:t>
            </a:r>
            <a:r>
              <a:rPr sz="2800" spc="-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contain</a:t>
            </a:r>
            <a:r>
              <a:rPr sz="28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null.</a:t>
            </a:r>
            <a:endParaRPr sz="2800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4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6380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587" y="5192267"/>
            <a:ext cx="9548707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endParaRPr lang="ar-JO" sz="28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LEFT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OUTER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62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87461"/>
              </p:ext>
            </p:extLst>
          </p:nvPr>
        </p:nvGraphicFramePr>
        <p:xfrm>
          <a:off x="804334" y="1365250"/>
          <a:ext cx="9457268" cy="3230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122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9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Joins…</a:t>
            </a:r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LEFT OUTER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9131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907B-ED77-F27E-382E-3DB352A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Left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A601-C7B8-2073-570B-F8745E8E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D.Dname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E.Fname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DEPARTMENT D</a:t>
            </a:r>
          </a:p>
          <a:p>
            <a:pPr marL="0" indent="0">
              <a:buNone/>
            </a:pPr>
            <a:r>
              <a:rPr lang="en-US" dirty="0"/>
              <a:t>LEFT OUTER JOIN </a:t>
            </a:r>
          </a:p>
          <a:p>
            <a:pPr marL="0" indent="0">
              <a:buNone/>
            </a:pPr>
            <a:r>
              <a:rPr lang="en-US" dirty="0"/>
              <a:t>    EMPLOYEE E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D.Mgr_ssn</a:t>
            </a:r>
            <a:r>
              <a:rPr lang="en-US" dirty="0"/>
              <a:t> = </a:t>
            </a:r>
            <a:r>
              <a:rPr lang="en-US" dirty="0" err="1"/>
              <a:t>E.Ssn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F3D-3A0A-E609-9E90-5CF7725ED277}"/>
              </a:ext>
            </a:extLst>
          </p:cNvPr>
          <p:cNvSpPr txBox="1"/>
          <p:nvPr/>
        </p:nvSpPr>
        <p:spPr>
          <a:xfrm>
            <a:off x="7677509" y="532963"/>
            <a:ext cx="42657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Left Outer Join</a:t>
            </a:r>
            <a:r>
              <a:rPr lang="en-GB" dirty="0"/>
              <a:t> retrieves all rows from the DEPARTMENT table, along with matching rows from the EMPLOYEE table based on the </a:t>
            </a:r>
            <a:r>
              <a:rPr lang="en-GB" dirty="0" err="1"/>
              <a:t>Mgr_ssn</a:t>
            </a:r>
            <a:r>
              <a:rPr lang="en-GB" dirty="0"/>
              <a:t> column in DEPARTMENT and the </a:t>
            </a:r>
            <a:r>
              <a:rPr lang="en-GB" dirty="0" err="1"/>
              <a:t>Ssn</a:t>
            </a:r>
            <a:r>
              <a:rPr lang="en-GB" dirty="0"/>
              <a:t> column in EMPLOYEE.</a:t>
            </a:r>
          </a:p>
          <a:p>
            <a:endParaRPr lang="en-GB" dirty="0"/>
          </a:p>
          <a:p>
            <a:r>
              <a:rPr lang="en-GB" dirty="0"/>
              <a:t>If a department does not have a manager assigned (i.e., </a:t>
            </a:r>
            <a:r>
              <a:rPr lang="en-GB" dirty="0" err="1"/>
              <a:t>Mgr_ssn</a:t>
            </a:r>
            <a:r>
              <a:rPr lang="en-GB" dirty="0"/>
              <a:t> is NULL), the query will still include the department, but the manager's name will show as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9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50977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6605"/>
            <a:ext cx="4382347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complete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available)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If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will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null.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1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50977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587" y="5147340"/>
            <a:ext cx="8683413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RIGHT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OUTER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 </a:t>
            </a:r>
            <a:r>
              <a:rPr sz="2800" spc="-6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lang="ar-JO" sz="2800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62876"/>
              </p:ext>
            </p:extLst>
          </p:nvPr>
        </p:nvGraphicFramePr>
        <p:xfrm>
          <a:off x="1219197" y="1365250"/>
          <a:ext cx="9541936" cy="329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646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906A30-A1B9-58FA-0CA4-1AA111AA3922}"/>
              </a:ext>
            </a:extLst>
          </p:cNvPr>
          <p:cNvSpPr txBox="1"/>
          <p:nvPr/>
        </p:nvSpPr>
        <p:spPr>
          <a:xfrm>
            <a:off x="5619750" y="507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BC5B4F"/>
                </a:solidFill>
                <a:effectLst/>
                <a:latin typeface="Arial" panose="020B0604020202020204" pitchFamily="34" charset="0"/>
              </a:rPr>
              <a:t>Note: RIGHT are not currently supported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21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Joins…..example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charset="0"/>
              </a:rPr>
              <a:t>SELECT</a:t>
            </a:r>
            <a:r>
              <a:rPr lang="en-US" sz="2400" dirty="0">
                <a:latin typeface="Lucida Console" charset="0"/>
              </a:rPr>
              <a:t>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Lucida Console" charset="0"/>
              </a:rPr>
              <a:t>FROM</a:t>
            </a: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</a:t>
            </a:r>
            <a:r>
              <a:rPr lang="en-US" sz="2400" dirty="0">
                <a:solidFill>
                  <a:srgbClr val="0070C0"/>
                </a:solidFill>
                <a:latin typeface="Lucida Console" charset="0"/>
              </a:rPr>
              <a:t>RIGHT OUTER JOIN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Lucida Console" charset="0"/>
              </a:rPr>
              <a:t>ON</a:t>
            </a: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86932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B47A-1175-20C9-C2F2-07B9956B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8F3F-DECD-3BE2-340B-174A42EB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E.Fname</a:t>
            </a:r>
            <a:r>
              <a:rPr lang="en-US" dirty="0"/>
              <a:t> AS </a:t>
            </a:r>
            <a:r>
              <a:rPr lang="en-US" dirty="0" err="1"/>
              <a:t>EmployeeFirstName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E.Lname</a:t>
            </a:r>
            <a:r>
              <a:rPr lang="en-US" dirty="0"/>
              <a:t> AS </a:t>
            </a:r>
            <a:r>
              <a:rPr lang="en-US" dirty="0" err="1"/>
              <a:t>EmployeeLastName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D.Dname</a:t>
            </a:r>
            <a:r>
              <a:rPr lang="en-US" dirty="0"/>
              <a:t> AS </a:t>
            </a:r>
            <a:r>
              <a:rPr lang="en-US" dirty="0" err="1"/>
              <a:t>DepartmentName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 E</a:t>
            </a:r>
          </a:p>
          <a:p>
            <a:pPr marL="0" indent="0">
              <a:buNone/>
            </a:pPr>
            <a:r>
              <a:rPr lang="en-US" dirty="0"/>
              <a:t>RIGHT OUTER JOIN </a:t>
            </a:r>
          </a:p>
          <a:p>
            <a:pPr marL="0" indent="0">
              <a:buNone/>
            </a:pPr>
            <a:r>
              <a:rPr lang="en-US" dirty="0"/>
              <a:t>    DEPARTMENT D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E.Dno</a:t>
            </a:r>
            <a:r>
              <a:rPr lang="en-US" dirty="0"/>
              <a:t> = </a:t>
            </a:r>
            <a:r>
              <a:rPr lang="en-US" dirty="0" err="1"/>
              <a:t>D.Dnumber</a:t>
            </a:r>
            <a:r>
              <a:rPr lang="en-US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7AF4A-FF4C-69E7-9084-5F1350AA4D1C}"/>
              </a:ext>
            </a:extLst>
          </p:cNvPr>
          <p:cNvSpPr txBox="1"/>
          <p:nvPr/>
        </p:nvSpPr>
        <p:spPr>
          <a:xfrm>
            <a:off x="7401463" y="880994"/>
            <a:ext cx="44634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Right Outer Join</a:t>
            </a:r>
            <a:r>
              <a:rPr lang="en-GB" dirty="0"/>
              <a:t> retrieves all rows from the DEPARTMENT table, along with matching rows from the EMPLOYEE table based on the </a:t>
            </a:r>
            <a:r>
              <a:rPr lang="en-GB" dirty="0" err="1"/>
              <a:t>Dno</a:t>
            </a:r>
            <a:r>
              <a:rPr lang="en-GB" dirty="0"/>
              <a:t> column in EMPLOYEE and the </a:t>
            </a:r>
            <a:r>
              <a:rPr lang="en-GB" dirty="0" err="1"/>
              <a:t>Dnumber</a:t>
            </a:r>
            <a:r>
              <a:rPr lang="en-GB" dirty="0"/>
              <a:t> column in DEPARTMENT.</a:t>
            </a:r>
          </a:p>
          <a:p>
            <a:endParaRPr lang="en-GB" dirty="0"/>
          </a:p>
          <a:p>
            <a:r>
              <a:rPr lang="en-GB" dirty="0"/>
              <a:t>If a department does not have any employees, the department will still be included, but the employee fields will show as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1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5982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6606"/>
            <a:ext cx="4293447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Full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all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from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both sides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available.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no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missing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null.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7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5982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588" y="5974842"/>
            <a:ext cx="9767993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375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2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2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FULL</a:t>
            </a:r>
            <a:r>
              <a:rPr sz="22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OUTER</a:t>
            </a:r>
            <a:r>
              <a:rPr sz="2200" spc="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4333" y="1212850"/>
          <a:ext cx="9956800" cy="471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TableB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60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8" y="485102"/>
            <a:ext cx="44238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T</a:t>
            </a:r>
            <a:r>
              <a:rPr spc="-105" dirty="0"/>
              <a:t>ype</a:t>
            </a:r>
            <a:r>
              <a:rPr dirty="0"/>
              <a:t>s</a:t>
            </a:r>
            <a:r>
              <a:rPr spc="-204" dirty="0"/>
              <a:t> </a:t>
            </a:r>
            <a:r>
              <a:rPr spc="-105" dirty="0"/>
              <a:t>o</a:t>
            </a:r>
            <a:r>
              <a:rPr dirty="0"/>
              <a:t>f</a:t>
            </a:r>
            <a:r>
              <a:rPr spc="-21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5818"/>
            <a:ext cx="6057053" cy="401456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Natural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lang="ar-JO" sz="22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ar-JO" sz="2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Outer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Cross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lang="en-US" sz="22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GB" sz="2200" dirty="0">
                <a:solidFill>
                  <a:srgbClr val="2E2B1F"/>
                </a:solidFill>
                <a:latin typeface="Calibri"/>
                <a:cs typeface="Calibri"/>
              </a:rPr>
              <a:t>Self Join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Joins….. Example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FULL OUTER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59894" y="4227617"/>
          <a:ext cx="318413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EF4C-9BB4-273D-7399-492862916A0A}"/>
              </a:ext>
            </a:extLst>
          </p:cNvPr>
          <p:cNvSpPr txBox="1"/>
          <p:nvPr/>
        </p:nvSpPr>
        <p:spPr>
          <a:xfrm>
            <a:off x="7260634" y="5347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BC5B4F"/>
                </a:solidFill>
                <a:effectLst/>
                <a:latin typeface="Arial" panose="020B0604020202020204" pitchFamily="34" charset="0"/>
              </a:rPr>
              <a:t>Note: FULL are not currently supported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21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644E-1A92-DB01-B168-32CE77E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E44D-2899-8F68-CED8-77E438CF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E.Fname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E.Lname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D.Dname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 E</a:t>
            </a:r>
          </a:p>
          <a:p>
            <a:pPr marL="0" indent="0">
              <a:buNone/>
            </a:pPr>
            <a:r>
              <a:rPr lang="en-US" dirty="0"/>
              <a:t>FULL OUTER JOIN </a:t>
            </a:r>
          </a:p>
          <a:p>
            <a:pPr marL="0" indent="0">
              <a:buNone/>
            </a:pPr>
            <a:r>
              <a:rPr lang="en-US" dirty="0"/>
              <a:t>    DEPARTMENT D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E.Dno</a:t>
            </a:r>
            <a:r>
              <a:rPr lang="en-US" dirty="0"/>
              <a:t> = </a:t>
            </a:r>
            <a:r>
              <a:rPr lang="en-US" dirty="0" err="1"/>
              <a:t>D.Dnumber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32A2E-3C77-42AE-9ADF-0945C90EF987}"/>
              </a:ext>
            </a:extLst>
          </p:cNvPr>
          <p:cNvSpPr txBox="1"/>
          <p:nvPr/>
        </p:nvSpPr>
        <p:spPr>
          <a:xfrm>
            <a:off x="8301488" y="1138972"/>
            <a:ext cx="30523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Full Outer Join</a:t>
            </a:r>
            <a:r>
              <a:rPr lang="en-GB" dirty="0"/>
              <a:t> retrieves all rows from both the EMPLOYEE and DEPARTMENT tables.</a:t>
            </a:r>
          </a:p>
          <a:p>
            <a:endParaRPr lang="en-GB" dirty="0"/>
          </a:p>
          <a:p>
            <a:r>
              <a:rPr lang="en-GB" dirty="0"/>
              <a:t>Rows from EMPLOYEE that do not have a matching department will show NULL in the department fields.</a:t>
            </a:r>
          </a:p>
          <a:p>
            <a:endParaRPr lang="en-GB" dirty="0"/>
          </a:p>
          <a:p>
            <a:r>
              <a:rPr lang="en-GB" dirty="0"/>
              <a:t>Rows from DEPARTMENT without employees will show NULL in the employee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7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31860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C</a:t>
            </a:r>
            <a:r>
              <a:rPr spc="-170" dirty="0"/>
              <a:t>r</a:t>
            </a:r>
            <a:r>
              <a:rPr spc="-105" dirty="0"/>
              <a:t>o</a:t>
            </a:r>
            <a:r>
              <a:rPr spc="-100" dirty="0"/>
              <a:t>s</a:t>
            </a:r>
            <a:r>
              <a:rPr dirty="0"/>
              <a:t>s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6606"/>
            <a:ext cx="9254067" cy="2867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44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cross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Cartesian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Product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– it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every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combined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every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gives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results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not using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WHERE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querying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MySQL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CROSS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TableA,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80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86AA-53B8-7BB0-2437-5BEF95B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0E309-C987-85E0-030E-CD347FCA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3250"/>
            <a:ext cx="9912165" cy="4351338"/>
          </a:xfrm>
        </p:spPr>
      </p:pic>
    </p:spTree>
    <p:extLst>
      <p:ext uri="{BB962C8B-B14F-4D97-AF65-F5344CB8AC3E}">
        <p14:creationId xmlns:p14="http://schemas.microsoft.com/office/powerpoint/2010/main" val="261261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*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CROSS JOIN Enrolled E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59894" y="1939490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1914882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6" y="3827215"/>
          <a:ext cx="6960512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184602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1885" y="183186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25671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3FC9-DFD9-CD8B-9D82-D1FB41C8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Cross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25A4-2523-A4DE-4D22-8B121BEE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E.Fname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E.Lname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P.Pname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 E</a:t>
            </a:r>
          </a:p>
          <a:p>
            <a:pPr marL="0" indent="0">
              <a:buNone/>
            </a:pPr>
            <a:r>
              <a:rPr lang="en-US" dirty="0"/>
              <a:t>CROSS JOIN </a:t>
            </a:r>
          </a:p>
          <a:p>
            <a:pPr marL="0" indent="0">
              <a:buNone/>
            </a:pPr>
            <a:r>
              <a:rPr lang="en-US" dirty="0"/>
              <a:t>    PROJECT 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FD154-48FD-B14D-6ADC-6A2FDE196980}"/>
              </a:ext>
            </a:extLst>
          </p:cNvPr>
          <p:cNvSpPr txBox="1"/>
          <p:nvPr/>
        </p:nvSpPr>
        <p:spPr>
          <a:xfrm>
            <a:off x="7712014" y="2022720"/>
            <a:ext cx="4352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Cross Join</a:t>
            </a:r>
            <a:r>
              <a:rPr lang="en-GB" dirty="0"/>
              <a:t> returns the Cartesian product of two tables, which means every row from the first table is combined with every row from the second table.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AF5C8-26B3-DB45-CA24-4F5E007309C2}"/>
              </a:ext>
            </a:extLst>
          </p:cNvPr>
          <p:cNvSpPr txBox="1"/>
          <p:nvPr/>
        </p:nvSpPr>
        <p:spPr>
          <a:xfrm>
            <a:off x="7850038" y="4066474"/>
            <a:ext cx="4214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Every row from the EMPLOYEE table is paired with every row from the PROJECT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9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Theta Joins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*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S, Enrolled 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sz="2400" dirty="0">
                <a:latin typeface="Lucida Console" charset="0"/>
              </a:rPr>
              <a:t>WHERE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Lucida Console" charset="0"/>
              </a:rPr>
              <a:t>S.sid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 &lt;= </a:t>
            </a:r>
            <a:r>
              <a:rPr lang="en-US" sz="2400" dirty="0" err="1">
                <a:solidFill>
                  <a:srgbClr val="FF0000"/>
                </a:solidFill>
                <a:latin typeface="Lucida Console" charset="0"/>
              </a:rPr>
              <a:t>E.sid</a:t>
            </a:r>
            <a:endParaRPr lang="en-US" sz="2400" dirty="0">
              <a:solidFill>
                <a:srgbClr val="FF0000"/>
              </a:solidFill>
              <a:latin typeface="Lucida Consol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59894" y="2533850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509242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6" y="4421575"/>
          <a:ext cx="696051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4038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1885" y="2453005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7964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F919-C631-1352-20DB-5FEF2641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4DE5-21F2-C5AD-3320-48CD481B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E1.Fname, </a:t>
            </a:r>
          </a:p>
          <a:p>
            <a:pPr marL="0" indent="0">
              <a:buNone/>
            </a:pPr>
            <a:r>
              <a:rPr lang="en-US" dirty="0"/>
              <a:t>    E1.Lname, </a:t>
            </a:r>
          </a:p>
          <a:p>
            <a:pPr marL="0" indent="0">
              <a:buNone/>
            </a:pPr>
            <a:r>
              <a:rPr lang="en-US" dirty="0"/>
              <a:t>    E1.Salary, </a:t>
            </a:r>
          </a:p>
          <a:p>
            <a:pPr marL="0" indent="0">
              <a:buNone/>
            </a:pPr>
            <a:r>
              <a:rPr lang="en-US" dirty="0"/>
              <a:t>    E2.Fname AS 'Colleague Name', </a:t>
            </a:r>
          </a:p>
          <a:p>
            <a:pPr marL="0" indent="0">
              <a:buNone/>
            </a:pPr>
            <a:r>
              <a:rPr lang="en-US" dirty="0"/>
              <a:t>    E2.Lname AS 'Colleague Last Name', </a:t>
            </a:r>
          </a:p>
          <a:p>
            <a:pPr marL="0" indent="0">
              <a:buNone/>
            </a:pPr>
            <a:r>
              <a:rPr lang="en-US" dirty="0"/>
              <a:t>    E2.Salary AS 'Colleague Salary'</a:t>
            </a:r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 E1</a:t>
            </a:r>
          </a:p>
          <a:p>
            <a:pPr marL="0" indent="0">
              <a:buNone/>
            </a:pPr>
            <a:r>
              <a:rPr lang="en-US" dirty="0"/>
              <a:t>JOIN </a:t>
            </a:r>
          </a:p>
          <a:p>
            <a:pPr marL="0" indent="0">
              <a:buNone/>
            </a:pPr>
            <a:r>
              <a:rPr lang="en-US" dirty="0"/>
              <a:t>    EMPLOYEE E2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E1.Dno = E2.Dno AND E1.Salary &gt; E2.Salary;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200F9-0D56-C125-7AE4-CE89A205F875}"/>
              </a:ext>
            </a:extLst>
          </p:cNvPr>
          <p:cNvSpPr txBox="1"/>
          <p:nvPr/>
        </p:nvSpPr>
        <p:spPr>
          <a:xfrm>
            <a:off x="5699185" y="629121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Theta Join</a:t>
            </a:r>
            <a:r>
              <a:rPr lang="en-GB" dirty="0"/>
              <a:t> is a type of join where the condition involves a comparison operator other than equality (=). This includes operators like &lt;, &gt;, &lt;=, &gt;=, or !=.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42021-79E2-C234-2D36-F44155E8ED47}"/>
              </a:ext>
            </a:extLst>
          </p:cNvPr>
          <p:cNvSpPr txBox="1"/>
          <p:nvPr/>
        </p:nvSpPr>
        <p:spPr>
          <a:xfrm>
            <a:off x="5878902" y="2782669"/>
            <a:ext cx="609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Find all employees whose salary is </a:t>
            </a:r>
            <a:r>
              <a:rPr lang="en-GB" b="1" dirty="0"/>
              <a:t>greater than</a:t>
            </a:r>
            <a:r>
              <a:rPr lang="en-GB" dirty="0"/>
              <a:t> the salary of employees in the same department.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0A901-D477-9F22-CD45-7BA88F506070}"/>
              </a:ext>
            </a:extLst>
          </p:cNvPr>
          <p:cNvSpPr txBox="1"/>
          <p:nvPr/>
        </p:nvSpPr>
        <p:spPr>
          <a:xfrm>
            <a:off x="5878902" y="3801528"/>
            <a:ext cx="60988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query performs a </a:t>
            </a:r>
            <a:r>
              <a:rPr lang="en-GB" b="1" dirty="0"/>
              <a:t>theta join</a:t>
            </a:r>
            <a:r>
              <a:rPr lang="en-GB" dirty="0"/>
              <a:t> between the EMPLOYEE table and itself, but with </a:t>
            </a:r>
            <a:r>
              <a:rPr lang="en-GB" b="1" dirty="0"/>
              <a:t>two aliases</a:t>
            </a:r>
            <a:r>
              <a:rPr lang="en-GB" dirty="0"/>
              <a:t> (E1 and E2).The join condition checks:</a:t>
            </a:r>
          </a:p>
          <a:p>
            <a:r>
              <a:rPr lang="en-GB" dirty="0"/>
              <a:t>E1.Dno = E2.Dno: </a:t>
            </a:r>
          </a:p>
          <a:p>
            <a:r>
              <a:rPr lang="en-GB" dirty="0"/>
              <a:t>Employees must be in the same department.</a:t>
            </a:r>
          </a:p>
          <a:p>
            <a:endParaRPr lang="en-GB" dirty="0"/>
          </a:p>
          <a:p>
            <a:r>
              <a:rPr lang="en-GB" dirty="0"/>
              <a:t>E1.Salary &gt; E2.Salary: </a:t>
            </a:r>
          </a:p>
          <a:p>
            <a:r>
              <a:rPr lang="en-GB" dirty="0"/>
              <a:t>Employee E1's salary must be greater than Employee E2's salary.</a:t>
            </a:r>
          </a:p>
        </p:txBody>
      </p:sp>
    </p:spTree>
    <p:extLst>
      <p:ext uri="{BB962C8B-B14F-4D97-AF65-F5344CB8AC3E}">
        <p14:creationId xmlns:p14="http://schemas.microsoft.com/office/powerpoint/2010/main" val="162787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2117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6" y="1546606"/>
            <a:ext cx="4428067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table (table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A)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 not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match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 (table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95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2125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19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3744214"/>
            <a:ext cx="9628293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4935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LEFT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800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14935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  <a:r>
              <a:rPr lang="en-US" sz="2800" dirty="0">
                <a:solidFill>
                  <a:srgbClr val="00B0F0"/>
                </a:solidFill>
                <a:latin typeface="Calibri"/>
                <a:cs typeface="Calibri"/>
              </a:rPr>
              <a:t>;</a:t>
            </a:r>
            <a:endParaRPr sz="28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Perform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outer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exclude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don't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clause.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4333" y="1593851"/>
          <a:ext cx="9956800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734C-8C1E-D47E-19CA-0813F7A0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Different Types of SQL JOINs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5728F4-8F27-5831-E77F-B97B770C5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0075" y="1488377"/>
            <a:ext cx="10048875" cy="22826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different types of the JOINs in 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(INNER)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records that have matching values in both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(OUTER)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records from the left table, and the matched records from the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(OUTER)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records from the right table, and the matched records from the left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(OUTER)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records when there is a match in either left or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A08DD-2D6E-8CAB-DB8D-9BFFF3E2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958150"/>
            <a:ext cx="5676900" cy="25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69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6723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19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6" y="1546606"/>
            <a:ext cx="4428067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 table (table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B)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 not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match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72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67316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19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3744214"/>
            <a:ext cx="9061027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8133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6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800" spc="-61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48133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Perform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 outer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exclude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we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don't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via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clause.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4333" y="1593851"/>
          <a:ext cx="9956800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6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7519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6" y="1546605"/>
            <a:ext cx="4428067" cy="3054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table.</a:t>
            </a:r>
            <a:endParaRPr lang="en-US" sz="28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sz="28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solidFill>
                  <a:srgbClr val="FF0000"/>
                </a:solidFill>
                <a:latin typeface="Calibri"/>
                <a:cs typeface="Calibri"/>
              </a:rPr>
              <a:t>In general, Not used 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7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7519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>
                <a:solidFill>
                  <a:srgbClr val="FF0000"/>
                </a:solidFill>
              </a:rPr>
              <a:t>F</a:t>
            </a:r>
            <a:r>
              <a:rPr spc="-105" dirty="0">
                <a:solidFill>
                  <a:srgbClr val="FF0000"/>
                </a:solidFill>
              </a:rPr>
              <a:t>ul</a:t>
            </a:r>
            <a:r>
              <a:rPr dirty="0">
                <a:solidFill>
                  <a:srgbClr val="FF0000"/>
                </a:solidFill>
              </a:rPr>
              <a:t>l</a:t>
            </a:r>
            <a:r>
              <a:rPr spc="-21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Ou</a:t>
            </a:r>
            <a:r>
              <a:rPr spc="-140" dirty="0">
                <a:solidFill>
                  <a:srgbClr val="FF0000"/>
                </a:solidFill>
              </a:rPr>
              <a:t>t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r</a:t>
            </a:r>
            <a:r>
              <a:rPr spc="-204" dirty="0">
                <a:solidFill>
                  <a:srgbClr val="FF0000"/>
                </a:solidFill>
              </a:rPr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4768597"/>
            <a:ext cx="9956800" cy="128047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FULL OUTER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800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  <a:p>
            <a:pPr marL="241300" marR="2675890">
              <a:lnSpc>
                <a:spcPts val="3020"/>
              </a:lnSpc>
              <a:spcBef>
                <a:spcPts val="10"/>
              </a:spcBef>
            </a:pP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  <a:r>
              <a:rPr sz="2800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800" spc="-6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lang="en-US"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4333" y="1593851"/>
          <a:ext cx="9956800" cy="286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0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5787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S</a:t>
            </a:r>
            <a:r>
              <a:rPr spc="-100" dirty="0"/>
              <a:t>a</a:t>
            </a:r>
            <a:r>
              <a:rPr spc="-110" dirty="0"/>
              <a:t>m</a:t>
            </a:r>
            <a:r>
              <a:rPr spc="-105" dirty="0"/>
              <a:t>pl</a:t>
            </a:r>
            <a:r>
              <a:rPr dirty="0"/>
              <a:t>e</a:t>
            </a:r>
            <a:r>
              <a:rPr spc="-190" dirty="0"/>
              <a:t> </a:t>
            </a:r>
            <a:r>
              <a:rPr spc="-459" dirty="0"/>
              <a:t>T</a:t>
            </a:r>
            <a:r>
              <a:rPr spc="-100" dirty="0"/>
              <a:t>a</a:t>
            </a:r>
            <a:r>
              <a:rPr spc="-105" dirty="0"/>
              <a:t>ble</a:t>
            </a:r>
            <a:r>
              <a:rPr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08272"/>
              </p:ext>
            </p:extLst>
          </p:nvPr>
        </p:nvGraphicFramePr>
        <p:xfrm>
          <a:off x="590550" y="2127250"/>
          <a:ext cx="4074583" cy="329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6187" y="1750314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ableA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98160"/>
              </p:ext>
            </p:extLst>
          </p:nvPr>
        </p:nvGraphicFramePr>
        <p:xfrm>
          <a:off x="6560608" y="2127885"/>
          <a:ext cx="4064000" cy="328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69726" y="1750314"/>
            <a:ext cx="85259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ableB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0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611074"/>
            <a:ext cx="317838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>
                <a:solidFill>
                  <a:srgbClr val="FF0000"/>
                </a:solidFill>
              </a:rPr>
              <a:t>Inne</a:t>
            </a:r>
            <a:r>
              <a:rPr dirty="0">
                <a:solidFill>
                  <a:srgbClr val="FF0000"/>
                </a:solidFill>
              </a:rPr>
              <a:t>r</a:t>
            </a:r>
            <a:r>
              <a:rPr spc="-21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Jo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0525" y="1546605"/>
            <a:ext cx="445008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chemeClr val="accent1"/>
                </a:solidFill>
                <a:latin typeface="Calibri"/>
                <a:cs typeface="Calibri"/>
              </a:rPr>
              <a:t>Inner </a:t>
            </a:r>
            <a:r>
              <a:rPr sz="2800" b="1" spc="-5" dirty="0">
                <a:solidFill>
                  <a:schemeClr val="accent1"/>
                </a:solidFill>
                <a:latin typeface="Calibri"/>
                <a:cs typeface="Calibri"/>
              </a:rPr>
              <a:t>join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only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of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records 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that</a:t>
            </a:r>
            <a:r>
              <a:rPr sz="28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match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both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800" dirty="0">
              <a:latin typeface="Calibri"/>
              <a:cs typeface="Calibri"/>
            </a:endParaRPr>
          </a:p>
          <a:p>
            <a:pPr marL="241300" marR="741045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commonly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used,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best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understood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5" y="1684448"/>
            <a:ext cx="4876800" cy="246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68E1D-6C9C-D7D6-CE14-FCD2E4D101AC}"/>
              </a:ext>
            </a:extLst>
          </p:cNvPr>
          <p:cNvSpPr txBox="1"/>
          <p:nvPr/>
        </p:nvSpPr>
        <p:spPr>
          <a:xfrm>
            <a:off x="714587" y="453396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INNER JOIN Syntax</a:t>
            </a:r>
          </a:p>
          <a:p>
            <a:pPr algn="l"/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375D95-F1E2-6974-9F68-0860DC2D5F76}"/>
              </a:ext>
            </a:extLst>
          </p:cNvPr>
          <p:cNvSpPr/>
          <p:nvPr/>
        </p:nvSpPr>
        <p:spPr>
          <a:xfrm>
            <a:off x="6924677" y="4031266"/>
            <a:ext cx="4791075" cy="225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1E50169-7596-25AF-F46B-5EFEA1E76FF4}"/>
              </a:ext>
            </a:extLst>
          </p:cNvPr>
          <p:cNvSpPr txBox="1"/>
          <p:nvPr/>
        </p:nvSpPr>
        <p:spPr>
          <a:xfrm>
            <a:off x="6924677" y="4240297"/>
            <a:ext cx="4724187" cy="183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Note:</a:t>
            </a: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Inner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Joins do not 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have to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use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equality 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to </a:t>
            </a:r>
            <a:r>
              <a:rPr sz="2800" spc="-6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join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the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fields</a:t>
            </a:r>
            <a:endParaRPr sz="2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Can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use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&lt;, &gt;,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&lt;&gt;</a:t>
            </a:r>
            <a:endParaRPr sz="2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49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317838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1" y="3886200"/>
            <a:ext cx="8753687" cy="2720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4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INNER</a:t>
            </a:r>
            <a:r>
              <a:rPr sz="2400" b="1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JOIN </a:t>
            </a:r>
            <a:r>
              <a:rPr sz="2400" spc="-35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lang="en-US" sz="24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lang="en-US" sz="2400" spc="-2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</a:p>
          <a:p>
            <a:pPr marL="12700">
              <a:lnSpc>
                <a:spcPts val="259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buClr>
                <a:srgbClr val="A9A47B"/>
              </a:buClr>
              <a:tabLst>
                <a:tab pos="241300" algn="l"/>
              </a:tabLst>
            </a:pP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doing</a:t>
            </a:r>
            <a:endParaRPr sz="4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80000"/>
              </a:lnSpc>
              <a:spcBef>
                <a:spcPts val="285"/>
              </a:spcBef>
            </a:pP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4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80000"/>
              </a:lnSpc>
              <a:spcBef>
                <a:spcPts val="285"/>
              </a:spcBef>
            </a:pP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TableA,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lang="ar-JO" sz="2400" spc="-3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8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WHERE</a:t>
            </a:r>
            <a:r>
              <a:rPr sz="2400" b="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lang="en-US" sz="2400" spc="-2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75508"/>
              </p:ext>
            </p:extLst>
          </p:nvPr>
        </p:nvGraphicFramePr>
        <p:xfrm>
          <a:off x="804333" y="1530351"/>
          <a:ext cx="7620000" cy="212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8">
                <a:tc>
                  <a:txBody>
                    <a:bodyPr/>
                    <a:lstStyle/>
                    <a:p>
                      <a:pPr marL="91440" marR="859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97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7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70874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(</a:t>
            </a:r>
            <a:r>
              <a:rPr spc="-110" dirty="0"/>
              <a:t>c</a:t>
            </a:r>
            <a:r>
              <a:rPr spc="-105" dirty="0"/>
              <a:t>on</a:t>
            </a:r>
            <a:r>
              <a:rPr spc="-100" dirty="0"/>
              <a:t>t</a:t>
            </a:r>
            <a:r>
              <a:rPr spc="-110" dirty="0"/>
              <a:t>i</a:t>
            </a:r>
            <a:r>
              <a:rPr spc="-105" dirty="0"/>
              <a:t>nued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46605"/>
            <a:ext cx="4978400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spc="-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2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lang="ar-JO"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2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B0F0"/>
                </a:solidFill>
                <a:latin typeface="Calibri"/>
                <a:cs typeface="Calibri"/>
              </a:rPr>
              <a:t>INNER </a:t>
            </a:r>
            <a:r>
              <a:rPr sz="2800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b="1" spc="-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6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&gt;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lang="en-US" sz="2800" spc="-2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62845"/>
              </p:ext>
            </p:extLst>
          </p:nvPr>
        </p:nvGraphicFramePr>
        <p:xfrm>
          <a:off x="5892800" y="1295400"/>
          <a:ext cx="5384800" cy="429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 marR="363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PK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4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More…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Rows…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0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3D45-C9D0-6FCB-D616-4345ADDB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6723-19A4-0622-D040-5D266EF0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E.Fname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E.Lname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D.Dname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 E</a:t>
            </a:r>
          </a:p>
          <a:p>
            <a:pPr marL="0" indent="0">
              <a:buNone/>
            </a:pPr>
            <a:r>
              <a:rPr lang="en-US" dirty="0"/>
              <a:t>INNER JOIN </a:t>
            </a:r>
          </a:p>
          <a:p>
            <a:pPr marL="0" indent="0">
              <a:buNone/>
            </a:pPr>
            <a:r>
              <a:rPr lang="en-US" dirty="0"/>
              <a:t>    DEPARTMENT D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E.Dno</a:t>
            </a:r>
            <a:r>
              <a:rPr lang="en-US" dirty="0"/>
              <a:t> = </a:t>
            </a:r>
            <a:r>
              <a:rPr lang="en-US" dirty="0" err="1"/>
              <a:t>D.Dnumber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2853C-D79A-C347-170B-7927F1DE1C41}"/>
              </a:ext>
            </a:extLst>
          </p:cNvPr>
          <p:cNvSpPr txBox="1"/>
          <p:nvPr/>
        </p:nvSpPr>
        <p:spPr>
          <a:xfrm>
            <a:off x="7712015" y="4420886"/>
            <a:ext cx="4261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INNER JOIN combines rows from the EMPLOYEE and DEPARTMENT tables where the </a:t>
            </a:r>
            <a:r>
              <a:rPr lang="en-GB" dirty="0" err="1"/>
              <a:t>Dno</a:t>
            </a:r>
            <a:r>
              <a:rPr lang="en-GB" dirty="0"/>
              <a:t> column in EMPLOYEE matches the </a:t>
            </a:r>
            <a:r>
              <a:rPr lang="en-GB" dirty="0" err="1"/>
              <a:t>Dnumber</a:t>
            </a:r>
            <a:r>
              <a:rPr lang="en-GB" dirty="0"/>
              <a:t> column in DEPARTMENT.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97ADB-E5A2-A518-3595-CD3B3ED70BA5}"/>
              </a:ext>
            </a:extLst>
          </p:cNvPr>
          <p:cNvSpPr txBox="1"/>
          <p:nvPr/>
        </p:nvSpPr>
        <p:spPr>
          <a:xfrm>
            <a:off x="7712013" y="913619"/>
            <a:ext cx="4261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Retrieve the list of employees along with the names of the departments they belong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5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B1E2-7B4D-5A4A-8138-52841A91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737A-45AA-82E9-B1CB-A2FED59A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P.Pname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DL.Dlocation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PROJECT P</a:t>
            </a:r>
          </a:p>
          <a:p>
            <a:pPr marL="0" indent="0">
              <a:buNone/>
            </a:pPr>
            <a:r>
              <a:rPr lang="en-US" dirty="0"/>
              <a:t>NATURAL JOIN </a:t>
            </a:r>
          </a:p>
          <a:p>
            <a:pPr marL="0" indent="0">
              <a:buNone/>
            </a:pPr>
            <a:r>
              <a:rPr lang="en-US" dirty="0"/>
              <a:t>    DEPT_LOCATION DL;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82682-DE42-E5F9-4B12-F88FFF9F4653}"/>
              </a:ext>
            </a:extLst>
          </p:cNvPr>
          <p:cNvSpPr txBox="1"/>
          <p:nvPr/>
        </p:nvSpPr>
        <p:spPr>
          <a:xfrm>
            <a:off x="7149861" y="1090523"/>
            <a:ext cx="5042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Retrieve the list of projects along with their corresponding department locations.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67E58-BABC-110D-2A41-CEC22E5B7665}"/>
              </a:ext>
            </a:extLst>
          </p:cNvPr>
          <p:cNvSpPr txBox="1"/>
          <p:nvPr/>
        </p:nvSpPr>
        <p:spPr>
          <a:xfrm>
            <a:off x="7149861" y="3991849"/>
            <a:ext cx="5042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NATURAL JOIN automatically matches columns with the same name and compatible data types, which in this case are </a:t>
            </a:r>
            <a:r>
              <a:rPr lang="en-GB" dirty="0" err="1"/>
              <a:t>Dnumber</a:t>
            </a:r>
            <a:r>
              <a:rPr lang="en-GB" dirty="0"/>
              <a:t> in PROJECT and DEPT_LOCATION.</a:t>
            </a:r>
          </a:p>
          <a:p>
            <a:endParaRPr lang="en-GB" dirty="0"/>
          </a:p>
          <a:p>
            <a:r>
              <a:rPr lang="en-GB" dirty="0"/>
              <a:t>This query retrieves project names and their corresponding department locations without explicitly specifying the join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1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2180</Words>
  <Application>Microsoft Macintosh PowerPoint</Application>
  <PresentationFormat>Widescreen</PresentationFormat>
  <Paragraphs>698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Lucida Console</vt:lpstr>
      <vt:lpstr>Segoe UI</vt:lpstr>
      <vt:lpstr>Times New Roman</vt:lpstr>
      <vt:lpstr>Office Theme</vt:lpstr>
      <vt:lpstr>SQL Joins </vt:lpstr>
      <vt:lpstr>Types of Joins</vt:lpstr>
      <vt:lpstr>Different Types of SQL JOINs</vt:lpstr>
      <vt:lpstr>Sample Tables</vt:lpstr>
      <vt:lpstr>Inner Join</vt:lpstr>
      <vt:lpstr>Inner Join</vt:lpstr>
      <vt:lpstr>Inner Join (continued)</vt:lpstr>
      <vt:lpstr>Example of Inner Join</vt:lpstr>
      <vt:lpstr>Example of Natural Join</vt:lpstr>
      <vt:lpstr>Left Outer Join</vt:lpstr>
      <vt:lpstr>Left Outer Join</vt:lpstr>
      <vt:lpstr>SQL Joins…Example</vt:lpstr>
      <vt:lpstr>Example of Left Outer Join</vt:lpstr>
      <vt:lpstr>Right Outer Join</vt:lpstr>
      <vt:lpstr>Right Outer Join</vt:lpstr>
      <vt:lpstr>SQL Joins…..example </vt:lpstr>
      <vt:lpstr>Example of Right Outer Join</vt:lpstr>
      <vt:lpstr>Full Outer Join</vt:lpstr>
      <vt:lpstr>Full Outer Join</vt:lpstr>
      <vt:lpstr>SQL Joins….. Example </vt:lpstr>
      <vt:lpstr>Example Full Outer Join</vt:lpstr>
      <vt:lpstr>Cross Join</vt:lpstr>
      <vt:lpstr>Cross Join</vt:lpstr>
      <vt:lpstr>SQL Joins</vt:lpstr>
      <vt:lpstr>Example of Cross Join</vt:lpstr>
      <vt:lpstr>Theta Joins</vt:lpstr>
      <vt:lpstr>Theta Join</vt:lpstr>
      <vt:lpstr>Left Join Excluding Inner Join</vt:lpstr>
      <vt:lpstr>Left Join Excluding Inner Join</vt:lpstr>
      <vt:lpstr>Right Join Excluding Inner Join</vt:lpstr>
      <vt:lpstr>Right Join Excluding Inner Join</vt:lpstr>
      <vt:lpstr>Full Outer Excluding Inner Join</vt:lpstr>
      <vt:lpstr>Full Outer Excluding Inner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Taye</dc:creator>
  <cp:lastModifiedBy>Irfan Ud-Din</cp:lastModifiedBy>
  <cp:revision>9</cp:revision>
  <dcterms:created xsi:type="dcterms:W3CDTF">2022-05-22T19:13:37Z</dcterms:created>
  <dcterms:modified xsi:type="dcterms:W3CDTF">2025-01-28T09:10:42Z</dcterms:modified>
</cp:coreProperties>
</file>