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7" r:id="rId2"/>
    <p:sldId id="274" r:id="rId3"/>
    <p:sldId id="300" r:id="rId4"/>
    <p:sldId id="289" r:id="rId5"/>
    <p:sldId id="294" r:id="rId6"/>
    <p:sldId id="295" r:id="rId7"/>
    <p:sldId id="301" r:id="rId8"/>
    <p:sldId id="298" r:id="rId9"/>
    <p:sldId id="299" r:id="rId10"/>
    <p:sldId id="271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73"/>
    <p:restoredTop sz="92789"/>
  </p:normalViewPr>
  <p:slideViewPr>
    <p:cSldViewPr snapToGrid="0" snapToObjects="1">
      <p:cViewPr varScale="1">
        <p:scale>
          <a:sx n="71" d="100"/>
          <a:sy n="71" d="100"/>
        </p:scale>
        <p:origin x="184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5801BAA-7B11-DC42-A04C-F94407B76160}"/>
    <pc:docChg chg="undo custSel addSld modSld">
      <pc:chgData name="Irfan Ud-Din" userId="ee04383a-3b49-4780-98b3-1937345d585e" providerId="ADAL" clId="{85801BAA-7B11-DC42-A04C-F94407B76160}" dt="2023-04-26T14:26:29.946" v="181" actId="26606"/>
      <pc:docMkLst>
        <pc:docMk/>
      </pc:docMkLst>
      <pc:sldChg chg="modSp mod">
        <pc:chgData name="Irfan Ud-Din" userId="ee04383a-3b49-4780-98b3-1937345d585e" providerId="ADAL" clId="{85801BAA-7B11-DC42-A04C-F94407B76160}" dt="2023-04-26T14:25:59.821" v="176" actId="20577"/>
        <pc:sldMkLst>
          <pc:docMk/>
          <pc:sldMk cId="341336990" sldId="274"/>
        </pc:sldMkLst>
      </pc:sldChg>
      <pc:sldChg chg="modSp mod">
        <pc:chgData name="Irfan Ud-Din" userId="ee04383a-3b49-4780-98b3-1937345d585e" providerId="ADAL" clId="{85801BAA-7B11-DC42-A04C-F94407B76160}" dt="2023-04-26T14:24:56.064" v="154" actId="20577"/>
        <pc:sldMkLst>
          <pc:docMk/>
          <pc:sldMk cId="1592409678" sldId="289"/>
        </pc:sldMkLst>
      </pc:sldChg>
      <pc:sldChg chg="addSp delSp modSp mod setBg modClrScheme chgLayout">
        <pc:chgData name="Irfan Ud-Din" userId="ee04383a-3b49-4780-98b3-1937345d585e" providerId="ADAL" clId="{85801BAA-7B11-DC42-A04C-F94407B76160}" dt="2023-04-26T14:26:29.946" v="181" actId="26606"/>
        <pc:sldMkLst>
          <pc:docMk/>
          <pc:sldMk cId="1956562460" sldId="297"/>
        </pc:sldMkLst>
      </pc:sldChg>
      <pc:sldChg chg="modSp new mod">
        <pc:chgData name="Irfan Ud-Din" userId="ee04383a-3b49-4780-98b3-1937345d585e" providerId="ADAL" clId="{85801BAA-7B11-DC42-A04C-F94407B76160}" dt="2023-04-26T14:24:19.137" v="133" actId="20577"/>
        <pc:sldMkLst>
          <pc:docMk/>
          <pc:sldMk cId="287716003" sldId="298"/>
        </pc:sldMkLst>
      </pc:sldChg>
    </pc:docChg>
  </pc:docChgLst>
  <pc:docChgLst>
    <pc:chgData name="Irfan Ud-Din" userId="ee04383a-3b49-4780-98b3-1937345d585e" providerId="ADAL" clId="{C67135C6-04FB-5671-8F8A-622C7FA6CF0A}"/>
    <pc:docChg chg="undo custSel addSld modSld sldOrd">
      <pc:chgData name="Irfan Ud-Din" userId="ee04383a-3b49-4780-98b3-1937345d585e" providerId="ADAL" clId="{C67135C6-04FB-5671-8F8A-622C7FA6CF0A}" dt="2025-10-01T05:03:18.626" v="775" actId="20577"/>
      <pc:docMkLst>
        <pc:docMk/>
      </pc:docMkLst>
      <pc:sldChg chg="ord">
        <pc:chgData name="Irfan Ud-Din" userId="ee04383a-3b49-4780-98b3-1937345d585e" providerId="ADAL" clId="{C67135C6-04FB-5671-8F8A-622C7FA6CF0A}" dt="2025-09-27T14:41:16.119" v="670" actId="20578"/>
        <pc:sldMkLst>
          <pc:docMk/>
          <pc:sldMk cId="1970683416" sldId="271"/>
        </pc:sldMkLst>
      </pc:sldChg>
      <pc:sldChg chg="modSp mod">
        <pc:chgData name="Irfan Ud-Din" userId="ee04383a-3b49-4780-98b3-1937345d585e" providerId="ADAL" clId="{C67135C6-04FB-5671-8F8A-622C7FA6CF0A}" dt="2025-10-01T04:59:27.449" v="705" actId="20577"/>
        <pc:sldMkLst>
          <pc:docMk/>
          <pc:sldMk cId="341336990" sldId="274"/>
        </pc:sldMkLst>
        <pc:spChg chg="mod">
          <ac:chgData name="Irfan Ud-Din" userId="ee04383a-3b49-4780-98b3-1937345d585e" providerId="ADAL" clId="{C67135C6-04FB-5671-8F8A-622C7FA6CF0A}" dt="2025-10-01T04:59:27.449" v="705" actId="20577"/>
          <ac:spMkLst>
            <pc:docMk/>
            <pc:sldMk cId="341336990" sldId="274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09-27T14:32:31.682" v="428" actId="20577"/>
        <pc:sldMkLst>
          <pc:docMk/>
          <pc:sldMk cId="1592409678" sldId="289"/>
        </pc:sldMkLst>
        <pc:graphicFrameChg chg="modGraphic">
          <ac:chgData name="Irfan Ud-Din" userId="ee04383a-3b49-4780-98b3-1937345d585e" providerId="ADAL" clId="{C67135C6-04FB-5671-8F8A-622C7FA6CF0A}" dt="2025-09-27T14:32:31.682" v="428" actId="20577"/>
          <ac:graphicFrameMkLst>
            <pc:docMk/>
            <pc:sldMk cId="1592409678" sldId="289"/>
            <ac:graphicFrameMk id="4" creationId="{00000000-0000-0000-0000-000000000000}"/>
          </ac:graphicFrameMkLst>
        </pc:graphicFrameChg>
      </pc:sldChg>
      <pc:sldChg chg="modSp mod">
        <pc:chgData name="Irfan Ud-Din" userId="ee04383a-3b49-4780-98b3-1937345d585e" providerId="ADAL" clId="{C67135C6-04FB-5671-8F8A-622C7FA6CF0A}" dt="2025-10-01T05:00:48.566" v="711" actId="27636"/>
        <pc:sldMkLst>
          <pc:docMk/>
          <pc:sldMk cId="2122738901" sldId="294"/>
        </pc:sldMkLst>
        <pc:spChg chg="mod">
          <ac:chgData name="Irfan Ud-Din" userId="ee04383a-3b49-4780-98b3-1937345d585e" providerId="ADAL" clId="{C67135C6-04FB-5671-8F8A-622C7FA6CF0A}" dt="2025-10-01T05:00:48.566" v="711" actId="27636"/>
          <ac:spMkLst>
            <pc:docMk/>
            <pc:sldMk cId="2122738901" sldId="294"/>
            <ac:spMk id="3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10-01T05:03:18.626" v="775" actId="20577"/>
        <pc:sldMkLst>
          <pc:docMk/>
          <pc:sldMk cId="726881496" sldId="295"/>
        </pc:sldMkLst>
        <pc:spChg chg="mod">
          <ac:chgData name="Irfan Ud-Din" userId="ee04383a-3b49-4780-98b3-1937345d585e" providerId="ADAL" clId="{C67135C6-04FB-5671-8F8A-622C7FA6CF0A}" dt="2025-10-01T05:03:18.626" v="775" actId="20577"/>
          <ac:spMkLst>
            <pc:docMk/>
            <pc:sldMk cId="726881496" sldId="295"/>
            <ac:spMk id="3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10-01T05:00:16.490" v="707" actId="20577"/>
        <pc:sldMkLst>
          <pc:docMk/>
          <pc:sldMk cId="287716003" sldId="298"/>
        </pc:sldMkLst>
        <pc:spChg chg="mod">
          <ac:chgData name="Irfan Ud-Din" userId="ee04383a-3b49-4780-98b3-1937345d585e" providerId="ADAL" clId="{C67135C6-04FB-5671-8F8A-622C7FA6CF0A}" dt="2025-10-01T05:00:16.490" v="707" actId="20577"/>
          <ac:spMkLst>
            <pc:docMk/>
            <pc:sldMk cId="287716003" sldId="298"/>
            <ac:spMk id="3" creationId="{C6AEA427-EC48-1FF6-DA39-468B29714392}"/>
          </ac:spMkLst>
        </pc:spChg>
      </pc:sldChg>
      <pc:sldChg chg="modSp mod">
        <pc:chgData name="Irfan Ud-Din" userId="ee04383a-3b49-4780-98b3-1937345d585e" providerId="ADAL" clId="{C67135C6-04FB-5671-8F8A-622C7FA6CF0A}" dt="2025-09-27T14:42:12.537" v="682" actId="5793"/>
        <pc:sldMkLst>
          <pc:docMk/>
          <pc:sldMk cId="3836095499" sldId="299"/>
        </pc:sldMkLst>
        <pc:spChg chg="mod">
          <ac:chgData name="Irfan Ud-Din" userId="ee04383a-3b49-4780-98b3-1937345d585e" providerId="ADAL" clId="{C67135C6-04FB-5671-8F8A-622C7FA6CF0A}" dt="2025-09-27T14:42:12.537" v="682" actId="5793"/>
          <ac:spMkLst>
            <pc:docMk/>
            <pc:sldMk cId="3836095499" sldId="299"/>
            <ac:spMk id="3" creationId="{1F6AF089-BBB0-A9C8-091D-0D9435884341}"/>
          </ac:spMkLst>
        </pc:spChg>
      </pc:sldChg>
      <pc:sldChg chg="modSp new mod">
        <pc:chgData name="Irfan Ud-Din" userId="ee04383a-3b49-4780-98b3-1937345d585e" providerId="ADAL" clId="{C67135C6-04FB-5671-8F8A-622C7FA6CF0A}" dt="2025-09-27T14:34:25.095" v="481" actId="27636"/>
        <pc:sldMkLst>
          <pc:docMk/>
          <pc:sldMk cId="381631467" sldId="300"/>
        </pc:sldMkLst>
        <pc:spChg chg="mod">
          <ac:chgData name="Irfan Ud-Din" userId="ee04383a-3b49-4780-98b3-1937345d585e" providerId="ADAL" clId="{C67135C6-04FB-5671-8F8A-622C7FA6CF0A}" dt="2025-09-27T14:31:40.714" v="399" actId="20577"/>
          <ac:spMkLst>
            <pc:docMk/>
            <pc:sldMk cId="381631467" sldId="300"/>
            <ac:spMk id="2" creationId="{9CAF14D7-12B3-6156-6730-44F8CE3A7379}"/>
          </ac:spMkLst>
        </pc:spChg>
        <pc:spChg chg="mod">
          <ac:chgData name="Irfan Ud-Din" userId="ee04383a-3b49-4780-98b3-1937345d585e" providerId="ADAL" clId="{C67135C6-04FB-5671-8F8A-622C7FA6CF0A}" dt="2025-09-27T14:34:25.095" v="481" actId="27636"/>
          <ac:spMkLst>
            <pc:docMk/>
            <pc:sldMk cId="381631467" sldId="300"/>
            <ac:spMk id="3" creationId="{DEC23ABF-3B57-4A99-26CA-1066579E4076}"/>
          </ac:spMkLst>
        </pc:spChg>
      </pc:sldChg>
      <pc:sldChg chg="modSp new mod">
        <pc:chgData name="Irfan Ud-Din" userId="ee04383a-3b49-4780-98b3-1937345d585e" providerId="ADAL" clId="{C67135C6-04FB-5671-8F8A-622C7FA6CF0A}" dt="2025-10-01T05:00:20.755" v="708" actId="20577"/>
        <pc:sldMkLst>
          <pc:docMk/>
          <pc:sldMk cId="888786623" sldId="301"/>
        </pc:sldMkLst>
        <pc:spChg chg="mod">
          <ac:chgData name="Irfan Ud-Din" userId="ee04383a-3b49-4780-98b3-1937345d585e" providerId="ADAL" clId="{C67135C6-04FB-5671-8F8A-622C7FA6CF0A}" dt="2025-09-27T14:37:43.357" v="560" actId="20577"/>
          <ac:spMkLst>
            <pc:docMk/>
            <pc:sldMk cId="888786623" sldId="301"/>
            <ac:spMk id="2" creationId="{C344BF81-C02A-A49D-86B0-141A564863E3}"/>
          </ac:spMkLst>
        </pc:spChg>
        <pc:spChg chg="mod">
          <ac:chgData name="Irfan Ud-Din" userId="ee04383a-3b49-4780-98b3-1937345d585e" providerId="ADAL" clId="{C67135C6-04FB-5671-8F8A-622C7FA6CF0A}" dt="2025-10-01T05:00:20.755" v="708" actId="20577"/>
          <ac:spMkLst>
            <pc:docMk/>
            <pc:sldMk cId="888786623" sldId="301"/>
            <ac:spMk id="3" creationId="{382ACDA0-80C9-C482-9855-F296C28D8A0E}"/>
          </ac:spMkLst>
        </pc:spChg>
      </pc:sldChg>
    </pc:docChg>
  </pc:docChgLst>
  <pc:docChgLst>
    <pc:chgData name="Irfan Ud-Din" userId="ee04383a-3b49-4780-98b3-1937345d585e" providerId="ADAL" clId="{3BAE23E5-EF35-584A-BDF7-0AF1CBCA7EBB}"/>
    <pc:docChg chg="modSld">
      <pc:chgData name="Irfan Ud-Din" userId="ee04383a-3b49-4780-98b3-1937345d585e" providerId="ADAL" clId="{3BAE23E5-EF35-584A-BDF7-0AF1CBCA7EBB}" dt="2025-04-10T10:46:43.791" v="0" actId="1076"/>
      <pc:docMkLst>
        <pc:docMk/>
      </pc:docMkLst>
      <pc:sldChg chg="modSp mod">
        <pc:chgData name="Irfan Ud-Din" userId="ee04383a-3b49-4780-98b3-1937345d585e" providerId="ADAL" clId="{3BAE23E5-EF35-584A-BDF7-0AF1CBCA7EBB}" dt="2025-04-10T10:46:43.791" v="0" actId="1076"/>
        <pc:sldMkLst>
          <pc:docMk/>
          <pc:sldMk cId="6453697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C52-BC56-0E40-8D2F-09D5DDD25064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1745-7A61-FA47-9151-EC312C2B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58CD-7539-874C-A4E9-E13A311AC38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rfanuddin@kust.edu.pk" TargetMode="External"/><Relationship Id="rId2" Type="http://schemas.openxmlformats.org/officeDocument/2006/relationships/hyperlink" Target="https://mirfanud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courses/" TargetMode="External"/><Relationship Id="rId2" Type="http://schemas.openxmlformats.org/officeDocument/2006/relationships/hyperlink" Target="https://github.com/mirfanud/Fall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C351-054E-2F0E-7168-6005471A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432-9FE4-0E9F-5A12-B1BAAEA9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EDB521E-03DE-82A9-BCFE-8BD8E719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7" r="23050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21" y="1417638"/>
            <a:ext cx="5704607" cy="4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620"/>
            <a:ext cx="8229600" cy="1143000"/>
          </a:xfrm>
        </p:spPr>
        <p:txBody>
          <a:bodyPr/>
          <a:lstStyle/>
          <a:p>
            <a:r>
              <a:rPr lang="en-US" dirty="0"/>
              <a:t>Lets start </a:t>
            </a:r>
            <a:r>
              <a:rPr lang="is-IS" dirty="0"/>
              <a:t>…................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9" y="1651251"/>
            <a:ext cx="4536569" cy="4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BCS-xxx</a:t>
            </a:r>
            <a:br>
              <a:rPr lang="en-US" dirty="0"/>
            </a:br>
            <a:r>
              <a:rPr lang="en-US" dirty="0"/>
              <a:t>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Irfan Uddin</a:t>
            </a:r>
          </a:p>
        </p:txBody>
      </p:sp>
    </p:spTree>
    <p:extLst>
      <p:ext uri="{BB962C8B-B14F-4D97-AF65-F5344CB8AC3E}">
        <p14:creationId xmlns:p14="http://schemas.microsoft.com/office/powerpoint/2010/main" val="3413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14D7-12B3-6156-6730-44F8CE3A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ABF-3B57-4A99-26CA-1066579E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Associate Professor, DCS, AWKUM</a:t>
            </a:r>
          </a:p>
          <a:p>
            <a:pPr>
              <a:lnSpc>
                <a:spcPct val="120000"/>
              </a:lnSpc>
            </a:pPr>
            <a:r>
              <a:rPr lang="en-US" dirty="0"/>
              <a:t>Over 20 years of teaching and research experience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130+ research articles (journals/conferences)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2 Patents (US)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3 Books</a:t>
            </a:r>
          </a:p>
          <a:p>
            <a:pPr>
              <a:lnSpc>
                <a:spcPct val="120000"/>
              </a:lnSpc>
            </a:pPr>
            <a:r>
              <a:rPr lang="en-US" dirty="0"/>
              <a:t>Supervised: 80+ BS, 20+ MS, 5+ PhDs</a:t>
            </a:r>
          </a:p>
          <a:p>
            <a:pPr>
              <a:lnSpc>
                <a:spcPct val="120000"/>
              </a:lnSpc>
            </a:pPr>
            <a:r>
              <a:rPr lang="en-US" dirty="0"/>
              <a:t>Interest: Deep Learning, Gen AI, Agentic AI, GPUs</a:t>
            </a:r>
          </a:p>
          <a:p>
            <a:pPr>
              <a:lnSpc>
                <a:spcPct val="120000"/>
              </a:lnSpc>
            </a:pPr>
            <a:r>
              <a:rPr lang="en-US" dirty="0"/>
              <a:t>Web: </a:t>
            </a:r>
            <a:r>
              <a:rPr lang="en-US" dirty="0">
                <a:hlinkClick r:id="rId2"/>
              </a:rPr>
              <a:t>https://mirfanud.wordpress.com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irfanuddin@kust.edu.pk</a:t>
            </a:r>
            <a:r>
              <a:rPr lang="en-US" dirty="0"/>
              <a:t>	</a:t>
            </a:r>
          </a:p>
          <a:p>
            <a:pPr>
              <a:lnSpc>
                <a:spcPct val="120000"/>
              </a:lnSpc>
            </a:pPr>
            <a:r>
              <a:rPr lang="en-US" dirty="0"/>
              <a:t>WhatsApp: +92 3355764514</a:t>
            </a:r>
          </a:p>
        </p:txBody>
      </p:sp>
    </p:spTree>
    <p:extLst>
      <p:ext uri="{BB962C8B-B14F-4D97-AF65-F5344CB8AC3E}">
        <p14:creationId xmlns:p14="http://schemas.microsoft.com/office/powerpoint/2010/main" val="3816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511"/>
              </p:ext>
            </p:extLst>
          </p:nvPr>
        </p:nvGraphicFramePr>
        <p:xfrm>
          <a:off x="1106311" y="1600200"/>
          <a:ext cx="6767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  <a:r>
                        <a:rPr lang="en-US" baseline="0" dirty="0"/>
                        <a:t>s/ Quizzes/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Cryptography and Network Security – By Wiliam Stallings</a:t>
            </a:r>
          </a:p>
        </p:txBody>
      </p:sp>
    </p:spTree>
    <p:extLst>
      <p:ext uri="{BB962C8B-B14F-4D97-AF65-F5344CB8AC3E}">
        <p14:creationId xmlns:p14="http://schemas.microsoft.com/office/powerpoint/2010/main" val="72688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BF81-C02A-A49D-86B0-141A564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CDA0-80C9-C482-9855-F296C28D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3277-6ED4-B1C4-222C-17F7CA7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A427-EC48-1FF6-DA39-468B297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Slides prepared from materials at: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A6-6DED-8EED-19AE-96EC60F3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F089-BBB0-A9C8-091D-0D943588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are available online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https://github.com/mirfanud/Fall2025 </a:t>
            </a:r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https://mirfanud.wordpress.com/courses/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0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177</Words>
  <Application>Microsoft Macintosh PowerPoint</Application>
  <PresentationFormat>On-screen Show (4:3)</PresentationFormat>
  <Paragraphs>48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Welcome</vt:lpstr>
      <vt:lpstr> BCS-xxx Information Security</vt:lpstr>
      <vt:lpstr>Dr. M. Irfan Uddin</vt:lpstr>
      <vt:lpstr>Assessments</vt:lpstr>
      <vt:lpstr>Contents of the course</vt:lpstr>
      <vt:lpstr>Books</vt:lpstr>
      <vt:lpstr>Other Referenced Books</vt:lpstr>
      <vt:lpstr>Acknowledgement</vt:lpstr>
      <vt:lpstr>Contents</vt:lpstr>
      <vt:lpstr>PowerPoint Presentation</vt:lpstr>
      <vt:lpstr>Lets start …................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Irfan Uddin</dc:creator>
  <cp:lastModifiedBy>Irfan Ud-Din</cp:lastModifiedBy>
  <cp:revision>109</cp:revision>
  <dcterms:created xsi:type="dcterms:W3CDTF">2015-01-24T15:43:10Z</dcterms:created>
  <dcterms:modified xsi:type="dcterms:W3CDTF">2025-10-01T05:03:25Z</dcterms:modified>
</cp:coreProperties>
</file>