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Inria Sans"/>
      <p:regular r:id="rId26"/>
      <p:bold r:id="rId27"/>
      <p:italic r:id="rId28"/>
      <p:boldItalic r:id="rId29"/>
    </p:embeddedFont>
    <p:embeddedFont>
      <p:font typeface="Didact Gothic"/>
      <p:regular r:id="rId30"/>
    </p:embeddedFont>
    <p:embeddedFont>
      <p:font typeface="Old Standard TT"/>
      <p:regular r:id="rId31"/>
      <p:bold r:id="rId32"/>
      <p:italic r:id="rId33"/>
    </p:embeddedFont>
    <p:embeddedFont>
      <p:font typeface="Montserrat ExtraBold"/>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nriaSans-regular.fntdata"/><Relationship Id="rId25" Type="http://schemas.openxmlformats.org/officeDocument/2006/relationships/slide" Target="slides/slide21.xml"/><Relationship Id="rId28" Type="http://schemas.openxmlformats.org/officeDocument/2006/relationships/font" Target="fonts/InriaSans-italic.fntdata"/><Relationship Id="rId27" Type="http://schemas.openxmlformats.org/officeDocument/2006/relationships/font" Target="fonts/Inria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nriaSans-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ldStandardTT-regular.fntdata"/><Relationship Id="rId30" Type="http://schemas.openxmlformats.org/officeDocument/2006/relationships/font" Target="fonts/DidactGothic-regular.fntdata"/><Relationship Id="rId11" Type="http://schemas.openxmlformats.org/officeDocument/2006/relationships/slide" Target="slides/slide7.xml"/><Relationship Id="rId33" Type="http://schemas.openxmlformats.org/officeDocument/2006/relationships/font" Target="fonts/OldStandardTT-italic.fntdata"/><Relationship Id="rId10" Type="http://schemas.openxmlformats.org/officeDocument/2006/relationships/slide" Target="slides/slide6.xml"/><Relationship Id="rId32" Type="http://schemas.openxmlformats.org/officeDocument/2006/relationships/font" Target="fonts/OldStandardTT-bold.fntdata"/><Relationship Id="rId13" Type="http://schemas.openxmlformats.org/officeDocument/2006/relationships/slide" Target="slides/slide9.xml"/><Relationship Id="rId35" Type="http://schemas.openxmlformats.org/officeDocument/2006/relationships/font" Target="fonts/MontserratExtraBold-boldItalic.fntdata"/><Relationship Id="rId12" Type="http://schemas.openxmlformats.org/officeDocument/2006/relationships/slide" Target="slides/slide8.xml"/><Relationship Id="rId34" Type="http://schemas.openxmlformats.org/officeDocument/2006/relationships/font" Target="fonts/MontserratExtraBold-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dd3286a6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dd3286a6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1a4019b22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1a4019b22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1a4019b22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1a4019b22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a4019b22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1a4019b22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1a4019b22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1a4019b22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1a4019b22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1a4019b22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1a4019b22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1a4019b22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1a4019b22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1a4019b22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1a4019b22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1a4019b22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1a4019b22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1a4019b22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2df404932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2df404932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dd3286a6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dd3286a6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1a4019b22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1a4019b22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bd6c00e7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bd6c00e7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9f2f57a7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9f2f57a7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9f2f57a7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99f2f57a7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a4019b22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1a4019b22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1a4019b22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1a4019b22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1a4019b22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1a4019b22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1a4019b22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1a4019b22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1a4019b22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1a4019b22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484100" y="1479650"/>
            <a:ext cx="6175800" cy="1640400"/>
          </a:xfrm>
          <a:prstGeom prst="rect">
            <a:avLst/>
          </a:prstGeom>
        </p:spPr>
        <p:txBody>
          <a:bodyPr anchorCtr="0" anchor="b" bIns="91425" lIns="0" spcFirstLastPara="1" rIns="91425" wrap="square" tIns="91425">
            <a:noAutofit/>
          </a:bodyPr>
          <a:lstStyle>
            <a:lvl1pPr lvl="0" rtl="0" algn="ctr">
              <a:lnSpc>
                <a:spcPct val="90000"/>
              </a:lnSpc>
              <a:spcBef>
                <a:spcPts val="0"/>
              </a:spcBef>
              <a:spcAft>
                <a:spcPts val="0"/>
              </a:spcAft>
              <a:buClr>
                <a:srgbClr val="191919"/>
              </a:buClr>
              <a:buSzPts val="5200"/>
              <a:buNone/>
              <a:defRPr sz="55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724250" y="3265350"/>
            <a:ext cx="5695500" cy="393600"/>
          </a:xfrm>
          <a:prstGeom prst="rect">
            <a:avLst/>
          </a:prstGeom>
          <a:ln>
            <a:noFill/>
          </a:ln>
        </p:spPr>
        <p:txBody>
          <a:bodyPr anchorCtr="0" anchor="t" bIns="91425" lIns="0"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1" name="Google Shape;11;p2"/>
          <p:cNvGrpSpPr/>
          <p:nvPr/>
        </p:nvGrpSpPr>
        <p:grpSpPr>
          <a:xfrm>
            <a:off x="-35700" y="-30000"/>
            <a:ext cx="9215400" cy="5203500"/>
            <a:chOff x="-35700" y="-30000"/>
            <a:chExt cx="9215400" cy="5203500"/>
          </a:xfrm>
        </p:grpSpPr>
        <p:cxnSp>
          <p:nvCxnSpPr>
            <p:cNvPr id="12" name="Google Shape;12;p2"/>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3" name="Google Shape;13;p2"/>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4" name="Google Shape;14;p2"/>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15" name="Google Shape;15;p2"/>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16" name="Google Shape;16;p2"/>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17" name="Google Shape;17;p2"/>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18" name="Google Shape;18;p2"/>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Google Shape;105;p11"/>
          <p:cNvSpPr txBox="1"/>
          <p:nvPr>
            <p:ph hasCustomPrompt="1" type="title"/>
          </p:nvPr>
        </p:nvSpPr>
        <p:spPr>
          <a:xfrm>
            <a:off x="713100" y="1249247"/>
            <a:ext cx="7717800" cy="2100300"/>
          </a:xfrm>
          <a:prstGeom prst="rect">
            <a:avLst/>
          </a:prstGeom>
        </p:spPr>
        <p:txBody>
          <a:bodyPr anchorCtr="0" anchor="b" bIns="91425" lIns="0" spcFirstLastPara="1" rIns="91425" wrap="square" tIns="91425">
            <a:noAutofit/>
          </a:bodyPr>
          <a:lstStyle>
            <a:lvl1pPr lvl="0" rtl="0" algn="ctr">
              <a:spcBef>
                <a:spcPts val="0"/>
              </a:spcBef>
              <a:spcAft>
                <a:spcPts val="0"/>
              </a:spcAft>
              <a:buSzPts val="9600"/>
              <a:buNone/>
              <a:defRPr sz="112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6" name="Google Shape;106;p11"/>
          <p:cNvSpPr txBox="1"/>
          <p:nvPr>
            <p:ph idx="1" type="subTitle"/>
          </p:nvPr>
        </p:nvSpPr>
        <p:spPr>
          <a:xfrm>
            <a:off x="2453425" y="3349547"/>
            <a:ext cx="4237200" cy="535800"/>
          </a:xfrm>
          <a:prstGeom prst="rect">
            <a:avLst/>
          </a:prstGeom>
        </p:spPr>
        <p:txBody>
          <a:bodyPr anchorCtr="0" anchor="t" bIns="91425" lIns="0"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107" name="Google Shape;107;p11"/>
          <p:cNvGrpSpPr/>
          <p:nvPr/>
        </p:nvGrpSpPr>
        <p:grpSpPr>
          <a:xfrm>
            <a:off x="-35700" y="-30000"/>
            <a:ext cx="9215400" cy="5203500"/>
            <a:chOff x="-35700" y="-30000"/>
            <a:chExt cx="9215400" cy="5203500"/>
          </a:xfrm>
        </p:grpSpPr>
        <p:cxnSp>
          <p:nvCxnSpPr>
            <p:cNvPr id="108" name="Google Shape;108;p11"/>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09" name="Google Shape;109;p11"/>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10" name="Google Shape;110;p11"/>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111" name="Google Shape;111;p11"/>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112" name="Google Shape;112;p11"/>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113" name="Google Shape;113;p11"/>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114" name="Google Shape;114;p11"/>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6" name="Shape 1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blipFill>
          <a:blip r:embed="rId2">
            <a:alphaModFix/>
          </a:blip>
          <a:stretch>
            <a:fillRect/>
          </a:stretch>
        </a:blipFill>
      </p:bgPr>
    </p:bg>
    <p:spTree>
      <p:nvGrpSpPr>
        <p:cNvPr id="117" name="Shape 117"/>
        <p:cNvGrpSpPr/>
        <p:nvPr/>
      </p:nvGrpSpPr>
      <p:grpSpPr>
        <a:xfrm>
          <a:off x="0" y="0"/>
          <a:ext cx="0" cy="0"/>
          <a:chOff x="0" y="0"/>
          <a:chExt cx="0" cy="0"/>
        </a:xfrm>
      </p:grpSpPr>
      <p:sp>
        <p:nvSpPr>
          <p:cNvPr id="118" name="Google Shape;118;p13"/>
          <p:cNvSpPr txBox="1"/>
          <p:nvPr>
            <p:ph type="title"/>
          </p:nvPr>
        </p:nvSpPr>
        <p:spPr>
          <a:xfrm>
            <a:off x="1380631" y="1148650"/>
            <a:ext cx="28032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9" name="Google Shape;119;p13"/>
          <p:cNvSpPr txBox="1"/>
          <p:nvPr>
            <p:ph hasCustomPrompt="1" idx="2" type="title"/>
          </p:nvPr>
        </p:nvSpPr>
        <p:spPr>
          <a:xfrm>
            <a:off x="4962573" y="2352463"/>
            <a:ext cx="5352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p:nvPr>
            <p:ph idx="1" type="subTitle"/>
          </p:nvPr>
        </p:nvSpPr>
        <p:spPr>
          <a:xfrm>
            <a:off x="843710" y="1600083"/>
            <a:ext cx="2805600" cy="527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21" name="Google Shape;121;p13"/>
          <p:cNvSpPr txBox="1"/>
          <p:nvPr>
            <p:ph idx="3" type="title"/>
          </p:nvPr>
        </p:nvSpPr>
        <p:spPr>
          <a:xfrm>
            <a:off x="1378248" y="2352463"/>
            <a:ext cx="28032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2" name="Google Shape;122;p13"/>
          <p:cNvSpPr txBox="1"/>
          <p:nvPr>
            <p:ph hasCustomPrompt="1" idx="4" type="title"/>
          </p:nvPr>
        </p:nvSpPr>
        <p:spPr>
          <a:xfrm>
            <a:off x="840948" y="2352463"/>
            <a:ext cx="5373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p:nvPr>
            <p:ph idx="5" type="subTitle"/>
          </p:nvPr>
        </p:nvSpPr>
        <p:spPr>
          <a:xfrm>
            <a:off x="840947" y="2803944"/>
            <a:ext cx="2805600" cy="527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24" name="Google Shape;124;p13"/>
          <p:cNvSpPr txBox="1"/>
          <p:nvPr>
            <p:ph idx="6" type="title"/>
          </p:nvPr>
        </p:nvSpPr>
        <p:spPr>
          <a:xfrm>
            <a:off x="1380631" y="3556275"/>
            <a:ext cx="28032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5" name="Google Shape;125;p13"/>
          <p:cNvSpPr txBox="1"/>
          <p:nvPr>
            <p:ph hasCustomPrompt="1" idx="7" type="title"/>
          </p:nvPr>
        </p:nvSpPr>
        <p:spPr>
          <a:xfrm>
            <a:off x="843091" y="3556275"/>
            <a:ext cx="5373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p:nvPr>
            <p:ph idx="8" type="subTitle"/>
          </p:nvPr>
        </p:nvSpPr>
        <p:spPr>
          <a:xfrm>
            <a:off x="843710" y="4007804"/>
            <a:ext cx="2805600" cy="527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27" name="Google Shape;127;p13"/>
          <p:cNvSpPr txBox="1"/>
          <p:nvPr>
            <p:ph idx="9" type="title"/>
          </p:nvPr>
        </p:nvSpPr>
        <p:spPr>
          <a:xfrm>
            <a:off x="5502253" y="1148650"/>
            <a:ext cx="28008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8" name="Google Shape;128;p13"/>
          <p:cNvSpPr txBox="1"/>
          <p:nvPr>
            <p:ph hasCustomPrompt="1" idx="13" type="title"/>
          </p:nvPr>
        </p:nvSpPr>
        <p:spPr>
          <a:xfrm>
            <a:off x="4964707" y="1148650"/>
            <a:ext cx="5352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p:nvPr>
            <p:ph idx="14" type="subTitle"/>
          </p:nvPr>
        </p:nvSpPr>
        <p:spPr>
          <a:xfrm>
            <a:off x="4965334" y="1600083"/>
            <a:ext cx="2805600" cy="527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30" name="Google Shape;130;p13"/>
          <p:cNvSpPr txBox="1"/>
          <p:nvPr>
            <p:ph idx="15" type="title"/>
          </p:nvPr>
        </p:nvSpPr>
        <p:spPr>
          <a:xfrm>
            <a:off x="5499872" y="2352463"/>
            <a:ext cx="28008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1" name="Google Shape;131;p13"/>
          <p:cNvSpPr txBox="1"/>
          <p:nvPr>
            <p:ph hasCustomPrompt="1" idx="16" type="title"/>
          </p:nvPr>
        </p:nvSpPr>
        <p:spPr>
          <a:xfrm>
            <a:off x="843091" y="1148650"/>
            <a:ext cx="5373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p:nvPr>
            <p:ph idx="17" type="subTitle"/>
          </p:nvPr>
        </p:nvSpPr>
        <p:spPr>
          <a:xfrm>
            <a:off x="4962571" y="2803944"/>
            <a:ext cx="2805600" cy="527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33" name="Google Shape;133;p13"/>
          <p:cNvSpPr txBox="1"/>
          <p:nvPr>
            <p:ph idx="18" type="title"/>
          </p:nvPr>
        </p:nvSpPr>
        <p:spPr>
          <a:xfrm>
            <a:off x="5502253" y="3556275"/>
            <a:ext cx="28008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4" name="Google Shape;134;p13"/>
          <p:cNvSpPr txBox="1"/>
          <p:nvPr>
            <p:ph hasCustomPrompt="1" idx="19" type="title"/>
          </p:nvPr>
        </p:nvSpPr>
        <p:spPr>
          <a:xfrm>
            <a:off x="4964707" y="3556275"/>
            <a:ext cx="5352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p:nvPr>
            <p:ph idx="20" type="subTitle"/>
          </p:nvPr>
        </p:nvSpPr>
        <p:spPr>
          <a:xfrm>
            <a:off x="4965334" y="4007804"/>
            <a:ext cx="2805600" cy="527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36" name="Google Shape;136;p13"/>
          <p:cNvSpPr txBox="1"/>
          <p:nvPr>
            <p:ph idx="21"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7" name="Google Shape;137;p13"/>
          <p:cNvGrpSpPr/>
          <p:nvPr/>
        </p:nvGrpSpPr>
        <p:grpSpPr>
          <a:xfrm>
            <a:off x="-35700" y="-30000"/>
            <a:ext cx="9215400" cy="5203500"/>
            <a:chOff x="-35700" y="-30000"/>
            <a:chExt cx="9215400" cy="5203500"/>
          </a:xfrm>
        </p:grpSpPr>
        <p:cxnSp>
          <p:nvCxnSpPr>
            <p:cNvPr id="138" name="Google Shape;138;p13"/>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139" name="Google Shape;139;p13"/>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140" name="Google Shape;140;p13"/>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141" name="Google Shape;141;p13"/>
          <p:cNvSpPr/>
          <p:nvPr/>
        </p:nvSpPr>
        <p:spPr>
          <a:xfrm>
            <a:off x="8712900"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blipFill>
          <a:blip r:embed="rId2">
            <a:alphaModFix/>
          </a:blip>
          <a:stretch>
            <a:fillRect/>
          </a:stretch>
        </a:blipFill>
      </p:bgPr>
    </p:bg>
    <p:spTree>
      <p:nvGrpSpPr>
        <p:cNvPr id="142" name="Shape 142"/>
        <p:cNvGrpSpPr/>
        <p:nvPr/>
      </p:nvGrpSpPr>
      <p:grpSpPr>
        <a:xfrm>
          <a:off x="0" y="0"/>
          <a:ext cx="0" cy="0"/>
          <a:chOff x="0" y="0"/>
          <a:chExt cx="0" cy="0"/>
        </a:xfrm>
      </p:grpSpPr>
      <p:sp>
        <p:nvSpPr>
          <p:cNvPr id="143" name="Google Shape;143;p14"/>
          <p:cNvSpPr txBox="1"/>
          <p:nvPr>
            <p:ph type="title"/>
          </p:nvPr>
        </p:nvSpPr>
        <p:spPr>
          <a:xfrm>
            <a:off x="1076100" y="1482813"/>
            <a:ext cx="7002000" cy="1413300"/>
          </a:xfrm>
          <a:prstGeom prst="rect">
            <a:avLst/>
          </a:prstGeom>
        </p:spPr>
        <p:txBody>
          <a:bodyPr anchorCtr="0" anchor="b" bIns="91425" lIns="0" spcFirstLastPara="1" rIns="91425" wrap="square" tIns="91425">
            <a:noAutofit/>
          </a:bodyPr>
          <a:lstStyle>
            <a:lvl1pPr lvl="0" rtl="0" algn="ctr">
              <a:spcBef>
                <a:spcPts val="0"/>
              </a:spcBef>
              <a:spcAft>
                <a:spcPts val="0"/>
              </a:spcAft>
              <a:buSzPts val="3500"/>
              <a:buNone/>
              <a:defRPr sz="10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4" name="Google Shape;144;p14"/>
          <p:cNvSpPr txBox="1"/>
          <p:nvPr>
            <p:ph idx="1" type="subTitle"/>
          </p:nvPr>
        </p:nvSpPr>
        <p:spPr>
          <a:xfrm>
            <a:off x="2045700" y="3106513"/>
            <a:ext cx="5062800" cy="571200"/>
          </a:xfrm>
          <a:prstGeom prst="rect">
            <a:avLst/>
          </a:prstGeom>
        </p:spPr>
        <p:txBody>
          <a:bodyPr anchorCtr="0" anchor="t" bIns="91425" lIns="0"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45" name="Google Shape;145;p14"/>
          <p:cNvGrpSpPr/>
          <p:nvPr/>
        </p:nvGrpSpPr>
        <p:grpSpPr>
          <a:xfrm>
            <a:off x="-35700" y="-30000"/>
            <a:ext cx="9215400" cy="5203500"/>
            <a:chOff x="-35700" y="-30000"/>
            <a:chExt cx="9215400" cy="5203500"/>
          </a:xfrm>
        </p:grpSpPr>
        <p:cxnSp>
          <p:nvCxnSpPr>
            <p:cNvPr id="146" name="Google Shape;146;p14"/>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47" name="Google Shape;147;p14"/>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48" name="Google Shape;148;p14"/>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149" name="Google Shape;149;p14"/>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150" name="Google Shape;150;p14"/>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151" name="Google Shape;151;p14"/>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152" name="Google Shape;152;p14"/>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blipFill>
          <a:blip r:embed="rId2">
            <a:alphaModFix/>
          </a:blip>
          <a:stretch>
            <a:fillRect/>
          </a:stretch>
        </a:blipFill>
      </p:bgPr>
    </p:bg>
    <p:spTree>
      <p:nvGrpSpPr>
        <p:cNvPr id="154" name="Shape 154"/>
        <p:cNvGrpSpPr/>
        <p:nvPr/>
      </p:nvGrpSpPr>
      <p:grpSpPr>
        <a:xfrm>
          <a:off x="0" y="0"/>
          <a:ext cx="0" cy="0"/>
          <a:chOff x="0" y="0"/>
          <a:chExt cx="0" cy="0"/>
        </a:xfrm>
      </p:grpSpPr>
      <p:sp>
        <p:nvSpPr>
          <p:cNvPr id="155" name="Google Shape;155;p15"/>
          <p:cNvSpPr txBox="1"/>
          <p:nvPr>
            <p:ph type="title"/>
          </p:nvPr>
        </p:nvSpPr>
        <p:spPr>
          <a:xfrm>
            <a:off x="2642550" y="2977131"/>
            <a:ext cx="3858900" cy="531900"/>
          </a:xfrm>
          <a:prstGeom prst="rect">
            <a:avLst/>
          </a:prstGeom>
        </p:spPr>
        <p:txBody>
          <a:bodyPr anchorCtr="0" anchor="t" bIns="91425" lIns="0" spcFirstLastPara="1" rIns="91425" wrap="square" tIns="91425">
            <a:noAutofit/>
          </a:bodyPr>
          <a:lstStyle>
            <a:lvl1pPr lvl="0" rtl="0" algn="ctr">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6" name="Google Shape;156;p15"/>
          <p:cNvSpPr txBox="1"/>
          <p:nvPr>
            <p:ph idx="1" type="subTitle"/>
          </p:nvPr>
        </p:nvSpPr>
        <p:spPr>
          <a:xfrm>
            <a:off x="1714500" y="1634469"/>
            <a:ext cx="5715000" cy="1203000"/>
          </a:xfrm>
          <a:prstGeom prst="rect">
            <a:avLst/>
          </a:prstGeom>
        </p:spPr>
        <p:txBody>
          <a:bodyPr anchorCtr="0" anchor="b" bIns="91425" lIns="0" spcFirstLastPara="1" rIns="91425" wrap="square" tIns="91425">
            <a:noAutofit/>
          </a:bodyPr>
          <a:lstStyle>
            <a:lvl1pPr lvl="0" rtl="0" algn="ctr">
              <a:lnSpc>
                <a:spcPct val="100000"/>
              </a:lnSpc>
              <a:spcBef>
                <a:spcPts val="0"/>
              </a:spcBef>
              <a:spcAft>
                <a:spcPts val="0"/>
              </a:spcAft>
              <a:buSzPts val="3000"/>
              <a:buNone/>
              <a:defRPr sz="22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157" name="Google Shape;157;p15"/>
          <p:cNvGrpSpPr/>
          <p:nvPr/>
        </p:nvGrpSpPr>
        <p:grpSpPr>
          <a:xfrm>
            <a:off x="-35700" y="-30000"/>
            <a:ext cx="9215400" cy="5203500"/>
            <a:chOff x="-35700" y="-30000"/>
            <a:chExt cx="9215400" cy="5203500"/>
          </a:xfrm>
        </p:grpSpPr>
        <p:cxnSp>
          <p:nvCxnSpPr>
            <p:cNvPr id="158" name="Google Shape;158;p15"/>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59" name="Google Shape;159;p15"/>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60" name="Google Shape;160;p15"/>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161" name="Google Shape;161;p15"/>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162" name="Google Shape;162;p15"/>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163" name="Google Shape;163;p15"/>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164" name="Google Shape;164;p15"/>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blipFill>
          <a:blip r:embed="rId2">
            <a:alphaModFix/>
          </a:blip>
          <a:stretch>
            <a:fillRect/>
          </a:stretch>
        </a:blipFill>
      </p:bgPr>
    </p:bg>
    <p:spTree>
      <p:nvGrpSpPr>
        <p:cNvPr id="166" name="Shape 166"/>
        <p:cNvGrpSpPr/>
        <p:nvPr/>
      </p:nvGrpSpPr>
      <p:grpSpPr>
        <a:xfrm>
          <a:off x="0" y="0"/>
          <a:ext cx="0" cy="0"/>
          <a:chOff x="0" y="0"/>
          <a:chExt cx="0" cy="0"/>
        </a:xfrm>
      </p:grpSpPr>
      <p:sp>
        <p:nvSpPr>
          <p:cNvPr id="167" name="Google Shape;167;p16"/>
          <p:cNvSpPr txBox="1"/>
          <p:nvPr>
            <p:ph type="title"/>
          </p:nvPr>
        </p:nvSpPr>
        <p:spPr>
          <a:xfrm flipH="1">
            <a:off x="4638075" y="1477141"/>
            <a:ext cx="3692100" cy="1480200"/>
          </a:xfrm>
          <a:prstGeom prst="rect">
            <a:avLst/>
          </a:prstGeom>
        </p:spPr>
        <p:txBody>
          <a:bodyPr anchorCtr="0" anchor="t" bIns="91425" lIns="0"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8" name="Google Shape;168;p16"/>
          <p:cNvSpPr txBox="1"/>
          <p:nvPr>
            <p:ph idx="1" type="subTitle"/>
          </p:nvPr>
        </p:nvSpPr>
        <p:spPr>
          <a:xfrm flipH="1">
            <a:off x="4637975" y="3130175"/>
            <a:ext cx="3525900" cy="810900"/>
          </a:xfrm>
          <a:prstGeom prst="rect">
            <a:avLst/>
          </a:prstGeom>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69" name="Google Shape;169;p16"/>
          <p:cNvGrpSpPr/>
          <p:nvPr/>
        </p:nvGrpSpPr>
        <p:grpSpPr>
          <a:xfrm>
            <a:off x="-35700" y="-30000"/>
            <a:ext cx="9215400" cy="5203500"/>
            <a:chOff x="-35700" y="-30000"/>
            <a:chExt cx="9215400" cy="5203500"/>
          </a:xfrm>
        </p:grpSpPr>
        <p:cxnSp>
          <p:nvCxnSpPr>
            <p:cNvPr id="170" name="Google Shape;170;p16"/>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16"/>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172" name="Google Shape;172;p16"/>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bg>
      <p:bgPr>
        <a:blipFill>
          <a:blip r:embed="rId2">
            <a:alphaModFix/>
          </a:blip>
          <a:stretch>
            <a:fillRect/>
          </a:stretch>
        </a:blipFill>
      </p:bgPr>
    </p:bg>
    <p:spTree>
      <p:nvGrpSpPr>
        <p:cNvPr id="173" name="Shape 173"/>
        <p:cNvGrpSpPr/>
        <p:nvPr/>
      </p:nvGrpSpPr>
      <p:grpSpPr>
        <a:xfrm>
          <a:off x="0" y="0"/>
          <a:ext cx="0" cy="0"/>
          <a:chOff x="0" y="0"/>
          <a:chExt cx="0" cy="0"/>
        </a:xfrm>
      </p:grpSpPr>
      <p:sp>
        <p:nvSpPr>
          <p:cNvPr id="174" name="Google Shape;174;p17"/>
          <p:cNvSpPr txBox="1"/>
          <p:nvPr>
            <p:ph type="title"/>
          </p:nvPr>
        </p:nvSpPr>
        <p:spPr>
          <a:xfrm>
            <a:off x="880000" y="1353625"/>
            <a:ext cx="3571200" cy="1198800"/>
          </a:xfrm>
          <a:prstGeom prst="rect">
            <a:avLst/>
          </a:prstGeom>
        </p:spPr>
        <p:txBody>
          <a:bodyPr anchorCtr="0" anchor="t" bIns="91425" lIns="0"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5" name="Google Shape;175;p17"/>
          <p:cNvSpPr txBox="1"/>
          <p:nvPr>
            <p:ph idx="1" type="subTitle"/>
          </p:nvPr>
        </p:nvSpPr>
        <p:spPr>
          <a:xfrm>
            <a:off x="879825" y="2709575"/>
            <a:ext cx="3353700" cy="1080300"/>
          </a:xfrm>
          <a:prstGeom prst="rect">
            <a:avLst/>
          </a:prstGeom>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76" name="Google Shape;176;p17"/>
          <p:cNvGrpSpPr/>
          <p:nvPr/>
        </p:nvGrpSpPr>
        <p:grpSpPr>
          <a:xfrm>
            <a:off x="-35700" y="-30000"/>
            <a:ext cx="9215400" cy="5203500"/>
            <a:chOff x="-35700" y="-30000"/>
            <a:chExt cx="9215400" cy="5203500"/>
          </a:xfrm>
        </p:grpSpPr>
        <p:cxnSp>
          <p:nvCxnSpPr>
            <p:cNvPr id="177" name="Google Shape;177;p17"/>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78" name="Google Shape;178;p17"/>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79" name="Google Shape;179;p17"/>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180" name="Google Shape;180;p17"/>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181" name="Google Shape;181;p17"/>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182" name="Google Shape;182;p17"/>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183" name="Google Shape;183;p17"/>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blipFill>
          <a:blip r:embed="rId2">
            <a:alphaModFix/>
          </a:blip>
          <a:stretch>
            <a:fillRect/>
          </a:stretch>
        </a:blipFill>
      </p:bgPr>
    </p:bg>
    <p:spTree>
      <p:nvGrpSpPr>
        <p:cNvPr id="185" name="Shape 185"/>
        <p:cNvGrpSpPr/>
        <p:nvPr/>
      </p:nvGrpSpPr>
      <p:grpSpPr>
        <a:xfrm>
          <a:off x="0" y="0"/>
          <a:ext cx="0" cy="0"/>
          <a:chOff x="0" y="0"/>
          <a:chExt cx="0" cy="0"/>
        </a:xfrm>
      </p:grpSpPr>
      <p:grpSp>
        <p:nvGrpSpPr>
          <p:cNvPr id="186" name="Google Shape;186;p18"/>
          <p:cNvGrpSpPr/>
          <p:nvPr/>
        </p:nvGrpSpPr>
        <p:grpSpPr>
          <a:xfrm>
            <a:off x="-35700" y="-30000"/>
            <a:ext cx="9215400" cy="5203500"/>
            <a:chOff x="-35700" y="-30000"/>
            <a:chExt cx="9215400" cy="5203500"/>
          </a:xfrm>
        </p:grpSpPr>
        <p:cxnSp>
          <p:nvCxnSpPr>
            <p:cNvPr id="187" name="Google Shape;187;p18"/>
            <p:cNvCxnSpPr/>
            <p:nvPr/>
          </p:nvCxnSpPr>
          <p:spPr>
            <a:xfrm>
              <a:off x="-21425" y="2571750"/>
              <a:ext cx="653400" cy="0"/>
            </a:xfrm>
            <a:prstGeom prst="straightConnector1">
              <a:avLst/>
            </a:prstGeom>
            <a:noFill/>
            <a:ln cap="flat" cmpd="sng" w="9525">
              <a:solidFill>
                <a:schemeClr val="dk1"/>
              </a:solidFill>
              <a:prstDash val="solid"/>
              <a:round/>
              <a:headEnd len="med" w="med" type="none"/>
              <a:tailEnd len="med" w="med" type="none"/>
            </a:ln>
          </p:spPr>
        </p:cxnSp>
        <p:cxnSp>
          <p:nvCxnSpPr>
            <p:cNvPr id="188" name="Google Shape;188;p18"/>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18"/>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190" name="Google Shape;190;p18"/>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txBox="1"/>
          <p:nvPr>
            <p:ph type="title"/>
          </p:nvPr>
        </p:nvSpPr>
        <p:spPr>
          <a:xfrm>
            <a:off x="1094861" y="1101325"/>
            <a:ext cx="6954300" cy="527700"/>
          </a:xfrm>
          <a:prstGeom prst="rect">
            <a:avLst/>
          </a:prstGeom>
        </p:spPr>
        <p:txBody>
          <a:bodyPr anchorCtr="0" anchor="b" bIns="91425" lIns="0"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18"/>
          <p:cNvSpPr txBox="1"/>
          <p:nvPr>
            <p:ph idx="1" type="subTitle"/>
          </p:nvPr>
        </p:nvSpPr>
        <p:spPr>
          <a:xfrm>
            <a:off x="1094861" y="1506475"/>
            <a:ext cx="6954300" cy="776400"/>
          </a:xfrm>
          <a:prstGeom prst="rect">
            <a:avLst/>
          </a:prstGeom>
        </p:spPr>
        <p:txBody>
          <a:bodyPr anchorCtr="0" anchor="t" bIns="91425" lIns="0"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18"/>
          <p:cNvSpPr txBox="1"/>
          <p:nvPr>
            <p:ph idx="2" type="title"/>
          </p:nvPr>
        </p:nvSpPr>
        <p:spPr>
          <a:xfrm>
            <a:off x="1094861" y="2282875"/>
            <a:ext cx="6954300" cy="527700"/>
          </a:xfrm>
          <a:prstGeom prst="rect">
            <a:avLst/>
          </a:prstGeom>
        </p:spPr>
        <p:txBody>
          <a:bodyPr anchorCtr="0" anchor="b" bIns="91425" lIns="0"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18"/>
          <p:cNvSpPr txBox="1"/>
          <p:nvPr>
            <p:ph idx="3" type="subTitle"/>
          </p:nvPr>
        </p:nvSpPr>
        <p:spPr>
          <a:xfrm>
            <a:off x="1094861" y="2688025"/>
            <a:ext cx="6954300" cy="776400"/>
          </a:xfrm>
          <a:prstGeom prst="rect">
            <a:avLst/>
          </a:prstGeom>
        </p:spPr>
        <p:txBody>
          <a:bodyPr anchorCtr="0" anchor="t" bIns="91425" lIns="0"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18"/>
          <p:cNvSpPr txBox="1"/>
          <p:nvPr>
            <p:ph idx="4" type="title"/>
          </p:nvPr>
        </p:nvSpPr>
        <p:spPr>
          <a:xfrm>
            <a:off x="1094861" y="3464425"/>
            <a:ext cx="6954300" cy="527700"/>
          </a:xfrm>
          <a:prstGeom prst="rect">
            <a:avLst/>
          </a:prstGeom>
        </p:spPr>
        <p:txBody>
          <a:bodyPr anchorCtr="0" anchor="b" bIns="91425" lIns="0"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 name="Google Shape;196;p18"/>
          <p:cNvSpPr txBox="1"/>
          <p:nvPr>
            <p:ph idx="5" type="subTitle"/>
          </p:nvPr>
        </p:nvSpPr>
        <p:spPr>
          <a:xfrm>
            <a:off x="1094861" y="3869575"/>
            <a:ext cx="6954300" cy="776400"/>
          </a:xfrm>
          <a:prstGeom prst="rect">
            <a:avLst/>
          </a:prstGeom>
        </p:spPr>
        <p:txBody>
          <a:bodyPr anchorCtr="0" anchor="t" bIns="91425" lIns="0"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 name="Google Shape;197;p18"/>
          <p:cNvSpPr txBox="1"/>
          <p:nvPr>
            <p:ph idx="6"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_1">
    <p:bg>
      <p:bgPr>
        <a:blipFill>
          <a:blip r:embed="rId2">
            <a:alphaModFix/>
          </a:blip>
          <a:stretch>
            <a:fillRect/>
          </a:stretch>
        </a:blipFill>
      </p:bgPr>
    </p:bg>
    <p:spTree>
      <p:nvGrpSpPr>
        <p:cNvPr id="198" name="Shape 198"/>
        <p:cNvGrpSpPr/>
        <p:nvPr/>
      </p:nvGrpSpPr>
      <p:grpSpPr>
        <a:xfrm>
          <a:off x="0" y="0"/>
          <a:ext cx="0" cy="0"/>
          <a:chOff x="0" y="0"/>
          <a:chExt cx="0" cy="0"/>
        </a:xfrm>
      </p:grpSpPr>
      <p:sp>
        <p:nvSpPr>
          <p:cNvPr id="199" name="Google Shape;199;p19"/>
          <p:cNvSpPr txBox="1"/>
          <p:nvPr>
            <p:ph idx="1" type="body"/>
          </p:nvPr>
        </p:nvSpPr>
        <p:spPr>
          <a:xfrm>
            <a:off x="719975" y="1922886"/>
            <a:ext cx="3780600" cy="2562900"/>
          </a:xfrm>
          <a:prstGeom prst="rect">
            <a:avLst/>
          </a:prstGeom>
        </p:spPr>
        <p:txBody>
          <a:bodyPr anchorCtr="0" anchor="t" bIns="91425" lIns="0"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1600"/>
              </a:spcBef>
              <a:spcAft>
                <a:spcPts val="0"/>
              </a:spcAft>
              <a:buSzPts val="1200"/>
              <a:buChar char="■"/>
              <a:defRPr/>
            </a:lvl3pPr>
            <a:lvl4pPr indent="-304800" lvl="3" marL="1828800" rtl="0">
              <a:lnSpc>
                <a:spcPct val="115000"/>
              </a:lnSpc>
              <a:spcBef>
                <a:spcPts val="1600"/>
              </a:spcBef>
              <a:spcAft>
                <a:spcPts val="0"/>
              </a:spcAft>
              <a:buSzPts val="1200"/>
              <a:buChar char="●"/>
              <a:defRPr/>
            </a:lvl4pPr>
            <a:lvl5pPr indent="-304800" lvl="4" marL="2286000" rtl="0">
              <a:lnSpc>
                <a:spcPct val="115000"/>
              </a:lnSpc>
              <a:spcBef>
                <a:spcPts val="1600"/>
              </a:spcBef>
              <a:spcAft>
                <a:spcPts val="0"/>
              </a:spcAft>
              <a:buSzPts val="1200"/>
              <a:buChar char="○"/>
              <a:defRPr/>
            </a:lvl5pPr>
            <a:lvl6pPr indent="-304800" lvl="5" marL="2743200" rtl="0">
              <a:lnSpc>
                <a:spcPct val="115000"/>
              </a:lnSpc>
              <a:spcBef>
                <a:spcPts val="1600"/>
              </a:spcBef>
              <a:spcAft>
                <a:spcPts val="0"/>
              </a:spcAft>
              <a:buSzPts val="1200"/>
              <a:buChar char="■"/>
              <a:defRPr/>
            </a:lvl6pPr>
            <a:lvl7pPr indent="-304800" lvl="6" marL="3200400" rtl="0">
              <a:lnSpc>
                <a:spcPct val="115000"/>
              </a:lnSpc>
              <a:spcBef>
                <a:spcPts val="1600"/>
              </a:spcBef>
              <a:spcAft>
                <a:spcPts val="0"/>
              </a:spcAft>
              <a:buSzPts val="1200"/>
              <a:buChar char="●"/>
              <a:defRPr/>
            </a:lvl7pPr>
            <a:lvl8pPr indent="-304800" lvl="7" marL="3657600" rtl="0">
              <a:lnSpc>
                <a:spcPct val="115000"/>
              </a:lnSpc>
              <a:spcBef>
                <a:spcPts val="1600"/>
              </a:spcBef>
              <a:spcAft>
                <a:spcPts val="0"/>
              </a:spcAft>
              <a:buSzPts val="1200"/>
              <a:buChar char="○"/>
              <a:defRPr/>
            </a:lvl8pPr>
            <a:lvl9pPr indent="-304800" lvl="8" marL="4114800" rtl="0">
              <a:lnSpc>
                <a:spcPct val="115000"/>
              </a:lnSpc>
              <a:spcBef>
                <a:spcPts val="1600"/>
              </a:spcBef>
              <a:spcAft>
                <a:spcPts val="1600"/>
              </a:spcAft>
              <a:buSzPts val="1200"/>
              <a:buChar char="■"/>
              <a:defRPr/>
            </a:lvl9pPr>
          </a:lstStyle>
          <a:p/>
        </p:txBody>
      </p:sp>
      <p:sp>
        <p:nvSpPr>
          <p:cNvPr id="200" name="Google Shape;200;p19"/>
          <p:cNvSpPr txBox="1"/>
          <p:nvPr>
            <p:ph idx="2" type="body"/>
          </p:nvPr>
        </p:nvSpPr>
        <p:spPr>
          <a:xfrm>
            <a:off x="4742425" y="1922886"/>
            <a:ext cx="3681600" cy="2562900"/>
          </a:xfrm>
          <a:prstGeom prst="rect">
            <a:avLst/>
          </a:prstGeom>
        </p:spPr>
        <p:txBody>
          <a:bodyPr anchorCtr="0" anchor="t" bIns="91425" lIns="0"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1600"/>
              </a:spcBef>
              <a:spcAft>
                <a:spcPts val="0"/>
              </a:spcAft>
              <a:buSzPts val="1200"/>
              <a:buChar char="■"/>
              <a:defRPr/>
            </a:lvl3pPr>
            <a:lvl4pPr indent="-304800" lvl="3" marL="1828800" rtl="0">
              <a:lnSpc>
                <a:spcPct val="115000"/>
              </a:lnSpc>
              <a:spcBef>
                <a:spcPts val="1600"/>
              </a:spcBef>
              <a:spcAft>
                <a:spcPts val="0"/>
              </a:spcAft>
              <a:buSzPts val="1200"/>
              <a:buChar char="●"/>
              <a:defRPr/>
            </a:lvl4pPr>
            <a:lvl5pPr indent="-304800" lvl="4" marL="2286000" rtl="0">
              <a:lnSpc>
                <a:spcPct val="115000"/>
              </a:lnSpc>
              <a:spcBef>
                <a:spcPts val="1600"/>
              </a:spcBef>
              <a:spcAft>
                <a:spcPts val="0"/>
              </a:spcAft>
              <a:buSzPts val="1200"/>
              <a:buChar char="○"/>
              <a:defRPr/>
            </a:lvl5pPr>
            <a:lvl6pPr indent="-304800" lvl="5" marL="2743200" rtl="0">
              <a:lnSpc>
                <a:spcPct val="115000"/>
              </a:lnSpc>
              <a:spcBef>
                <a:spcPts val="1600"/>
              </a:spcBef>
              <a:spcAft>
                <a:spcPts val="0"/>
              </a:spcAft>
              <a:buSzPts val="1200"/>
              <a:buChar char="■"/>
              <a:defRPr/>
            </a:lvl6pPr>
            <a:lvl7pPr indent="-304800" lvl="6" marL="3200400" rtl="0">
              <a:lnSpc>
                <a:spcPct val="115000"/>
              </a:lnSpc>
              <a:spcBef>
                <a:spcPts val="1600"/>
              </a:spcBef>
              <a:spcAft>
                <a:spcPts val="0"/>
              </a:spcAft>
              <a:buSzPts val="1200"/>
              <a:buChar char="●"/>
              <a:defRPr/>
            </a:lvl7pPr>
            <a:lvl8pPr indent="-304800" lvl="7" marL="3657600" rtl="0">
              <a:lnSpc>
                <a:spcPct val="115000"/>
              </a:lnSpc>
              <a:spcBef>
                <a:spcPts val="1600"/>
              </a:spcBef>
              <a:spcAft>
                <a:spcPts val="0"/>
              </a:spcAft>
              <a:buSzPts val="1200"/>
              <a:buChar char="○"/>
              <a:defRPr/>
            </a:lvl8pPr>
            <a:lvl9pPr indent="-304800" lvl="8" marL="4114800" rtl="0">
              <a:lnSpc>
                <a:spcPct val="115000"/>
              </a:lnSpc>
              <a:spcBef>
                <a:spcPts val="1600"/>
              </a:spcBef>
              <a:spcAft>
                <a:spcPts val="1600"/>
              </a:spcAft>
              <a:buSzPts val="1200"/>
              <a:buChar char="■"/>
              <a:defRPr/>
            </a:lvl9pPr>
          </a:lstStyle>
          <a:p/>
        </p:txBody>
      </p:sp>
      <p:sp>
        <p:nvSpPr>
          <p:cNvPr id="201" name="Google Shape;201;p19"/>
          <p:cNvSpPr txBox="1"/>
          <p:nvPr>
            <p:ph type="title"/>
          </p:nvPr>
        </p:nvSpPr>
        <p:spPr>
          <a:xfrm>
            <a:off x="720000" y="1521225"/>
            <a:ext cx="3780600" cy="4119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500"/>
              <a:buNone/>
              <a:defRPr sz="2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19"/>
          <p:cNvSpPr txBox="1"/>
          <p:nvPr>
            <p:ph idx="3" type="title"/>
          </p:nvPr>
        </p:nvSpPr>
        <p:spPr>
          <a:xfrm>
            <a:off x="4742425" y="1521225"/>
            <a:ext cx="3681600" cy="4119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500"/>
              <a:buNone/>
              <a:defRPr sz="2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3" name="Google Shape;203;p19"/>
          <p:cNvSpPr txBox="1"/>
          <p:nvPr>
            <p:ph idx="4"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04" name="Google Shape;204;p19"/>
          <p:cNvGrpSpPr/>
          <p:nvPr/>
        </p:nvGrpSpPr>
        <p:grpSpPr>
          <a:xfrm>
            <a:off x="-35700" y="-30000"/>
            <a:ext cx="9215400" cy="5203500"/>
            <a:chOff x="-35700" y="-30000"/>
            <a:chExt cx="9215400" cy="5203500"/>
          </a:xfrm>
        </p:grpSpPr>
        <p:cxnSp>
          <p:nvCxnSpPr>
            <p:cNvPr id="205" name="Google Shape;205;p19"/>
            <p:cNvCxnSpPr/>
            <p:nvPr/>
          </p:nvCxnSpPr>
          <p:spPr>
            <a:xfrm>
              <a:off x="-21425" y="2571750"/>
              <a:ext cx="653400" cy="0"/>
            </a:xfrm>
            <a:prstGeom prst="straightConnector1">
              <a:avLst/>
            </a:prstGeom>
            <a:noFill/>
            <a:ln cap="flat" cmpd="sng" w="9525">
              <a:solidFill>
                <a:schemeClr val="dk1"/>
              </a:solidFill>
              <a:prstDash val="solid"/>
              <a:round/>
              <a:headEnd len="med" w="med" type="none"/>
              <a:tailEnd len="med" w="med" type="none"/>
            </a:ln>
          </p:spPr>
        </p:cxnSp>
        <p:cxnSp>
          <p:nvCxnSpPr>
            <p:cNvPr id="206" name="Google Shape;206;p19"/>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07" name="Google Shape;207;p19"/>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bg>
      <p:bgPr>
        <a:blipFill>
          <a:blip r:embed="rId2">
            <a:alphaModFix/>
          </a:blip>
          <a:stretch>
            <a:fillRect/>
          </a:stretch>
        </a:blipFill>
      </p:bgPr>
    </p:bg>
    <p:spTree>
      <p:nvGrpSpPr>
        <p:cNvPr id="208" name="Shape 208"/>
        <p:cNvGrpSpPr/>
        <p:nvPr/>
      </p:nvGrpSpPr>
      <p:grpSpPr>
        <a:xfrm>
          <a:off x="0" y="0"/>
          <a:ext cx="0" cy="0"/>
          <a:chOff x="0" y="0"/>
          <a:chExt cx="0" cy="0"/>
        </a:xfrm>
      </p:grpSpPr>
      <p:sp>
        <p:nvSpPr>
          <p:cNvPr id="209" name="Google Shape;209;p20"/>
          <p:cNvSpPr txBox="1"/>
          <p:nvPr>
            <p:ph type="title"/>
          </p:nvPr>
        </p:nvSpPr>
        <p:spPr>
          <a:xfrm flipH="1">
            <a:off x="1071619" y="1652134"/>
            <a:ext cx="2120700" cy="393600"/>
          </a:xfrm>
          <a:prstGeom prst="rect">
            <a:avLst/>
          </a:prstGeom>
          <a:ln>
            <a:noFill/>
          </a:ln>
        </p:spPr>
        <p:txBody>
          <a:bodyPr anchorCtr="0" anchor="b" bIns="91425" lIns="0" spcFirstLastPara="1" rIns="91425" wrap="square" tIns="91425">
            <a:noAutofit/>
          </a:bodyPr>
          <a:lstStyle>
            <a:lvl1pPr lvl="0" rtl="0" algn="r">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0" name="Google Shape;210;p20"/>
          <p:cNvSpPr txBox="1"/>
          <p:nvPr>
            <p:ph idx="1" type="subTitle"/>
          </p:nvPr>
        </p:nvSpPr>
        <p:spPr>
          <a:xfrm flipH="1">
            <a:off x="1071619" y="1934000"/>
            <a:ext cx="2120700" cy="572700"/>
          </a:xfrm>
          <a:prstGeom prst="rect">
            <a:avLst/>
          </a:prstGeom>
          <a:ln>
            <a:noFill/>
          </a:ln>
        </p:spPr>
        <p:txBody>
          <a:bodyPr anchorCtr="0" anchor="t" bIns="91425" lIns="0" spcFirstLastPara="1" rIns="91425" wrap="square" tIns="91425">
            <a:noAutofit/>
          </a:bodyPr>
          <a:lstStyle>
            <a:lvl1pPr lvl="0" rtl="0" algn="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1" name="Google Shape;211;p20"/>
          <p:cNvSpPr txBox="1"/>
          <p:nvPr>
            <p:ph idx="2" type="title"/>
          </p:nvPr>
        </p:nvSpPr>
        <p:spPr>
          <a:xfrm flipH="1">
            <a:off x="1071619" y="3284934"/>
            <a:ext cx="2120700" cy="393600"/>
          </a:xfrm>
          <a:prstGeom prst="rect">
            <a:avLst/>
          </a:prstGeom>
          <a:ln>
            <a:noFill/>
          </a:ln>
        </p:spPr>
        <p:txBody>
          <a:bodyPr anchorCtr="0" anchor="b" bIns="91425" lIns="0" spcFirstLastPara="1" rIns="91425" wrap="square" tIns="91425">
            <a:noAutofit/>
          </a:bodyPr>
          <a:lstStyle>
            <a:lvl1pPr lvl="0" rtl="0" algn="r">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2" name="Google Shape;212;p20"/>
          <p:cNvSpPr txBox="1"/>
          <p:nvPr>
            <p:ph idx="3" type="subTitle"/>
          </p:nvPr>
        </p:nvSpPr>
        <p:spPr>
          <a:xfrm flipH="1">
            <a:off x="1071619" y="3566800"/>
            <a:ext cx="2120700" cy="572700"/>
          </a:xfrm>
          <a:prstGeom prst="rect">
            <a:avLst/>
          </a:prstGeom>
          <a:ln>
            <a:noFill/>
          </a:ln>
        </p:spPr>
        <p:txBody>
          <a:bodyPr anchorCtr="0" anchor="t" bIns="91425" lIns="0" spcFirstLastPara="1" rIns="91425" wrap="square" tIns="91425">
            <a:noAutofit/>
          </a:bodyPr>
          <a:lstStyle>
            <a:lvl1pPr lvl="0" rtl="0" algn="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3" name="Google Shape;213;p20"/>
          <p:cNvSpPr txBox="1"/>
          <p:nvPr>
            <p:ph idx="4" type="title"/>
          </p:nvPr>
        </p:nvSpPr>
        <p:spPr>
          <a:xfrm>
            <a:off x="5951681" y="1652134"/>
            <a:ext cx="2120700" cy="3936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4" name="Google Shape;214;p20"/>
          <p:cNvSpPr txBox="1"/>
          <p:nvPr>
            <p:ph idx="5" type="subTitle"/>
          </p:nvPr>
        </p:nvSpPr>
        <p:spPr>
          <a:xfrm>
            <a:off x="5951681" y="193400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5" name="Google Shape;215;p20"/>
          <p:cNvSpPr txBox="1"/>
          <p:nvPr>
            <p:ph idx="6" type="title"/>
          </p:nvPr>
        </p:nvSpPr>
        <p:spPr>
          <a:xfrm>
            <a:off x="5951681" y="3284934"/>
            <a:ext cx="2120700" cy="3936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6" name="Google Shape;216;p20"/>
          <p:cNvSpPr txBox="1"/>
          <p:nvPr>
            <p:ph idx="7" type="subTitle"/>
          </p:nvPr>
        </p:nvSpPr>
        <p:spPr>
          <a:xfrm>
            <a:off x="5951681" y="356680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7" name="Google Shape;217;p20"/>
          <p:cNvSpPr txBox="1"/>
          <p:nvPr>
            <p:ph idx="8"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8" name="Google Shape;218;p20"/>
          <p:cNvGrpSpPr/>
          <p:nvPr/>
        </p:nvGrpSpPr>
        <p:grpSpPr>
          <a:xfrm>
            <a:off x="-35700" y="-30000"/>
            <a:ext cx="9215400" cy="5203500"/>
            <a:chOff x="-35700" y="-30000"/>
            <a:chExt cx="9215400" cy="5203500"/>
          </a:xfrm>
        </p:grpSpPr>
        <p:cxnSp>
          <p:nvCxnSpPr>
            <p:cNvPr id="219" name="Google Shape;219;p20"/>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20" name="Google Shape;220;p20"/>
            <p:cNvCxnSpPr/>
            <p:nvPr/>
          </p:nvCxnSpPr>
          <p:spPr>
            <a:xfrm>
              <a:off x="-35700" y="4623597"/>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21" name="Google Shape;221;p20"/>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222" name="Google Shape;222;p20"/>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223" name="Google Shape;223;p20"/>
          <p:cNvSpPr/>
          <p:nvPr/>
        </p:nvSpPr>
        <p:spPr>
          <a:xfrm>
            <a:off x="8712900" y="4751950"/>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3"/>
          <p:cNvSpPr txBox="1"/>
          <p:nvPr>
            <p:ph type="title"/>
          </p:nvPr>
        </p:nvSpPr>
        <p:spPr>
          <a:xfrm>
            <a:off x="1751250" y="2576650"/>
            <a:ext cx="5641500" cy="535800"/>
          </a:xfrm>
          <a:prstGeom prst="rect">
            <a:avLst/>
          </a:prstGeom>
          <a:ln>
            <a:noFill/>
          </a:ln>
        </p:spPr>
        <p:txBody>
          <a:bodyPr anchorCtr="0" anchor="ctr" bIns="91425" lIns="0"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p3"/>
          <p:cNvSpPr txBox="1"/>
          <p:nvPr>
            <p:ph hasCustomPrompt="1" idx="2" type="title"/>
          </p:nvPr>
        </p:nvSpPr>
        <p:spPr>
          <a:xfrm>
            <a:off x="2996575" y="1057362"/>
            <a:ext cx="3150900" cy="1393500"/>
          </a:xfrm>
          <a:prstGeom prst="rect">
            <a:avLst/>
          </a:prstGeom>
        </p:spPr>
        <p:txBody>
          <a:bodyPr anchorCtr="0" anchor="ctr" bIns="91425" lIns="0" spcFirstLastPara="1" rIns="91425" wrap="square" tIns="91425">
            <a:noAutofit/>
          </a:bodyPr>
          <a:lstStyle>
            <a:lvl1pPr lvl="0" rtl="0" algn="ctr">
              <a:spcBef>
                <a:spcPts val="0"/>
              </a:spcBef>
              <a:spcAft>
                <a:spcPts val="0"/>
              </a:spcAft>
              <a:buSzPts val="6000"/>
              <a:buNone/>
              <a:defRPr sz="111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 name="Google Shape;23;p3"/>
          <p:cNvSpPr txBox="1"/>
          <p:nvPr>
            <p:ph idx="1" type="subTitle"/>
          </p:nvPr>
        </p:nvSpPr>
        <p:spPr>
          <a:xfrm>
            <a:off x="3097150" y="3238237"/>
            <a:ext cx="2949900" cy="713400"/>
          </a:xfrm>
          <a:prstGeom prst="rect">
            <a:avLst/>
          </a:prstGeom>
        </p:spPr>
        <p:txBody>
          <a:bodyPr anchorCtr="0" anchor="t" bIns="91425" lIns="0"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 name="Google Shape;24;p3"/>
          <p:cNvGrpSpPr/>
          <p:nvPr/>
        </p:nvGrpSpPr>
        <p:grpSpPr>
          <a:xfrm>
            <a:off x="-35700" y="-30000"/>
            <a:ext cx="9215400" cy="5203500"/>
            <a:chOff x="-35700" y="-30000"/>
            <a:chExt cx="9215400" cy="5203500"/>
          </a:xfrm>
        </p:grpSpPr>
        <p:cxnSp>
          <p:nvCxnSpPr>
            <p:cNvPr id="25" name="Google Shape;25;p3"/>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26" name="Google Shape;26;p3"/>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27" name="Google Shape;27;p3"/>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28" name="Google Shape;28;p3"/>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29" name="Google Shape;29;p3"/>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30" name="Google Shape;30;p3"/>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31" name="Google Shape;31;p3"/>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bg>
      <p:bgPr>
        <a:blipFill>
          <a:blip r:embed="rId2">
            <a:alphaModFix/>
          </a:blip>
          <a:stretch>
            <a:fillRect/>
          </a:stretch>
        </a:blipFill>
      </p:bgPr>
    </p:bg>
    <p:spTree>
      <p:nvGrpSpPr>
        <p:cNvPr id="224" name="Shape 224"/>
        <p:cNvGrpSpPr/>
        <p:nvPr/>
      </p:nvGrpSpPr>
      <p:grpSpPr>
        <a:xfrm>
          <a:off x="0" y="0"/>
          <a:ext cx="0" cy="0"/>
          <a:chOff x="0" y="0"/>
          <a:chExt cx="0" cy="0"/>
        </a:xfrm>
      </p:grpSpPr>
      <p:sp>
        <p:nvSpPr>
          <p:cNvPr id="225" name="Google Shape;225;p21"/>
          <p:cNvSpPr txBox="1"/>
          <p:nvPr>
            <p:ph type="title"/>
          </p:nvPr>
        </p:nvSpPr>
        <p:spPr>
          <a:xfrm>
            <a:off x="1843206" y="1218250"/>
            <a:ext cx="2120700" cy="393600"/>
          </a:xfrm>
          <a:prstGeom prst="rect">
            <a:avLst/>
          </a:prstGeom>
          <a:ln>
            <a:noFill/>
          </a:ln>
        </p:spPr>
        <p:txBody>
          <a:bodyPr anchorCtr="0" anchor="t"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6" name="Google Shape;226;p21"/>
          <p:cNvSpPr txBox="1"/>
          <p:nvPr>
            <p:ph idx="1" type="subTitle"/>
          </p:nvPr>
        </p:nvSpPr>
        <p:spPr>
          <a:xfrm>
            <a:off x="1843206" y="161185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27" name="Google Shape;227;p21"/>
          <p:cNvSpPr txBox="1"/>
          <p:nvPr>
            <p:ph idx="2" type="title"/>
          </p:nvPr>
        </p:nvSpPr>
        <p:spPr>
          <a:xfrm>
            <a:off x="1843206" y="2382250"/>
            <a:ext cx="2120700" cy="393600"/>
          </a:xfrm>
          <a:prstGeom prst="rect">
            <a:avLst/>
          </a:prstGeom>
          <a:ln>
            <a:noFill/>
          </a:ln>
        </p:spPr>
        <p:txBody>
          <a:bodyPr anchorCtr="0" anchor="t"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8" name="Google Shape;228;p21"/>
          <p:cNvSpPr txBox="1"/>
          <p:nvPr>
            <p:ph idx="3" type="subTitle"/>
          </p:nvPr>
        </p:nvSpPr>
        <p:spPr>
          <a:xfrm>
            <a:off x="1843206" y="277585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29" name="Google Shape;229;p21"/>
          <p:cNvSpPr txBox="1"/>
          <p:nvPr>
            <p:ph idx="4" type="title"/>
          </p:nvPr>
        </p:nvSpPr>
        <p:spPr>
          <a:xfrm>
            <a:off x="1843206" y="3546250"/>
            <a:ext cx="2120700" cy="393600"/>
          </a:xfrm>
          <a:prstGeom prst="rect">
            <a:avLst/>
          </a:prstGeom>
          <a:ln>
            <a:noFill/>
          </a:ln>
        </p:spPr>
        <p:txBody>
          <a:bodyPr anchorCtr="0" anchor="t"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30" name="Google Shape;230;p21"/>
          <p:cNvSpPr txBox="1"/>
          <p:nvPr>
            <p:ph idx="5" type="subTitle"/>
          </p:nvPr>
        </p:nvSpPr>
        <p:spPr>
          <a:xfrm>
            <a:off x="1843206" y="393985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1" name="Google Shape;231;p21"/>
          <p:cNvSpPr txBox="1"/>
          <p:nvPr>
            <p:ph idx="6" type="title"/>
          </p:nvPr>
        </p:nvSpPr>
        <p:spPr>
          <a:xfrm>
            <a:off x="6167681" y="1218250"/>
            <a:ext cx="2120700" cy="393600"/>
          </a:xfrm>
          <a:prstGeom prst="rect">
            <a:avLst/>
          </a:prstGeom>
          <a:ln>
            <a:noFill/>
          </a:ln>
        </p:spPr>
        <p:txBody>
          <a:bodyPr anchorCtr="0" anchor="t"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32" name="Google Shape;232;p21"/>
          <p:cNvSpPr txBox="1"/>
          <p:nvPr>
            <p:ph idx="7" type="subTitle"/>
          </p:nvPr>
        </p:nvSpPr>
        <p:spPr>
          <a:xfrm>
            <a:off x="6167681" y="161185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3" name="Google Shape;233;p21"/>
          <p:cNvSpPr txBox="1"/>
          <p:nvPr>
            <p:ph idx="8" type="title"/>
          </p:nvPr>
        </p:nvSpPr>
        <p:spPr>
          <a:xfrm>
            <a:off x="6167681" y="2382250"/>
            <a:ext cx="2120700" cy="393600"/>
          </a:xfrm>
          <a:prstGeom prst="rect">
            <a:avLst/>
          </a:prstGeom>
          <a:ln>
            <a:noFill/>
          </a:ln>
        </p:spPr>
        <p:txBody>
          <a:bodyPr anchorCtr="0" anchor="t"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34" name="Google Shape;234;p21"/>
          <p:cNvSpPr txBox="1"/>
          <p:nvPr>
            <p:ph idx="9" type="subTitle"/>
          </p:nvPr>
        </p:nvSpPr>
        <p:spPr>
          <a:xfrm>
            <a:off x="6167681" y="277585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5" name="Google Shape;235;p21"/>
          <p:cNvSpPr txBox="1"/>
          <p:nvPr>
            <p:ph idx="13" type="title"/>
          </p:nvPr>
        </p:nvSpPr>
        <p:spPr>
          <a:xfrm>
            <a:off x="6167681" y="3546250"/>
            <a:ext cx="2120700" cy="393600"/>
          </a:xfrm>
          <a:prstGeom prst="rect">
            <a:avLst/>
          </a:prstGeom>
          <a:ln>
            <a:noFill/>
          </a:ln>
        </p:spPr>
        <p:txBody>
          <a:bodyPr anchorCtr="0" anchor="t"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36" name="Google Shape;236;p21"/>
          <p:cNvSpPr txBox="1"/>
          <p:nvPr>
            <p:ph idx="14" type="subTitle"/>
          </p:nvPr>
        </p:nvSpPr>
        <p:spPr>
          <a:xfrm>
            <a:off x="6167681" y="393985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7" name="Google Shape;237;p21"/>
          <p:cNvSpPr txBox="1"/>
          <p:nvPr>
            <p:ph idx="15"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38" name="Google Shape;238;p21"/>
          <p:cNvGrpSpPr/>
          <p:nvPr/>
        </p:nvGrpSpPr>
        <p:grpSpPr>
          <a:xfrm>
            <a:off x="-35700" y="-30000"/>
            <a:ext cx="9215400" cy="5203500"/>
            <a:chOff x="-35700" y="-30000"/>
            <a:chExt cx="9215400" cy="5203500"/>
          </a:xfrm>
        </p:grpSpPr>
        <p:cxnSp>
          <p:nvCxnSpPr>
            <p:cNvPr id="239" name="Google Shape;239;p21"/>
            <p:cNvCxnSpPr/>
            <p:nvPr/>
          </p:nvCxnSpPr>
          <p:spPr>
            <a:xfrm>
              <a:off x="-21425" y="2571750"/>
              <a:ext cx="653400" cy="0"/>
            </a:xfrm>
            <a:prstGeom prst="straightConnector1">
              <a:avLst/>
            </a:prstGeom>
            <a:noFill/>
            <a:ln cap="flat" cmpd="sng" w="9525">
              <a:solidFill>
                <a:schemeClr val="dk1"/>
              </a:solidFill>
              <a:prstDash val="solid"/>
              <a:round/>
              <a:headEnd len="med" w="med" type="none"/>
              <a:tailEnd len="med" w="med" type="none"/>
            </a:ln>
          </p:spPr>
        </p:cxnSp>
        <p:cxnSp>
          <p:nvCxnSpPr>
            <p:cNvPr id="240" name="Google Shape;240;p21"/>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41" name="Google Shape;241;p21"/>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242" name="Google Shape;242;p21"/>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bg>
      <p:bgPr>
        <a:blipFill>
          <a:blip r:embed="rId2">
            <a:alphaModFix/>
          </a:blip>
          <a:stretch>
            <a:fillRect/>
          </a:stretch>
        </a:blipFill>
      </p:bgPr>
    </p:bg>
    <p:spTree>
      <p:nvGrpSpPr>
        <p:cNvPr id="243" name="Shape 243"/>
        <p:cNvGrpSpPr/>
        <p:nvPr/>
      </p:nvGrpSpPr>
      <p:grpSpPr>
        <a:xfrm>
          <a:off x="0" y="0"/>
          <a:ext cx="0" cy="0"/>
          <a:chOff x="0" y="0"/>
          <a:chExt cx="0" cy="0"/>
        </a:xfrm>
      </p:grpSpPr>
      <p:sp>
        <p:nvSpPr>
          <p:cNvPr id="244" name="Google Shape;244;p22"/>
          <p:cNvSpPr txBox="1"/>
          <p:nvPr>
            <p:ph hasCustomPrompt="1" type="title"/>
          </p:nvPr>
        </p:nvSpPr>
        <p:spPr>
          <a:xfrm>
            <a:off x="2244900" y="541072"/>
            <a:ext cx="4654200" cy="914400"/>
          </a:xfrm>
          <a:prstGeom prst="rect">
            <a:avLst/>
          </a:prstGeom>
        </p:spPr>
        <p:txBody>
          <a:bodyPr anchorCtr="0" anchor="ctr" bIns="91425" lIns="0" spcFirstLastPara="1" rIns="91425" wrap="square" tIns="91425">
            <a:noAutofit/>
          </a:bodyPr>
          <a:lstStyle>
            <a:lvl1pPr lvl="0" rtl="0" algn="ctr">
              <a:spcBef>
                <a:spcPts val="0"/>
              </a:spcBef>
              <a:spcAft>
                <a:spcPts val="0"/>
              </a:spcAft>
              <a:buSzPts val="6000"/>
              <a:buNone/>
              <a:defRPr sz="5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5" name="Google Shape;245;p22"/>
          <p:cNvSpPr txBox="1"/>
          <p:nvPr>
            <p:ph idx="1" type="subTitle"/>
          </p:nvPr>
        </p:nvSpPr>
        <p:spPr>
          <a:xfrm>
            <a:off x="2139713" y="1434100"/>
            <a:ext cx="4864500" cy="42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Font typeface="Inria Sans"/>
              <a:buNone/>
              <a:defRPr/>
            </a:lvl1pPr>
            <a:lvl2pPr lvl="1"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2pPr>
            <a:lvl3pPr lvl="2"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3pPr>
            <a:lvl4pPr lvl="3"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4pPr>
            <a:lvl5pPr lvl="4"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5pPr>
            <a:lvl6pPr lvl="5"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6pPr>
            <a:lvl7pPr lvl="6"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7pPr>
            <a:lvl8pPr lvl="7"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8pPr>
            <a:lvl9pPr lvl="8" rtl="0" algn="ctr">
              <a:lnSpc>
                <a:spcPct val="100000"/>
              </a:lnSpc>
              <a:spcBef>
                <a:spcPts val="1600"/>
              </a:spcBef>
              <a:spcAft>
                <a:spcPts val="1600"/>
              </a:spcAft>
              <a:buSzPts val="1500"/>
              <a:buFont typeface="Inria Sans"/>
              <a:buNone/>
              <a:defRPr sz="1500">
                <a:latin typeface="Inria Sans"/>
                <a:ea typeface="Inria Sans"/>
                <a:cs typeface="Inria Sans"/>
                <a:sym typeface="Inria Sans"/>
              </a:defRPr>
            </a:lvl9pPr>
          </a:lstStyle>
          <a:p/>
        </p:txBody>
      </p:sp>
      <p:sp>
        <p:nvSpPr>
          <p:cNvPr id="246" name="Google Shape;246;p22"/>
          <p:cNvSpPr txBox="1"/>
          <p:nvPr>
            <p:ph hasCustomPrompt="1" idx="2" type="title"/>
          </p:nvPr>
        </p:nvSpPr>
        <p:spPr>
          <a:xfrm>
            <a:off x="1211550" y="1895150"/>
            <a:ext cx="6720900" cy="914400"/>
          </a:xfrm>
          <a:prstGeom prst="rect">
            <a:avLst/>
          </a:prstGeom>
        </p:spPr>
        <p:txBody>
          <a:bodyPr anchorCtr="0" anchor="ctr" bIns="91425" lIns="0" spcFirstLastPara="1" rIns="91425" wrap="square" tIns="91425">
            <a:noAutofit/>
          </a:bodyPr>
          <a:lstStyle>
            <a:lvl1pPr lvl="0" rtl="0" algn="ctr">
              <a:spcBef>
                <a:spcPts val="0"/>
              </a:spcBef>
              <a:spcAft>
                <a:spcPts val="0"/>
              </a:spcAft>
              <a:buSzPts val="6000"/>
              <a:buNone/>
              <a:defRPr sz="5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7" name="Google Shape;247;p22"/>
          <p:cNvSpPr txBox="1"/>
          <p:nvPr>
            <p:ph idx="3" type="subTitle"/>
          </p:nvPr>
        </p:nvSpPr>
        <p:spPr>
          <a:xfrm>
            <a:off x="2139775" y="2788175"/>
            <a:ext cx="4864500" cy="42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Font typeface="Inria Sans"/>
              <a:buNone/>
              <a:defRPr/>
            </a:lvl1pPr>
            <a:lvl2pPr lvl="1"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2pPr>
            <a:lvl3pPr lvl="2"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3pPr>
            <a:lvl4pPr lvl="3"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4pPr>
            <a:lvl5pPr lvl="4"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5pPr>
            <a:lvl6pPr lvl="5"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6pPr>
            <a:lvl7pPr lvl="6"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7pPr>
            <a:lvl8pPr lvl="7"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8pPr>
            <a:lvl9pPr lvl="8" rtl="0" algn="ctr">
              <a:lnSpc>
                <a:spcPct val="100000"/>
              </a:lnSpc>
              <a:spcBef>
                <a:spcPts val="1600"/>
              </a:spcBef>
              <a:spcAft>
                <a:spcPts val="1600"/>
              </a:spcAft>
              <a:buSzPts val="1500"/>
              <a:buFont typeface="Inria Sans"/>
              <a:buNone/>
              <a:defRPr sz="1500">
                <a:latin typeface="Inria Sans"/>
                <a:ea typeface="Inria Sans"/>
                <a:cs typeface="Inria Sans"/>
                <a:sym typeface="Inria Sans"/>
              </a:defRPr>
            </a:lvl9pPr>
          </a:lstStyle>
          <a:p/>
        </p:txBody>
      </p:sp>
      <p:sp>
        <p:nvSpPr>
          <p:cNvPr id="248" name="Google Shape;248;p22"/>
          <p:cNvSpPr txBox="1"/>
          <p:nvPr>
            <p:ph hasCustomPrompt="1" idx="4" type="title"/>
          </p:nvPr>
        </p:nvSpPr>
        <p:spPr>
          <a:xfrm>
            <a:off x="2244900" y="3283128"/>
            <a:ext cx="4654200" cy="914400"/>
          </a:xfrm>
          <a:prstGeom prst="rect">
            <a:avLst/>
          </a:prstGeom>
        </p:spPr>
        <p:txBody>
          <a:bodyPr anchorCtr="0" anchor="ctr" bIns="91425" lIns="0" spcFirstLastPara="1" rIns="91425" wrap="square" tIns="91425">
            <a:noAutofit/>
          </a:bodyPr>
          <a:lstStyle>
            <a:lvl1pPr lvl="0" rtl="0" algn="ctr">
              <a:spcBef>
                <a:spcPts val="0"/>
              </a:spcBef>
              <a:spcAft>
                <a:spcPts val="0"/>
              </a:spcAft>
              <a:buSzPts val="6000"/>
              <a:buNone/>
              <a:defRPr sz="55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249" name="Google Shape;249;p22"/>
          <p:cNvSpPr txBox="1"/>
          <p:nvPr>
            <p:ph idx="5" type="subTitle"/>
          </p:nvPr>
        </p:nvSpPr>
        <p:spPr>
          <a:xfrm>
            <a:off x="2139713" y="4176150"/>
            <a:ext cx="4864500" cy="42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Font typeface="Inria Sans"/>
              <a:buNone/>
              <a:defRPr/>
            </a:lvl1pPr>
            <a:lvl2pPr lvl="1"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2pPr>
            <a:lvl3pPr lvl="2"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3pPr>
            <a:lvl4pPr lvl="3"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4pPr>
            <a:lvl5pPr lvl="4"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5pPr>
            <a:lvl6pPr lvl="5"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6pPr>
            <a:lvl7pPr lvl="6"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7pPr>
            <a:lvl8pPr lvl="7"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8pPr>
            <a:lvl9pPr lvl="8" rtl="0" algn="r">
              <a:lnSpc>
                <a:spcPct val="100000"/>
              </a:lnSpc>
              <a:spcBef>
                <a:spcPts val="1600"/>
              </a:spcBef>
              <a:spcAft>
                <a:spcPts val="1600"/>
              </a:spcAft>
              <a:buSzPts val="1500"/>
              <a:buFont typeface="Inria Sans"/>
              <a:buNone/>
              <a:defRPr sz="1500">
                <a:latin typeface="Inria Sans"/>
                <a:ea typeface="Inria Sans"/>
                <a:cs typeface="Inria Sans"/>
                <a:sym typeface="Inria Sans"/>
              </a:defRPr>
            </a:lvl9pPr>
          </a:lstStyle>
          <a:p/>
        </p:txBody>
      </p:sp>
      <p:grpSp>
        <p:nvGrpSpPr>
          <p:cNvPr id="250" name="Google Shape;250;p22"/>
          <p:cNvGrpSpPr/>
          <p:nvPr/>
        </p:nvGrpSpPr>
        <p:grpSpPr>
          <a:xfrm>
            <a:off x="-35700" y="-30000"/>
            <a:ext cx="9215400" cy="5203500"/>
            <a:chOff x="-35700" y="-30000"/>
            <a:chExt cx="9215400" cy="5203500"/>
          </a:xfrm>
        </p:grpSpPr>
        <p:cxnSp>
          <p:nvCxnSpPr>
            <p:cNvPr id="251" name="Google Shape;251;p22"/>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252" name="Google Shape;252;p22"/>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253" name="Google Shape;253;p22"/>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254" name="Google Shape;254;p22"/>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255" name="Google Shape;255;p22"/>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256" name="Google Shape;256;p22"/>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257" name="Google Shape;257;p22"/>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2">
    <p:bg>
      <p:bgPr>
        <a:blipFill>
          <a:blip r:embed="rId2">
            <a:alphaModFix/>
          </a:blip>
          <a:stretch>
            <a:fillRect/>
          </a:stretch>
        </a:blipFill>
      </p:bgPr>
    </p:bg>
    <p:spTree>
      <p:nvGrpSpPr>
        <p:cNvPr id="259" name="Shape 259"/>
        <p:cNvGrpSpPr/>
        <p:nvPr/>
      </p:nvGrpSpPr>
      <p:grpSpPr>
        <a:xfrm>
          <a:off x="0" y="0"/>
          <a:ext cx="0" cy="0"/>
          <a:chOff x="0" y="0"/>
          <a:chExt cx="0" cy="0"/>
        </a:xfrm>
      </p:grpSpPr>
      <p:sp>
        <p:nvSpPr>
          <p:cNvPr id="260" name="Google Shape;260;p23"/>
          <p:cNvSpPr txBox="1"/>
          <p:nvPr>
            <p:ph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61" name="Google Shape;261;p23"/>
          <p:cNvGrpSpPr/>
          <p:nvPr/>
        </p:nvGrpSpPr>
        <p:grpSpPr>
          <a:xfrm>
            <a:off x="-35700" y="-30000"/>
            <a:ext cx="9215400" cy="5203500"/>
            <a:chOff x="-35700" y="-30000"/>
            <a:chExt cx="9215400" cy="5203500"/>
          </a:xfrm>
        </p:grpSpPr>
        <p:cxnSp>
          <p:nvCxnSpPr>
            <p:cNvPr id="262" name="Google Shape;262;p23"/>
            <p:cNvCxnSpPr/>
            <p:nvPr/>
          </p:nvCxnSpPr>
          <p:spPr>
            <a:xfrm>
              <a:off x="-21425" y="2571750"/>
              <a:ext cx="647100" cy="0"/>
            </a:xfrm>
            <a:prstGeom prst="straightConnector1">
              <a:avLst/>
            </a:prstGeom>
            <a:noFill/>
            <a:ln cap="flat" cmpd="sng" w="9525">
              <a:solidFill>
                <a:schemeClr val="dk1"/>
              </a:solidFill>
              <a:prstDash val="solid"/>
              <a:round/>
              <a:headEnd len="med" w="med" type="none"/>
              <a:tailEnd len="med" w="med" type="none"/>
            </a:ln>
          </p:spPr>
        </p:cxnSp>
        <p:cxnSp>
          <p:nvCxnSpPr>
            <p:cNvPr id="263" name="Google Shape;263;p23"/>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64" name="Google Shape;264;p23"/>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265" name="Google Shape;265;p23"/>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blipFill>
          <a:blip r:embed="rId2">
            <a:alphaModFix/>
          </a:blip>
          <a:stretch>
            <a:fillRect/>
          </a:stretch>
        </a:blipFill>
      </p:bgPr>
    </p:bg>
    <p:spTree>
      <p:nvGrpSpPr>
        <p:cNvPr id="266" name="Shape 266"/>
        <p:cNvGrpSpPr/>
        <p:nvPr/>
      </p:nvGrpSpPr>
      <p:grpSpPr>
        <a:xfrm>
          <a:off x="0" y="0"/>
          <a:ext cx="0" cy="0"/>
          <a:chOff x="0" y="0"/>
          <a:chExt cx="0" cy="0"/>
        </a:xfrm>
      </p:grpSpPr>
      <p:sp>
        <p:nvSpPr>
          <p:cNvPr id="267" name="Google Shape;267;p24"/>
          <p:cNvSpPr txBox="1"/>
          <p:nvPr>
            <p:ph type="title"/>
          </p:nvPr>
        </p:nvSpPr>
        <p:spPr>
          <a:xfrm>
            <a:off x="2295150" y="691800"/>
            <a:ext cx="4553700" cy="1024200"/>
          </a:xfrm>
          <a:prstGeom prst="rect">
            <a:avLst/>
          </a:prstGeom>
        </p:spPr>
        <p:txBody>
          <a:bodyPr anchorCtr="0" anchor="b" bIns="91425" lIns="0" spcFirstLastPara="1" rIns="91425" wrap="square" tIns="91425">
            <a:noAutofit/>
          </a:bodyPr>
          <a:lstStyle>
            <a:lvl1pPr lvl="0" rtl="0" algn="ctr">
              <a:spcBef>
                <a:spcPts val="0"/>
              </a:spcBef>
              <a:spcAft>
                <a:spcPts val="0"/>
              </a:spcAft>
              <a:buSzPts val="35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8" name="Google Shape;268;p24"/>
          <p:cNvSpPr txBox="1"/>
          <p:nvPr>
            <p:ph idx="1" type="subTitle"/>
          </p:nvPr>
        </p:nvSpPr>
        <p:spPr>
          <a:xfrm>
            <a:off x="2854650" y="1609925"/>
            <a:ext cx="3434700" cy="1426500"/>
          </a:xfrm>
          <a:prstGeom prst="rect">
            <a:avLst/>
          </a:prstGeom>
        </p:spPr>
        <p:txBody>
          <a:bodyPr anchorCtr="0" anchor="ctr" bIns="91425" lIns="0"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9" name="Google Shape;269;p24"/>
          <p:cNvSpPr txBox="1"/>
          <p:nvPr/>
        </p:nvSpPr>
        <p:spPr>
          <a:xfrm>
            <a:off x="2685596" y="3795016"/>
            <a:ext cx="3772800" cy="43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Didact Gothic"/>
                <a:ea typeface="Didact Gothic"/>
                <a:cs typeface="Didact Gothic"/>
                <a:sym typeface="Didact Gothic"/>
              </a:rPr>
              <a:t>CREDITS: This presentation template was created by </a:t>
            </a:r>
            <a:r>
              <a:rPr b="1" lang="en" sz="1000">
                <a:solidFill>
                  <a:schemeClr val="dk1"/>
                </a:solidFill>
                <a:uFill>
                  <a:noFill/>
                </a:uFill>
                <a:latin typeface="Didact Gothic"/>
                <a:ea typeface="Didact Gothic"/>
                <a:cs typeface="Didact Gothic"/>
                <a:sym typeface="Didact Gothic"/>
                <a:hlinkClick r:id="rId3">
                  <a:extLst>
                    <a:ext uri="{A12FA001-AC4F-418D-AE19-62706E023703}">
                      <ahyp:hlinkClr val="tx"/>
                    </a:ext>
                  </a:extLst>
                </a:hlinkClick>
              </a:rPr>
              <a:t>Slidesgo</a:t>
            </a:r>
            <a:r>
              <a:rPr lang="en" sz="1000">
                <a:solidFill>
                  <a:schemeClr val="dk1"/>
                </a:solidFill>
                <a:latin typeface="Didact Gothic"/>
                <a:ea typeface="Didact Gothic"/>
                <a:cs typeface="Didact Gothic"/>
                <a:sym typeface="Didact Gothic"/>
              </a:rPr>
              <a:t>, including icons by </a:t>
            </a:r>
            <a:r>
              <a:rPr b="1" lang="en" sz="1000">
                <a:solidFill>
                  <a:schemeClr val="dk1"/>
                </a:solidFill>
                <a:uFill>
                  <a:noFill/>
                </a:uFill>
                <a:latin typeface="Didact Gothic"/>
                <a:ea typeface="Didact Gothic"/>
                <a:cs typeface="Didact Gothic"/>
                <a:sym typeface="Didact Gothic"/>
                <a:hlinkClick r:id="rId4">
                  <a:extLst>
                    <a:ext uri="{A12FA001-AC4F-418D-AE19-62706E023703}">
                      <ahyp:hlinkClr val="tx"/>
                    </a:ext>
                  </a:extLst>
                </a:hlinkClick>
              </a:rPr>
              <a:t>Flaticon</a:t>
            </a:r>
            <a:r>
              <a:rPr b="1" lang="en" sz="1000">
                <a:solidFill>
                  <a:schemeClr val="dk1"/>
                </a:solidFill>
                <a:latin typeface="Didact Gothic"/>
                <a:ea typeface="Didact Gothic"/>
                <a:cs typeface="Didact Gothic"/>
                <a:sym typeface="Didact Gothic"/>
              </a:rPr>
              <a:t> </a:t>
            </a:r>
            <a:r>
              <a:rPr lang="en" sz="1000">
                <a:solidFill>
                  <a:schemeClr val="dk1"/>
                </a:solidFill>
                <a:latin typeface="Didact Gothic"/>
                <a:ea typeface="Didact Gothic"/>
                <a:cs typeface="Didact Gothic"/>
                <a:sym typeface="Didact Gothic"/>
              </a:rPr>
              <a:t>and infographics &amp; images by </a:t>
            </a:r>
            <a:r>
              <a:rPr b="1" lang="en" sz="1000">
                <a:solidFill>
                  <a:schemeClr val="dk1"/>
                </a:solidFill>
                <a:uFill>
                  <a:noFill/>
                </a:uFill>
                <a:latin typeface="Didact Gothic"/>
                <a:ea typeface="Didact Gothic"/>
                <a:cs typeface="Didact Gothic"/>
                <a:sym typeface="Didact Gothic"/>
                <a:hlinkClick r:id="rId5">
                  <a:extLst>
                    <a:ext uri="{A12FA001-AC4F-418D-AE19-62706E023703}">
                      <ahyp:hlinkClr val="tx"/>
                    </a:ext>
                  </a:extLst>
                </a:hlinkClick>
              </a:rPr>
              <a:t>Freepik</a:t>
            </a:r>
            <a:endParaRPr b="1" sz="1000">
              <a:solidFill>
                <a:schemeClr val="dk1"/>
              </a:solidFill>
              <a:latin typeface="Didact Gothic"/>
              <a:ea typeface="Didact Gothic"/>
              <a:cs typeface="Didact Gothic"/>
              <a:sym typeface="Didact Gothic"/>
            </a:endParaRPr>
          </a:p>
        </p:txBody>
      </p:sp>
      <p:grpSp>
        <p:nvGrpSpPr>
          <p:cNvPr id="270" name="Google Shape;270;p24"/>
          <p:cNvGrpSpPr/>
          <p:nvPr/>
        </p:nvGrpSpPr>
        <p:grpSpPr>
          <a:xfrm>
            <a:off x="-35700" y="-30000"/>
            <a:ext cx="9215400" cy="5203500"/>
            <a:chOff x="-35700" y="-30000"/>
            <a:chExt cx="9215400" cy="5203500"/>
          </a:xfrm>
        </p:grpSpPr>
        <p:cxnSp>
          <p:nvCxnSpPr>
            <p:cNvPr id="271" name="Google Shape;271;p24"/>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272" name="Google Shape;272;p24"/>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273" name="Google Shape;273;p24"/>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274" name="Google Shape;274;p24"/>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275" name="Google Shape;275;p24"/>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276" name="Google Shape;276;p24"/>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277" name="Google Shape;277;p24"/>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blipFill>
          <a:blip r:embed="rId2">
            <a:alphaModFix/>
          </a:blip>
          <a:stretch>
            <a:fillRect/>
          </a:stretch>
        </a:blipFill>
      </p:bgPr>
    </p:bg>
    <p:spTree>
      <p:nvGrpSpPr>
        <p:cNvPr id="279" name="Shape 279"/>
        <p:cNvGrpSpPr/>
        <p:nvPr/>
      </p:nvGrpSpPr>
      <p:grpSpPr>
        <a:xfrm>
          <a:off x="0" y="0"/>
          <a:ext cx="0" cy="0"/>
          <a:chOff x="0" y="0"/>
          <a:chExt cx="0" cy="0"/>
        </a:xfrm>
      </p:grpSpPr>
      <p:grpSp>
        <p:nvGrpSpPr>
          <p:cNvPr id="280" name="Google Shape;280;p25"/>
          <p:cNvGrpSpPr/>
          <p:nvPr/>
        </p:nvGrpSpPr>
        <p:grpSpPr>
          <a:xfrm>
            <a:off x="-35700" y="-30000"/>
            <a:ext cx="9215400" cy="5203500"/>
            <a:chOff x="-35700" y="-30000"/>
            <a:chExt cx="9215400" cy="5203500"/>
          </a:xfrm>
        </p:grpSpPr>
        <p:cxnSp>
          <p:nvCxnSpPr>
            <p:cNvPr id="281" name="Google Shape;281;p25"/>
            <p:cNvCxnSpPr/>
            <p:nvPr/>
          </p:nvCxnSpPr>
          <p:spPr>
            <a:xfrm>
              <a:off x="-35700" y="4623597"/>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82" name="Google Shape;282;p25"/>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283" name="Google Shape;283;p25"/>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284" name="Google Shape;284;p25"/>
          <p:cNvSpPr/>
          <p:nvPr/>
        </p:nvSpPr>
        <p:spPr>
          <a:xfrm>
            <a:off x="8712900" y="4751950"/>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blipFill>
          <a:blip r:embed="rId2">
            <a:alphaModFix/>
          </a:blip>
          <a:stretch>
            <a:fillRect/>
          </a:stretch>
        </a:blipFill>
      </p:bgPr>
    </p:bg>
    <p:spTree>
      <p:nvGrpSpPr>
        <p:cNvPr id="285" name="Shape 285"/>
        <p:cNvGrpSpPr/>
        <p:nvPr/>
      </p:nvGrpSpPr>
      <p:grpSpPr>
        <a:xfrm>
          <a:off x="0" y="0"/>
          <a:ext cx="0" cy="0"/>
          <a:chOff x="0" y="0"/>
          <a:chExt cx="0" cy="0"/>
        </a:xfrm>
      </p:grpSpPr>
      <p:grpSp>
        <p:nvGrpSpPr>
          <p:cNvPr id="286" name="Google Shape;286;p26"/>
          <p:cNvGrpSpPr/>
          <p:nvPr/>
        </p:nvGrpSpPr>
        <p:grpSpPr>
          <a:xfrm>
            <a:off x="-35700" y="-30000"/>
            <a:ext cx="9215400" cy="5203500"/>
            <a:chOff x="-35700" y="-30000"/>
            <a:chExt cx="9215400" cy="5203500"/>
          </a:xfrm>
        </p:grpSpPr>
        <p:cxnSp>
          <p:nvCxnSpPr>
            <p:cNvPr id="287" name="Google Shape;287;p26"/>
            <p:cNvCxnSpPr/>
            <p:nvPr/>
          </p:nvCxnSpPr>
          <p:spPr>
            <a:xfrm>
              <a:off x="-21425" y="2571750"/>
              <a:ext cx="653400" cy="0"/>
            </a:xfrm>
            <a:prstGeom prst="straightConnector1">
              <a:avLst/>
            </a:prstGeom>
            <a:noFill/>
            <a:ln cap="flat" cmpd="sng" w="9525">
              <a:solidFill>
                <a:schemeClr val="dk1"/>
              </a:solidFill>
              <a:prstDash val="solid"/>
              <a:round/>
              <a:headEnd len="med" w="med" type="none"/>
              <a:tailEnd len="med" w="med" type="none"/>
            </a:ln>
          </p:spPr>
        </p:cxnSp>
        <p:cxnSp>
          <p:nvCxnSpPr>
            <p:cNvPr id="288" name="Google Shape;288;p26"/>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89" name="Google Shape;289;p26"/>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290" name="Google Shape;290;p26"/>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4"/>
          <p:cNvSpPr txBox="1"/>
          <p:nvPr>
            <p:ph idx="1" type="body"/>
          </p:nvPr>
        </p:nvSpPr>
        <p:spPr>
          <a:xfrm>
            <a:off x="720000" y="1265775"/>
            <a:ext cx="7704000" cy="3339900"/>
          </a:xfrm>
          <a:prstGeom prst="rect">
            <a:avLst/>
          </a:prstGeom>
        </p:spPr>
        <p:txBody>
          <a:bodyPr anchorCtr="0" anchor="t" bIns="91425" lIns="0" spcFirstLastPara="1" rIns="91425" wrap="square" tIns="91425">
            <a:noAutofit/>
          </a:bodyPr>
          <a:lstStyle>
            <a:lvl1pPr indent="-304800" lvl="0" marL="457200" rtl="0">
              <a:lnSpc>
                <a:spcPct val="100000"/>
              </a:lnSpc>
              <a:spcBef>
                <a:spcPts val="0"/>
              </a:spcBef>
              <a:spcAft>
                <a:spcPts val="0"/>
              </a:spcAft>
              <a:buSzPts val="1200"/>
              <a:buFont typeface="Anaheim"/>
              <a:buChar char="●"/>
              <a:defRPr b="1">
                <a:latin typeface="Old Standard TT"/>
                <a:ea typeface="Old Standard TT"/>
                <a:cs typeface="Old Standard TT"/>
                <a:sym typeface="Old Standard TT"/>
              </a:defRPr>
            </a:lvl1pPr>
            <a:lvl2pPr indent="-304800" lvl="1" marL="914400" rtl="0">
              <a:lnSpc>
                <a:spcPct val="100000"/>
              </a:lnSpc>
              <a:spcBef>
                <a:spcPts val="0"/>
              </a:spcBef>
              <a:spcAft>
                <a:spcPts val="0"/>
              </a:spcAft>
              <a:buSzPts val="1200"/>
              <a:buChar char="○"/>
              <a:defRPr/>
            </a:lvl2pPr>
            <a:lvl3pPr indent="-304800" lvl="2" marL="1371600" rtl="0">
              <a:lnSpc>
                <a:spcPct val="115000"/>
              </a:lnSpc>
              <a:spcBef>
                <a:spcPts val="0"/>
              </a:spcBef>
              <a:spcAft>
                <a:spcPts val="0"/>
              </a:spcAft>
              <a:buClr>
                <a:srgbClr val="434343"/>
              </a:buClr>
              <a:buSzPts val="1200"/>
              <a:buFont typeface="Roboto Condensed Light"/>
              <a:buChar char="■"/>
              <a:defRPr/>
            </a:lvl3pPr>
            <a:lvl4pPr indent="-304800" lvl="3" marL="1828800" rtl="0">
              <a:lnSpc>
                <a:spcPct val="115000"/>
              </a:lnSpc>
              <a:spcBef>
                <a:spcPts val="1600"/>
              </a:spcBef>
              <a:spcAft>
                <a:spcPts val="0"/>
              </a:spcAft>
              <a:buClr>
                <a:srgbClr val="434343"/>
              </a:buClr>
              <a:buSzPts val="1200"/>
              <a:buFont typeface="Roboto Condensed Light"/>
              <a:buChar char="●"/>
              <a:defRPr/>
            </a:lvl4pPr>
            <a:lvl5pPr indent="-304800" lvl="4" marL="2286000" rtl="0">
              <a:lnSpc>
                <a:spcPct val="115000"/>
              </a:lnSpc>
              <a:spcBef>
                <a:spcPts val="1600"/>
              </a:spcBef>
              <a:spcAft>
                <a:spcPts val="0"/>
              </a:spcAft>
              <a:buClr>
                <a:srgbClr val="434343"/>
              </a:buClr>
              <a:buSzPts val="1200"/>
              <a:buFont typeface="Roboto Condensed Light"/>
              <a:buChar char="○"/>
              <a:defRPr/>
            </a:lvl5pPr>
            <a:lvl6pPr indent="-304800" lvl="5" marL="2743200" rtl="0">
              <a:lnSpc>
                <a:spcPct val="115000"/>
              </a:lnSpc>
              <a:spcBef>
                <a:spcPts val="1600"/>
              </a:spcBef>
              <a:spcAft>
                <a:spcPts val="0"/>
              </a:spcAft>
              <a:buClr>
                <a:srgbClr val="434343"/>
              </a:buClr>
              <a:buSzPts val="1200"/>
              <a:buFont typeface="Roboto Condensed Light"/>
              <a:buChar char="■"/>
              <a:defRPr/>
            </a:lvl6pPr>
            <a:lvl7pPr indent="-304800" lvl="6" marL="3200400" rtl="0">
              <a:lnSpc>
                <a:spcPct val="115000"/>
              </a:lnSpc>
              <a:spcBef>
                <a:spcPts val="1600"/>
              </a:spcBef>
              <a:spcAft>
                <a:spcPts val="0"/>
              </a:spcAft>
              <a:buClr>
                <a:srgbClr val="434343"/>
              </a:buClr>
              <a:buSzPts val="1200"/>
              <a:buFont typeface="Roboto Condensed Light"/>
              <a:buChar char="●"/>
              <a:defRPr/>
            </a:lvl7pPr>
            <a:lvl8pPr indent="-304800" lvl="7" marL="3657600" rtl="0">
              <a:lnSpc>
                <a:spcPct val="115000"/>
              </a:lnSpc>
              <a:spcBef>
                <a:spcPts val="1600"/>
              </a:spcBef>
              <a:spcAft>
                <a:spcPts val="0"/>
              </a:spcAft>
              <a:buClr>
                <a:srgbClr val="434343"/>
              </a:buClr>
              <a:buSzPts val="1200"/>
              <a:buFont typeface="Roboto Condensed Light"/>
              <a:buChar char="○"/>
              <a:defRPr/>
            </a:lvl8pPr>
            <a:lvl9pPr indent="-304800" lvl="8" marL="4114800" rtl="0">
              <a:lnSpc>
                <a:spcPct val="115000"/>
              </a:lnSpc>
              <a:spcBef>
                <a:spcPts val="1600"/>
              </a:spcBef>
              <a:spcAft>
                <a:spcPts val="1600"/>
              </a:spcAft>
              <a:buClr>
                <a:srgbClr val="434343"/>
              </a:buClr>
              <a:buSzPts val="1200"/>
              <a:buFont typeface="Roboto Condensed Light"/>
              <a:buChar char="■"/>
              <a:defRPr/>
            </a:lvl9pPr>
          </a:lstStyle>
          <a:p/>
        </p:txBody>
      </p:sp>
      <p:sp>
        <p:nvSpPr>
          <p:cNvPr id="35" name="Google Shape;35;p4"/>
          <p:cNvSpPr txBox="1"/>
          <p:nvPr>
            <p:ph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6" name="Google Shape;36;p4"/>
          <p:cNvGrpSpPr/>
          <p:nvPr/>
        </p:nvGrpSpPr>
        <p:grpSpPr>
          <a:xfrm>
            <a:off x="-35700" y="-30000"/>
            <a:ext cx="9215400" cy="5203500"/>
            <a:chOff x="-35700" y="-30000"/>
            <a:chExt cx="9215400" cy="5203500"/>
          </a:xfrm>
        </p:grpSpPr>
        <p:cxnSp>
          <p:nvCxnSpPr>
            <p:cNvPr id="37" name="Google Shape;37;p4"/>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38" name="Google Shape;38;p4"/>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39" name="Google Shape;39;p4"/>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40" name="Google Shape;40;p4"/>
          <p:cNvSpPr/>
          <p:nvPr/>
        </p:nvSpPr>
        <p:spPr>
          <a:xfrm>
            <a:off x="8712900"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41" name="Shape 41"/>
        <p:cNvGrpSpPr/>
        <p:nvPr/>
      </p:nvGrpSpPr>
      <p:grpSpPr>
        <a:xfrm>
          <a:off x="0" y="0"/>
          <a:ext cx="0" cy="0"/>
          <a:chOff x="0" y="0"/>
          <a:chExt cx="0" cy="0"/>
        </a:xfrm>
      </p:grpSpPr>
      <p:grpSp>
        <p:nvGrpSpPr>
          <p:cNvPr id="42" name="Google Shape;42;p5"/>
          <p:cNvGrpSpPr/>
          <p:nvPr/>
        </p:nvGrpSpPr>
        <p:grpSpPr>
          <a:xfrm>
            <a:off x="-35700" y="-30000"/>
            <a:ext cx="9215400" cy="5203500"/>
            <a:chOff x="-35700" y="-30000"/>
            <a:chExt cx="9215400" cy="5203500"/>
          </a:xfrm>
        </p:grpSpPr>
        <p:cxnSp>
          <p:nvCxnSpPr>
            <p:cNvPr id="43" name="Google Shape;43;p5"/>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44" name="Google Shape;44;p5"/>
            <p:cNvCxnSpPr/>
            <p:nvPr/>
          </p:nvCxnSpPr>
          <p:spPr>
            <a:xfrm>
              <a:off x="-35700" y="4623597"/>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45" name="Google Shape;45;p5"/>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46" name="Google Shape;46;p5"/>
          <p:cNvSpPr/>
          <p:nvPr/>
        </p:nvSpPr>
        <p:spPr>
          <a:xfrm>
            <a:off x="8712900" y="4751950"/>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txBox="1"/>
          <p:nvPr>
            <p:ph idx="1" type="subTitle"/>
          </p:nvPr>
        </p:nvSpPr>
        <p:spPr>
          <a:xfrm>
            <a:off x="2138887" y="1854447"/>
            <a:ext cx="2752200" cy="539400"/>
          </a:xfrm>
          <a:prstGeom prst="rect">
            <a:avLst/>
          </a:prstGeom>
        </p:spPr>
        <p:txBody>
          <a:bodyPr anchorCtr="0" anchor="ctr" bIns="91425" lIns="0" spcFirstLastPara="1" rIns="91425" wrap="square" tIns="91425">
            <a:noAutofit/>
          </a:bodyPr>
          <a:lstStyle>
            <a:lvl1pPr lvl="0" rtl="0" algn="ctr">
              <a:lnSpc>
                <a:spcPct val="100000"/>
              </a:lnSpc>
              <a:spcBef>
                <a:spcPts val="0"/>
              </a:spcBef>
              <a:spcAft>
                <a:spcPts val="0"/>
              </a:spcAft>
              <a:buSzPts val="2500"/>
              <a:buFont typeface="Montserrat ExtraBold"/>
              <a:buNone/>
              <a:defRPr b="1" sz="2200">
                <a:latin typeface="Old Standard TT"/>
                <a:ea typeface="Old Standard TT"/>
                <a:cs typeface="Old Standard TT"/>
                <a:sym typeface="Old Standard TT"/>
              </a:defRPr>
            </a:lvl1pPr>
            <a:lvl2pPr lvl="1"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2pPr>
            <a:lvl3pPr lvl="2"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3pPr>
            <a:lvl4pPr lvl="3"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4pPr>
            <a:lvl5pPr lvl="4"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5pPr>
            <a:lvl6pPr lvl="5"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6pPr>
            <a:lvl7pPr lvl="6"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7pPr>
            <a:lvl8pPr lvl="7"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8pPr>
            <a:lvl9pPr lvl="8"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9pPr>
          </a:lstStyle>
          <a:p/>
        </p:txBody>
      </p:sp>
      <p:sp>
        <p:nvSpPr>
          <p:cNvPr id="48" name="Google Shape;48;p5"/>
          <p:cNvSpPr txBox="1"/>
          <p:nvPr>
            <p:ph idx="2" type="subTitle"/>
          </p:nvPr>
        </p:nvSpPr>
        <p:spPr>
          <a:xfrm>
            <a:off x="4267224" y="3232125"/>
            <a:ext cx="2752200" cy="539400"/>
          </a:xfrm>
          <a:prstGeom prst="rect">
            <a:avLst/>
          </a:prstGeom>
        </p:spPr>
        <p:txBody>
          <a:bodyPr anchorCtr="0" anchor="ctr" bIns="91425" lIns="0" spcFirstLastPara="1" rIns="91425" wrap="square" tIns="91425">
            <a:noAutofit/>
          </a:bodyPr>
          <a:lstStyle>
            <a:lvl1pPr lvl="0" rtl="0" algn="ctr">
              <a:lnSpc>
                <a:spcPct val="100000"/>
              </a:lnSpc>
              <a:spcBef>
                <a:spcPts val="0"/>
              </a:spcBef>
              <a:spcAft>
                <a:spcPts val="0"/>
              </a:spcAft>
              <a:buSzPts val="2500"/>
              <a:buFont typeface="Montserrat ExtraBold"/>
              <a:buNone/>
              <a:defRPr b="1" sz="2200">
                <a:latin typeface="Old Standard TT"/>
                <a:ea typeface="Old Standard TT"/>
                <a:cs typeface="Old Standard TT"/>
                <a:sym typeface="Old Standard TT"/>
              </a:defRPr>
            </a:lvl1pPr>
            <a:lvl2pPr lvl="1"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2pPr>
            <a:lvl3pPr lvl="2"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3pPr>
            <a:lvl4pPr lvl="3"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4pPr>
            <a:lvl5pPr lvl="4"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5pPr>
            <a:lvl6pPr lvl="5"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6pPr>
            <a:lvl7pPr lvl="6"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7pPr>
            <a:lvl8pPr lvl="7"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8pPr>
            <a:lvl9pPr lvl="8"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9pPr>
          </a:lstStyle>
          <a:p/>
        </p:txBody>
      </p:sp>
      <p:sp>
        <p:nvSpPr>
          <p:cNvPr id="49" name="Google Shape;49;p5"/>
          <p:cNvSpPr txBox="1"/>
          <p:nvPr>
            <p:ph idx="3" type="subTitle"/>
          </p:nvPr>
        </p:nvSpPr>
        <p:spPr>
          <a:xfrm>
            <a:off x="5103324" y="1626300"/>
            <a:ext cx="3320700" cy="995700"/>
          </a:xfrm>
          <a:prstGeom prst="rect">
            <a:avLst/>
          </a:prstGeom>
        </p:spPr>
        <p:txBody>
          <a:bodyPr anchorCtr="0" anchor="ctr" bIns="91425" lIns="0"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 name="Google Shape;50;p5"/>
          <p:cNvSpPr txBox="1"/>
          <p:nvPr>
            <p:ph idx="4" type="subTitle"/>
          </p:nvPr>
        </p:nvSpPr>
        <p:spPr>
          <a:xfrm>
            <a:off x="719976" y="3003975"/>
            <a:ext cx="3269100" cy="995700"/>
          </a:xfrm>
          <a:prstGeom prst="rect">
            <a:avLst/>
          </a:prstGeom>
        </p:spPr>
        <p:txBody>
          <a:bodyPr anchorCtr="0" anchor="ctr" bIns="91425" lIns="0"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 name="Google Shape;51;p5"/>
          <p:cNvSpPr txBox="1"/>
          <p:nvPr>
            <p:ph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6"/>
          <p:cNvSpPr txBox="1"/>
          <p:nvPr>
            <p:ph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 name="Google Shape;54;p6"/>
          <p:cNvSpPr/>
          <p:nvPr/>
        </p:nvSpPr>
        <p:spPr>
          <a:xfrm>
            <a:off x="8712900"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6"/>
          <p:cNvGrpSpPr/>
          <p:nvPr/>
        </p:nvGrpSpPr>
        <p:grpSpPr>
          <a:xfrm>
            <a:off x="-35700" y="-30000"/>
            <a:ext cx="9215400" cy="5203500"/>
            <a:chOff x="-35700" y="-30000"/>
            <a:chExt cx="9215400" cy="5203500"/>
          </a:xfrm>
        </p:grpSpPr>
        <p:cxnSp>
          <p:nvCxnSpPr>
            <p:cNvPr id="56" name="Google Shape;56;p6"/>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57" name="Google Shape;57;p6"/>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cxnSp>
          <p:nvCxnSpPr>
            <p:cNvPr id="58" name="Google Shape;58;p6"/>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cxnSp>
          <p:nvCxnSpPr>
            <p:cNvPr id="59" name="Google Shape;59;p6"/>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7"/>
          <p:cNvSpPr txBox="1"/>
          <p:nvPr>
            <p:ph idx="1" type="body"/>
          </p:nvPr>
        </p:nvSpPr>
        <p:spPr>
          <a:xfrm>
            <a:off x="707175" y="1728263"/>
            <a:ext cx="3763500" cy="2126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62" name="Google Shape;62;p7"/>
          <p:cNvSpPr txBox="1"/>
          <p:nvPr>
            <p:ph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3" name="Google Shape;63;p7"/>
          <p:cNvGrpSpPr/>
          <p:nvPr/>
        </p:nvGrpSpPr>
        <p:grpSpPr>
          <a:xfrm>
            <a:off x="-35700" y="-30000"/>
            <a:ext cx="9215400" cy="5203500"/>
            <a:chOff x="-35700" y="-30000"/>
            <a:chExt cx="9215400" cy="5203500"/>
          </a:xfrm>
        </p:grpSpPr>
        <p:cxnSp>
          <p:nvCxnSpPr>
            <p:cNvPr id="64" name="Google Shape;64;p7"/>
            <p:cNvCxnSpPr/>
            <p:nvPr/>
          </p:nvCxnSpPr>
          <p:spPr>
            <a:xfrm>
              <a:off x="-35700" y="4623597"/>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65" name="Google Shape;65;p7"/>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66" name="Google Shape;66;p7"/>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67" name="Google Shape;67;p7"/>
          <p:cNvSpPr/>
          <p:nvPr/>
        </p:nvSpPr>
        <p:spPr>
          <a:xfrm>
            <a:off x="8712900" y="4751950"/>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8"/>
          <p:cNvSpPr txBox="1"/>
          <p:nvPr>
            <p:ph type="title"/>
          </p:nvPr>
        </p:nvSpPr>
        <p:spPr>
          <a:xfrm>
            <a:off x="1546625" y="1307100"/>
            <a:ext cx="6050700" cy="2529300"/>
          </a:xfrm>
          <a:prstGeom prst="rect">
            <a:avLst/>
          </a:prstGeom>
        </p:spPr>
        <p:txBody>
          <a:bodyPr anchorCtr="0" anchor="ctr" bIns="91425" lIns="0" spcFirstLastPara="1" rIns="91425" wrap="square" tIns="91425">
            <a:noAutofit/>
          </a:bodyPr>
          <a:lstStyle>
            <a:lvl1pPr lvl="0" algn="ctr">
              <a:lnSpc>
                <a:spcPct val="80000"/>
              </a:lnSpc>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0" name="Google Shape;70;p8"/>
          <p:cNvGrpSpPr/>
          <p:nvPr/>
        </p:nvGrpSpPr>
        <p:grpSpPr>
          <a:xfrm>
            <a:off x="-35700" y="-30000"/>
            <a:ext cx="9215400" cy="5203500"/>
            <a:chOff x="-35700" y="-30000"/>
            <a:chExt cx="9215400" cy="5203500"/>
          </a:xfrm>
        </p:grpSpPr>
        <p:cxnSp>
          <p:nvCxnSpPr>
            <p:cNvPr id="71" name="Google Shape;71;p8"/>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72" name="Google Shape;72;p8"/>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73" name="Google Shape;73;p8"/>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74" name="Google Shape;74;p8"/>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75" name="Google Shape;75;p8"/>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76" name="Google Shape;76;p8"/>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77" name="Google Shape;77;p8"/>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9"/>
          <p:cNvSpPr txBox="1"/>
          <p:nvPr>
            <p:ph type="title"/>
          </p:nvPr>
        </p:nvSpPr>
        <p:spPr>
          <a:xfrm>
            <a:off x="2298750" y="1249600"/>
            <a:ext cx="4546500" cy="9933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1" name="Google Shape;81;p9"/>
          <p:cNvSpPr txBox="1"/>
          <p:nvPr>
            <p:ph idx="1" type="subTitle"/>
          </p:nvPr>
        </p:nvSpPr>
        <p:spPr>
          <a:xfrm>
            <a:off x="2298750" y="2412263"/>
            <a:ext cx="4546500" cy="1352700"/>
          </a:xfrm>
          <a:prstGeom prst="rect">
            <a:avLst/>
          </a:prstGeom>
        </p:spPr>
        <p:txBody>
          <a:bodyPr anchorCtr="0" anchor="t" bIns="91425" lIns="0"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82" name="Google Shape;82;p9"/>
          <p:cNvGrpSpPr/>
          <p:nvPr/>
        </p:nvGrpSpPr>
        <p:grpSpPr>
          <a:xfrm>
            <a:off x="-35700" y="-30000"/>
            <a:ext cx="9215400" cy="5203500"/>
            <a:chOff x="-35700" y="-30000"/>
            <a:chExt cx="9215400" cy="5203500"/>
          </a:xfrm>
        </p:grpSpPr>
        <p:cxnSp>
          <p:nvCxnSpPr>
            <p:cNvPr id="83" name="Google Shape;83;p9"/>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84" name="Google Shape;84;p9"/>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85" name="Google Shape;85;p9"/>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86" name="Google Shape;86;p9"/>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87" name="Google Shape;87;p9"/>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88" name="Google Shape;88;p9"/>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89" name="Google Shape;89;p9"/>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10"/>
          <p:cNvSpPr/>
          <p:nvPr/>
        </p:nvSpPr>
        <p:spPr>
          <a:xfrm rot="10800000">
            <a:off x="-34750" y="-29950"/>
            <a:ext cx="9215400" cy="853500"/>
          </a:xfrm>
          <a:prstGeom prst="rect">
            <a:avLst/>
          </a:prstGeom>
          <a:gradFill>
            <a:gsLst>
              <a:gs pos="0">
                <a:srgbClr val="DDD9D5">
                  <a:alpha val="0"/>
                </a:srgbClr>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0"/>
          <p:cNvSpPr/>
          <p:nvPr/>
        </p:nvSpPr>
        <p:spPr>
          <a:xfrm>
            <a:off x="-34750" y="2591750"/>
            <a:ext cx="9215400" cy="2581500"/>
          </a:xfrm>
          <a:prstGeom prst="rect">
            <a:avLst/>
          </a:prstGeom>
          <a:gradFill>
            <a:gsLst>
              <a:gs pos="0">
                <a:srgbClr val="DDD9D5">
                  <a:alpha val="0"/>
                </a:srgbClr>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
          <p:cNvSpPr txBox="1"/>
          <p:nvPr>
            <p:ph type="title"/>
          </p:nvPr>
        </p:nvSpPr>
        <p:spPr>
          <a:xfrm>
            <a:off x="706350" y="3703875"/>
            <a:ext cx="7731300" cy="597000"/>
          </a:xfrm>
          <a:prstGeom prst="rect">
            <a:avLst/>
          </a:prstGeom>
        </p:spPr>
        <p:txBody>
          <a:bodyPr anchorCtr="0" anchor="t" bIns="91425" lIns="0"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95" name="Google Shape;95;p10"/>
          <p:cNvGrpSpPr/>
          <p:nvPr/>
        </p:nvGrpSpPr>
        <p:grpSpPr>
          <a:xfrm>
            <a:off x="-35700" y="-30000"/>
            <a:ext cx="9215400" cy="5203500"/>
            <a:chOff x="-35700" y="-30000"/>
            <a:chExt cx="9215400" cy="5203500"/>
          </a:xfrm>
        </p:grpSpPr>
        <p:cxnSp>
          <p:nvCxnSpPr>
            <p:cNvPr id="96" name="Google Shape;96;p10"/>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97" name="Google Shape;97;p10"/>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98" name="Google Shape;98;p10"/>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99" name="Google Shape;99;p10"/>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100" name="Google Shape;100;p10"/>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101" name="Google Shape;101;p10"/>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102" name="Google Shape;102;p10"/>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0" spcFirstLastPara="1" rIns="91425" wrap="square" tIns="91425">
            <a:noAutofit/>
          </a:bodyPr>
          <a:lstStyle>
            <a:lvl1pPr lvl="0"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0" spcFirstLastPara="1" rIns="91425" wrap="square" tIns="91425">
            <a:noAutofit/>
          </a:bodyPr>
          <a:lstStyle>
            <a:lvl1pPr indent="-317500" lvl="0" marL="4572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27"/>
          <p:cNvSpPr txBox="1"/>
          <p:nvPr>
            <p:ph type="ctrTitle"/>
          </p:nvPr>
        </p:nvSpPr>
        <p:spPr>
          <a:xfrm>
            <a:off x="1015650" y="624575"/>
            <a:ext cx="7112700" cy="1640400"/>
          </a:xfrm>
          <a:prstGeom prst="rect">
            <a:avLst/>
          </a:prstGeom>
        </p:spPr>
        <p:txBody>
          <a:bodyPr anchorCtr="0" anchor="b" bIns="91425" lIns="0" spcFirstLastPara="1" rIns="91425" wrap="square" tIns="91425">
            <a:noAutofit/>
          </a:bodyPr>
          <a:lstStyle/>
          <a:p>
            <a:pPr indent="0" lvl="0" marL="0" rtl="0" algn="ctr">
              <a:spcBef>
                <a:spcPts val="0"/>
              </a:spcBef>
              <a:spcAft>
                <a:spcPts val="0"/>
              </a:spcAft>
              <a:buNone/>
            </a:pPr>
            <a:r>
              <a:rPr lang="en" sz="3600"/>
              <a:t>Towards Better AI: An Analysis of Clustering Algorithms in Machine Learning</a:t>
            </a:r>
            <a:endParaRPr sz="3600"/>
          </a:p>
        </p:txBody>
      </p:sp>
      <p:sp>
        <p:nvSpPr>
          <p:cNvPr id="296" name="Google Shape;296;p27"/>
          <p:cNvSpPr txBox="1"/>
          <p:nvPr>
            <p:ph idx="1" type="subTitle"/>
          </p:nvPr>
        </p:nvSpPr>
        <p:spPr>
          <a:xfrm>
            <a:off x="1015650" y="2204525"/>
            <a:ext cx="7112700" cy="393600"/>
          </a:xfrm>
          <a:prstGeom prst="rect">
            <a:avLst/>
          </a:prstGeom>
        </p:spPr>
        <p:txBody>
          <a:bodyPr anchorCtr="0" anchor="t" bIns="91425" lIns="0" spcFirstLastPara="1" rIns="91425" wrap="square" tIns="91425">
            <a:noAutofit/>
          </a:bodyPr>
          <a:lstStyle/>
          <a:p>
            <a:pPr indent="0" lvl="0" marL="0" rtl="0" algn="ctr">
              <a:spcBef>
                <a:spcPts val="0"/>
              </a:spcBef>
              <a:spcAft>
                <a:spcPts val="0"/>
              </a:spcAft>
              <a:buNone/>
            </a:pPr>
            <a:r>
              <a:rPr lang="en"/>
              <a:t>Aiman Naeem¶, Shumaila Majeed◦, Muhammad Farhan Khan†δ, Saeid Rezaei∗, Sana Ejaz Hashmi△, Adeel Iqbal⋄, and Muhammad Sohail‡</a:t>
            </a:r>
            <a:endParaRPr/>
          </a:p>
          <a:p>
            <a:pPr indent="-292100" lvl="0" marL="457200" rtl="0" algn="l">
              <a:spcBef>
                <a:spcPts val="0"/>
              </a:spcBef>
              <a:spcAft>
                <a:spcPts val="0"/>
              </a:spcAft>
              <a:buSzPts val="1000"/>
              <a:buChar char="●"/>
            </a:pPr>
            <a:r>
              <a:rPr lang="en" sz="1200"/>
              <a:t>¶Department of Computer Science, Bahria University, Islamabad, Pakistan</a:t>
            </a:r>
            <a:endParaRPr sz="1200"/>
          </a:p>
          <a:p>
            <a:pPr indent="-292100" lvl="0" marL="457200" rtl="0" algn="l">
              <a:spcBef>
                <a:spcPts val="0"/>
              </a:spcBef>
              <a:spcAft>
                <a:spcPts val="0"/>
              </a:spcAft>
              <a:buSzPts val="1000"/>
              <a:buChar char="●"/>
            </a:pPr>
            <a:r>
              <a:rPr lang="en" sz="1200"/>
              <a:t>◦Fatima Jinnah Women University, Rawalpindi, Pakistan</a:t>
            </a:r>
            <a:endParaRPr sz="1200"/>
          </a:p>
          <a:p>
            <a:pPr indent="-292100" lvl="0" marL="457200" rtl="0" algn="l">
              <a:spcBef>
                <a:spcPts val="0"/>
              </a:spcBef>
              <a:spcAft>
                <a:spcPts val="0"/>
              </a:spcAft>
              <a:buSzPts val="1000"/>
              <a:buChar char="●"/>
            </a:pPr>
            <a:r>
              <a:rPr lang="en" sz="1200"/>
              <a:t>†School of Computer Science and Information Technology, University College Cork, Cork, Ireland</a:t>
            </a:r>
            <a:endParaRPr sz="1200"/>
          </a:p>
          <a:p>
            <a:pPr indent="-292100" lvl="0" marL="457200" rtl="0" algn="l">
              <a:spcBef>
                <a:spcPts val="0"/>
              </a:spcBef>
              <a:spcAft>
                <a:spcPts val="0"/>
              </a:spcAft>
              <a:buSzPts val="1000"/>
              <a:buChar char="●"/>
            </a:pPr>
            <a:r>
              <a:rPr lang="en" sz="1200"/>
              <a:t>δUniversity of Engineering and Technology, Taxila, Pakistan</a:t>
            </a:r>
            <a:endParaRPr sz="1200"/>
          </a:p>
          <a:p>
            <a:pPr indent="-292100" lvl="0" marL="457200" rtl="0" algn="l">
              <a:spcBef>
                <a:spcPts val="0"/>
              </a:spcBef>
              <a:spcAft>
                <a:spcPts val="0"/>
              </a:spcAft>
              <a:buSzPts val="1000"/>
              <a:buChar char="●"/>
            </a:pPr>
            <a:r>
              <a:rPr lang="en" sz="1200"/>
              <a:t>∗Department of Computer Science, Griffith College Cork, Ireland</a:t>
            </a:r>
            <a:endParaRPr sz="1200"/>
          </a:p>
          <a:p>
            <a:pPr indent="-292100" lvl="0" marL="457200" rtl="0" algn="l">
              <a:spcBef>
                <a:spcPts val="0"/>
              </a:spcBef>
              <a:spcAft>
                <a:spcPts val="0"/>
              </a:spcAft>
              <a:buSzPts val="1000"/>
              <a:buChar char="●"/>
            </a:pPr>
            <a:r>
              <a:rPr lang="en" sz="1200"/>
              <a:t>△School of Artificial Intelligence, Hebei university of Technology, Tianjin, China</a:t>
            </a:r>
            <a:endParaRPr sz="1200"/>
          </a:p>
          <a:p>
            <a:pPr indent="-292100" lvl="0" marL="457200" rtl="0" algn="l">
              <a:spcBef>
                <a:spcPts val="0"/>
              </a:spcBef>
              <a:spcAft>
                <a:spcPts val="0"/>
              </a:spcAft>
              <a:buSzPts val="1000"/>
              <a:buChar char="●"/>
            </a:pPr>
            <a:r>
              <a:rPr lang="en" sz="1200"/>
              <a:t>⋄School of Computer Science &amp; Engineering, Yeungnam University, Gyeongsan-si, 38541, Republic of Korea</a:t>
            </a:r>
            <a:endParaRPr sz="1200"/>
          </a:p>
          <a:p>
            <a:pPr indent="-292100" lvl="0" marL="457200" rtl="0" algn="l">
              <a:spcBef>
                <a:spcPts val="0"/>
              </a:spcBef>
              <a:spcAft>
                <a:spcPts val="0"/>
              </a:spcAft>
              <a:buSzPts val="1000"/>
              <a:buChar char="●"/>
            </a:pPr>
            <a:r>
              <a:rPr lang="en" sz="1200"/>
              <a:t>‡Riphah Institute of Systems Engineering, Riphah International University, Islamabad, Pakistan</a:t>
            </a:r>
            <a:endParaRPr sz="12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97" name="Google Shape;297;p27"/>
          <p:cNvSpPr txBox="1"/>
          <p:nvPr>
            <p:ph idx="1" type="subTitle"/>
          </p:nvPr>
        </p:nvSpPr>
        <p:spPr>
          <a:xfrm>
            <a:off x="0" y="-7950"/>
            <a:ext cx="622500" cy="53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Old Standard TT"/>
                <a:ea typeface="Old Standard TT"/>
                <a:cs typeface="Old Standard TT"/>
                <a:sym typeface="Old Standard TT"/>
              </a:rPr>
              <a:t>20</a:t>
            </a:r>
            <a:endParaRPr sz="1400">
              <a:latin typeface="Old Standard TT"/>
              <a:ea typeface="Old Standard TT"/>
              <a:cs typeface="Old Standard TT"/>
              <a:sym typeface="Old Standard TT"/>
            </a:endParaRPr>
          </a:p>
          <a:p>
            <a:pPr indent="0" lvl="0" marL="0" rtl="0" algn="ctr">
              <a:spcBef>
                <a:spcPts val="0"/>
              </a:spcBef>
              <a:spcAft>
                <a:spcPts val="0"/>
              </a:spcAft>
              <a:buNone/>
            </a:pPr>
            <a:r>
              <a:rPr lang="en" sz="1400">
                <a:latin typeface="Old Standard TT"/>
                <a:ea typeface="Old Standard TT"/>
                <a:cs typeface="Old Standard TT"/>
                <a:sym typeface="Old Standard TT"/>
              </a:rPr>
              <a:t>24</a:t>
            </a:r>
            <a:endParaRPr sz="1400">
              <a:latin typeface="Old Standard TT"/>
              <a:ea typeface="Old Standard TT"/>
              <a:cs typeface="Old Standard TT"/>
              <a:sym typeface="Old Standard TT"/>
            </a:endParaRPr>
          </a:p>
        </p:txBody>
      </p:sp>
      <p:sp>
        <p:nvSpPr>
          <p:cNvPr id="298" name="Google Shape;298;p27"/>
          <p:cNvSpPr txBox="1"/>
          <p:nvPr>
            <p:ph idx="1" type="subTitle"/>
          </p:nvPr>
        </p:nvSpPr>
        <p:spPr>
          <a:xfrm>
            <a:off x="8521600" y="4618675"/>
            <a:ext cx="622500" cy="53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Old Standard TT"/>
                <a:ea typeface="Old Standard TT"/>
                <a:cs typeface="Old Standard TT"/>
                <a:sym typeface="Old Standard TT"/>
              </a:rPr>
              <a:t>20</a:t>
            </a:r>
            <a:endParaRPr sz="1400">
              <a:latin typeface="Old Standard TT"/>
              <a:ea typeface="Old Standard TT"/>
              <a:cs typeface="Old Standard TT"/>
              <a:sym typeface="Old Standard TT"/>
            </a:endParaRPr>
          </a:p>
          <a:p>
            <a:pPr indent="0" lvl="0" marL="0" rtl="0" algn="ctr">
              <a:spcBef>
                <a:spcPts val="0"/>
              </a:spcBef>
              <a:spcAft>
                <a:spcPts val="0"/>
              </a:spcAft>
              <a:buNone/>
            </a:pPr>
            <a:r>
              <a:rPr lang="en" sz="1400">
                <a:latin typeface="Old Standard TT"/>
                <a:ea typeface="Old Standard TT"/>
                <a:cs typeface="Old Standard TT"/>
                <a:sym typeface="Old Standard TT"/>
              </a:rPr>
              <a:t>24</a:t>
            </a:r>
            <a:endParaRPr sz="1400">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6"/>
          <p:cNvSpPr txBox="1"/>
          <p:nvPr>
            <p:ph idx="15" type="title"/>
          </p:nvPr>
        </p:nvSpPr>
        <p:spPr>
          <a:xfrm>
            <a:off x="720000" y="527825"/>
            <a:ext cx="7704000" cy="622800"/>
          </a:xfrm>
          <a:prstGeom prst="rect">
            <a:avLst/>
          </a:prstGeom>
        </p:spPr>
        <p:txBody>
          <a:bodyPr anchorCtr="0" anchor="b" bIns="91425" lIns="0" spcFirstLastPara="1" rIns="91425" wrap="square" tIns="91425">
            <a:noAutofit/>
          </a:bodyPr>
          <a:lstStyle/>
          <a:p>
            <a:pPr indent="0" lvl="0" marL="0" rtl="0" algn="ctr">
              <a:spcBef>
                <a:spcPts val="0"/>
              </a:spcBef>
              <a:spcAft>
                <a:spcPts val="0"/>
              </a:spcAft>
              <a:buNone/>
            </a:pPr>
            <a:r>
              <a:rPr lang="en"/>
              <a:t>Overview of Clustering Algorithms</a:t>
            </a:r>
            <a:endParaRPr/>
          </a:p>
        </p:txBody>
      </p:sp>
      <p:sp>
        <p:nvSpPr>
          <p:cNvPr id="370" name="Google Shape;370;p36"/>
          <p:cNvSpPr txBox="1"/>
          <p:nvPr>
            <p:ph type="title"/>
          </p:nvPr>
        </p:nvSpPr>
        <p:spPr>
          <a:xfrm>
            <a:off x="1614606" y="1218250"/>
            <a:ext cx="2120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a:t>
            </a:r>
            <a:endParaRPr/>
          </a:p>
        </p:txBody>
      </p:sp>
      <p:sp>
        <p:nvSpPr>
          <p:cNvPr id="371" name="Google Shape;371;p36"/>
          <p:cNvSpPr txBox="1"/>
          <p:nvPr>
            <p:ph idx="1" type="subTitle"/>
          </p:nvPr>
        </p:nvSpPr>
        <p:spPr>
          <a:xfrm>
            <a:off x="1614606" y="1611850"/>
            <a:ext cx="212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 and simple; requires pre-defined cluster count; struggles with non-linear data.</a:t>
            </a:r>
            <a:endParaRPr/>
          </a:p>
        </p:txBody>
      </p:sp>
      <p:sp>
        <p:nvSpPr>
          <p:cNvPr id="372" name="Google Shape;372;p36"/>
          <p:cNvSpPr txBox="1"/>
          <p:nvPr>
            <p:ph idx="2" type="title"/>
          </p:nvPr>
        </p:nvSpPr>
        <p:spPr>
          <a:xfrm>
            <a:off x="1614606" y="3068050"/>
            <a:ext cx="2120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Agglomerative Clustering:</a:t>
            </a:r>
            <a:endParaRPr/>
          </a:p>
        </p:txBody>
      </p:sp>
      <p:sp>
        <p:nvSpPr>
          <p:cNvPr id="373" name="Google Shape;373;p36"/>
          <p:cNvSpPr txBox="1"/>
          <p:nvPr>
            <p:ph idx="3" type="subTitle"/>
          </p:nvPr>
        </p:nvSpPr>
        <p:spPr>
          <a:xfrm>
            <a:off x="1614606" y="3842650"/>
            <a:ext cx="212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Builds hierarchy of clusters; computationally intensive.</a:t>
            </a:r>
            <a:endParaRPr/>
          </a:p>
        </p:txBody>
      </p:sp>
      <p:sp>
        <p:nvSpPr>
          <p:cNvPr id="374" name="Google Shape;374;p36"/>
          <p:cNvSpPr txBox="1"/>
          <p:nvPr>
            <p:ph idx="6" type="title"/>
          </p:nvPr>
        </p:nvSpPr>
        <p:spPr>
          <a:xfrm>
            <a:off x="5939081" y="1218250"/>
            <a:ext cx="2120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DBSCAN </a:t>
            </a:r>
            <a:endParaRPr/>
          </a:p>
        </p:txBody>
      </p:sp>
      <p:sp>
        <p:nvSpPr>
          <p:cNvPr id="375" name="Google Shape;375;p36"/>
          <p:cNvSpPr txBox="1"/>
          <p:nvPr>
            <p:ph idx="7" type="subTitle"/>
          </p:nvPr>
        </p:nvSpPr>
        <p:spPr>
          <a:xfrm>
            <a:off x="5939081" y="1611850"/>
            <a:ext cx="212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Identifies clusters based on density; effective for noise and irregular shapes.</a:t>
            </a:r>
            <a:endParaRPr/>
          </a:p>
        </p:txBody>
      </p:sp>
      <p:sp>
        <p:nvSpPr>
          <p:cNvPr id="376" name="Google Shape;376;p36"/>
          <p:cNvSpPr txBox="1"/>
          <p:nvPr>
            <p:ph idx="8" type="title"/>
          </p:nvPr>
        </p:nvSpPr>
        <p:spPr>
          <a:xfrm>
            <a:off x="5939081" y="3227575"/>
            <a:ext cx="2120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HDBSCAN</a:t>
            </a:r>
            <a:endParaRPr/>
          </a:p>
        </p:txBody>
      </p:sp>
      <p:sp>
        <p:nvSpPr>
          <p:cNvPr id="377" name="Google Shape;377;p36"/>
          <p:cNvSpPr txBox="1"/>
          <p:nvPr>
            <p:ph idx="9" type="subTitle"/>
          </p:nvPr>
        </p:nvSpPr>
        <p:spPr>
          <a:xfrm>
            <a:off x="5939081" y="3690250"/>
            <a:ext cx="212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Combines density-based and hierarchical approaches; adaptive and robust.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1" name="Shape 381"/>
        <p:cNvGrpSpPr/>
        <p:nvPr/>
      </p:nvGrpSpPr>
      <p:grpSpPr>
        <a:xfrm>
          <a:off x="0" y="0"/>
          <a:ext cx="0" cy="0"/>
          <a:chOff x="0" y="0"/>
          <a:chExt cx="0" cy="0"/>
        </a:xfrm>
      </p:grpSpPr>
      <p:sp>
        <p:nvSpPr>
          <p:cNvPr id="382" name="Google Shape;382;p37"/>
          <p:cNvSpPr txBox="1"/>
          <p:nvPr>
            <p:ph idx="2" type="title"/>
          </p:nvPr>
        </p:nvSpPr>
        <p:spPr>
          <a:xfrm>
            <a:off x="2996575" y="1362162"/>
            <a:ext cx="3150900" cy="1393500"/>
          </a:xfrm>
          <a:prstGeom prst="rect">
            <a:avLst/>
          </a:prstGeom>
        </p:spPr>
        <p:txBody>
          <a:bodyPr anchorCtr="0" anchor="ctr" bIns="91425" lIns="0" spcFirstLastPara="1" rIns="91425" wrap="square" tIns="91425">
            <a:noAutofit/>
          </a:bodyPr>
          <a:lstStyle/>
          <a:p>
            <a:pPr indent="0" lvl="0" marL="0" rtl="0" algn="ctr">
              <a:spcBef>
                <a:spcPts val="0"/>
              </a:spcBef>
              <a:spcAft>
                <a:spcPts val="0"/>
              </a:spcAft>
              <a:buNone/>
            </a:pPr>
            <a:r>
              <a:rPr lang="en"/>
              <a:t>04</a:t>
            </a:r>
            <a:endParaRPr/>
          </a:p>
        </p:txBody>
      </p:sp>
      <p:sp>
        <p:nvSpPr>
          <p:cNvPr id="383" name="Google Shape;383;p37"/>
          <p:cNvSpPr txBox="1"/>
          <p:nvPr>
            <p:ph type="title"/>
          </p:nvPr>
        </p:nvSpPr>
        <p:spPr>
          <a:xfrm>
            <a:off x="1751250" y="2881450"/>
            <a:ext cx="5641500" cy="53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Comparative Analysis</a:t>
            </a:r>
            <a:endParaRPr/>
          </a:p>
        </p:txBody>
      </p:sp>
      <p:sp>
        <p:nvSpPr>
          <p:cNvPr id="384" name="Google Shape;384;p37"/>
          <p:cNvSpPr txBox="1"/>
          <p:nvPr/>
        </p:nvSpPr>
        <p:spPr>
          <a:xfrm>
            <a:off x="0" y="-7950"/>
            <a:ext cx="712800" cy="5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20</a:t>
            </a:r>
            <a:endParaRPr>
              <a:solidFill>
                <a:srgbClr val="191919"/>
              </a:solidFill>
              <a:latin typeface="Old Standard TT"/>
              <a:ea typeface="Old Standard TT"/>
              <a:cs typeface="Old Standard TT"/>
              <a:sym typeface="Old Standard TT"/>
            </a:endParaRPr>
          </a:p>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24</a:t>
            </a:r>
            <a:endParaRPr>
              <a:solidFill>
                <a:srgbClr val="191919"/>
              </a:solidFill>
              <a:latin typeface="Old Standard TT"/>
              <a:ea typeface="Old Standard TT"/>
              <a:cs typeface="Old Standard TT"/>
              <a:sym typeface="Old Standard TT"/>
            </a:endParaRPr>
          </a:p>
        </p:txBody>
      </p:sp>
      <p:sp>
        <p:nvSpPr>
          <p:cNvPr id="385" name="Google Shape;385;p37"/>
          <p:cNvSpPr txBox="1"/>
          <p:nvPr/>
        </p:nvSpPr>
        <p:spPr>
          <a:xfrm>
            <a:off x="8431200" y="4618675"/>
            <a:ext cx="712800" cy="5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20</a:t>
            </a:r>
            <a:endParaRPr>
              <a:solidFill>
                <a:srgbClr val="191919"/>
              </a:solidFill>
              <a:latin typeface="Old Standard TT"/>
              <a:ea typeface="Old Standard TT"/>
              <a:cs typeface="Old Standard TT"/>
              <a:sym typeface="Old Standard TT"/>
            </a:endParaRPr>
          </a:p>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24</a:t>
            </a:r>
            <a:endParaRPr>
              <a:solidFill>
                <a:srgbClr val="191919"/>
              </a:solidFill>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9" name="Shape 389"/>
        <p:cNvGrpSpPr/>
        <p:nvPr/>
      </p:nvGrpSpPr>
      <p:grpSpPr>
        <a:xfrm>
          <a:off x="0" y="0"/>
          <a:ext cx="0" cy="0"/>
          <a:chOff x="0" y="0"/>
          <a:chExt cx="0" cy="0"/>
        </a:xfrm>
      </p:grpSpPr>
      <p:sp>
        <p:nvSpPr>
          <p:cNvPr id="390" name="Google Shape;390;p38"/>
          <p:cNvSpPr txBox="1"/>
          <p:nvPr>
            <p:ph idx="1" type="body"/>
          </p:nvPr>
        </p:nvSpPr>
        <p:spPr>
          <a:xfrm>
            <a:off x="720000" y="1303025"/>
            <a:ext cx="7272600" cy="26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Algorithms Explored:</a:t>
            </a:r>
            <a:endParaRPr sz="1800"/>
          </a:p>
          <a:p>
            <a:pPr indent="-342900" lvl="0" marL="457200" rtl="0" algn="l">
              <a:spcBef>
                <a:spcPts val="0"/>
              </a:spcBef>
              <a:spcAft>
                <a:spcPts val="0"/>
              </a:spcAft>
              <a:buSzPts val="1800"/>
              <a:buChar char="●"/>
            </a:pPr>
            <a:r>
              <a:rPr lang="en" sz="1800"/>
              <a:t>K-Means</a:t>
            </a:r>
            <a:endParaRPr sz="1800"/>
          </a:p>
          <a:p>
            <a:pPr indent="-342900" lvl="0" marL="457200" rtl="0" algn="l">
              <a:spcBef>
                <a:spcPts val="0"/>
              </a:spcBef>
              <a:spcAft>
                <a:spcPts val="0"/>
              </a:spcAft>
              <a:buSzPts val="1800"/>
              <a:buChar char="●"/>
            </a:pPr>
            <a:r>
              <a:rPr lang="en" sz="1800"/>
              <a:t>DBSCAN</a:t>
            </a:r>
            <a:endParaRPr sz="1800"/>
          </a:p>
          <a:p>
            <a:pPr indent="0" lvl="0" marL="0" rtl="0" algn="l">
              <a:spcBef>
                <a:spcPts val="0"/>
              </a:spcBef>
              <a:spcAft>
                <a:spcPts val="0"/>
              </a:spcAft>
              <a:buNone/>
            </a:pPr>
            <a:r>
              <a:rPr lang="en" sz="1800"/>
              <a:t>Dataset: Banking dataset with 381 entries and 13 attributes.</a:t>
            </a:r>
            <a:endParaRPr sz="1800"/>
          </a:p>
          <a:p>
            <a:pPr indent="0" lvl="0" marL="0" rtl="0" algn="l">
              <a:spcBef>
                <a:spcPts val="0"/>
              </a:spcBef>
              <a:spcAft>
                <a:spcPts val="0"/>
              </a:spcAft>
              <a:buNone/>
            </a:pPr>
            <a:r>
              <a:rPr lang="en" sz="1800"/>
              <a:t>Focus Attributes: Annual Income and Loan Amount.</a:t>
            </a:r>
            <a:endParaRPr sz="1800"/>
          </a:p>
          <a:p>
            <a:pPr indent="0" lvl="0" marL="0" rtl="0" algn="l">
              <a:spcBef>
                <a:spcPts val="0"/>
              </a:spcBef>
              <a:spcAft>
                <a:spcPts val="0"/>
              </a:spcAft>
              <a:buNone/>
            </a:pPr>
            <a:r>
              <a:rPr lang="en" sz="1800"/>
              <a:t>Evaluation Criteria:</a:t>
            </a:r>
            <a:endParaRPr sz="1800"/>
          </a:p>
          <a:p>
            <a:pPr indent="-342900" lvl="0" marL="457200" rtl="0" algn="l">
              <a:spcBef>
                <a:spcPts val="0"/>
              </a:spcBef>
              <a:spcAft>
                <a:spcPts val="0"/>
              </a:spcAft>
              <a:buSzPts val="1800"/>
              <a:buChar char="●"/>
            </a:pPr>
            <a:r>
              <a:rPr lang="en" sz="1800"/>
              <a:t>Number of clusters created</a:t>
            </a:r>
            <a:endParaRPr sz="1800"/>
          </a:p>
          <a:p>
            <a:pPr indent="-342900" lvl="0" marL="457200" rtl="0" algn="l">
              <a:spcBef>
                <a:spcPts val="0"/>
              </a:spcBef>
              <a:spcAft>
                <a:spcPts val="0"/>
              </a:spcAft>
              <a:buSzPts val="1800"/>
              <a:buChar char="●"/>
            </a:pPr>
            <a:r>
              <a:rPr lang="en" sz="1800"/>
              <a:t>Quality of clusters</a:t>
            </a:r>
            <a:endParaRPr sz="1800"/>
          </a:p>
          <a:p>
            <a:pPr indent="0" lvl="0" marL="0" rtl="0" algn="l">
              <a:spcBef>
                <a:spcPts val="0"/>
              </a:spcBef>
              <a:spcAft>
                <a:spcPts val="0"/>
              </a:spcAft>
              <a:buNone/>
            </a:pPr>
            <a:r>
              <a:rPr lang="en" sz="1800"/>
              <a:t>Objective: A fair comparison using the same dataset and protocol.</a:t>
            </a:r>
            <a:endParaRPr sz="1800"/>
          </a:p>
        </p:txBody>
      </p:sp>
      <p:sp>
        <p:nvSpPr>
          <p:cNvPr id="391" name="Google Shape;391;p38"/>
          <p:cNvSpPr txBox="1"/>
          <p:nvPr>
            <p:ph type="title"/>
          </p:nvPr>
        </p:nvSpPr>
        <p:spPr>
          <a:xfrm>
            <a:off x="720000" y="527825"/>
            <a:ext cx="7704000" cy="6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Evaluation Criteria</a:t>
            </a:r>
            <a:endParaRPr/>
          </a:p>
        </p:txBody>
      </p:sp>
      <p:sp>
        <p:nvSpPr>
          <p:cNvPr id="392" name="Google Shape;392;p38"/>
          <p:cNvSpPr txBox="1"/>
          <p:nvPr/>
        </p:nvSpPr>
        <p:spPr>
          <a:xfrm>
            <a:off x="4167050" y="1563175"/>
            <a:ext cx="3585900" cy="622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Didact Gothic"/>
              <a:buChar char="●"/>
            </a:pPr>
            <a:r>
              <a:rPr lang="en" sz="1800">
                <a:solidFill>
                  <a:schemeClr val="dk1"/>
                </a:solidFill>
                <a:latin typeface="Didact Gothic"/>
                <a:ea typeface="Didact Gothic"/>
                <a:cs typeface="Didact Gothic"/>
                <a:sym typeface="Didact Gothic"/>
              </a:rPr>
              <a:t>Agglomerative Clustering</a:t>
            </a:r>
            <a:endParaRPr sz="1800">
              <a:solidFill>
                <a:schemeClr val="dk1"/>
              </a:solidFill>
              <a:latin typeface="Didact Gothic"/>
              <a:ea typeface="Didact Gothic"/>
              <a:cs typeface="Didact Gothic"/>
              <a:sym typeface="Didact Gothic"/>
            </a:endParaRPr>
          </a:p>
          <a:p>
            <a:pPr indent="-342900" lvl="0" marL="457200" rtl="0" algn="l">
              <a:spcBef>
                <a:spcPts val="0"/>
              </a:spcBef>
              <a:spcAft>
                <a:spcPts val="0"/>
              </a:spcAft>
              <a:buClr>
                <a:schemeClr val="dk1"/>
              </a:buClr>
              <a:buSzPts val="1800"/>
              <a:buFont typeface="Didact Gothic"/>
              <a:buChar char="●"/>
            </a:pPr>
            <a:r>
              <a:rPr lang="en" sz="1800">
                <a:solidFill>
                  <a:schemeClr val="dk1"/>
                </a:solidFill>
                <a:latin typeface="Didact Gothic"/>
                <a:ea typeface="Didact Gothic"/>
                <a:cs typeface="Didact Gothic"/>
                <a:sym typeface="Didact Gothic"/>
              </a:rPr>
              <a:t>HDBSCAN</a:t>
            </a:r>
            <a:endParaRPr sz="1600">
              <a:solidFill>
                <a:schemeClr val="dk1"/>
              </a:solidFill>
              <a:latin typeface="Didact Gothic"/>
              <a:ea typeface="Didact Gothic"/>
              <a:cs typeface="Didact Gothic"/>
              <a:sym typeface="Didact Gothic"/>
            </a:endParaRPr>
          </a:p>
        </p:txBody>
      </p:sp>
      <p:sp>
        <p:nvSpPr>
          <p:cNvPr id="393" name="Google Shape;393;p38"/>
          <p:cNvSpPr txBox="1"/>
          <p:nvPr/>
        </p:nvSpPr>
        <p:spPr>
          <a:xfrm>
            <a:off x="4167050" y="2909200"/>
            <a:ext cx="3585900" cy="622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Didact Gothic"/>
              <a:buChar char="●"/>
            </a:pPr>
            <a:r>
              <a:rPr lang="en" sz="1800">
                <a:solidFill>
                  <a:schemeClr val="dk1"/>
                </a:solidFill>
                <a:latin typeface="Didact Gothic"/>
                <a:ea typeface="Didact Gothic"/>
                <a:cs typeface="Didact Gothic"/>
                <a:sym typeface="Didact Gothic"/>
              </a:rPr>
              <a:t>Outlier identification</a:t>
            </a:r>
            <a:endParaRPr sz="1800">
              <a:solidFill>
                <a:schemeClr val="dk1"/>
              </a:solidFill>
              <a:latin typeface="Didact Gothic"/>
              <a:ea typeface="Didact Gothic"/>
              <a:cs typeface="Didact Gothic"/>
              <a:sym typeface="Didact Gothic"/>
            </a:endParaRPr>
          </a:p>
          <a:p>
            <a:pPr indent="-342900" lvl="0" marL="457200" rtl="0" algn="l">
              <a:spcBef>
                <a:spcPts val="0"/>
              </a:spcBef>
              <a:spcAft>
                <a:spcPts val="0"/>
              </a:spcAft>
              <a:buClr>
                <a:schemeClr val="dk1"/>
              </a:buClr>
              <a:buSzPts val="1800"/>
              <a:buFont typeface="Didact Gothic"/>
              <a:buChar char="●"/>
            </a:pPr>
            <a:r>
              <a:rPr lang="en" sz="1800">
                <a:solidFill>
                  <a:schemeClr val="dk1"/>
                </a:solidFill>
                <a:latin typeface="Didact Gothic"/>
                <a:ea typeface="Didact Gothic"/>
                <a:cs typeface="Didact Gothic"/>
                <a:sym typeface="Didact Gothic"/>
              </a:rPr>
              <a:t>Time complexity</a:t>
            </a:r>
            <a:endParaRPr sz="1800">
              <a:solidFill>
                <a:schemeClr val="dk1"/>
              </a:solidFill>
              <a:latin typeface="Didact Gothic"/>
              <a:ea typeface="Didact Gothic"/>
              <a:cs typeface="Didact Gothic"/>
              <a:sym typeface="Didact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7" name="Shape 397"/>
        <p:cNvGrpSpPr/>
        <p:nvPr/>
      </p:nvGrpSpPr>
      <p:grpSpPr>
        <a:xfrm>
          <a:off x="0" y="0"/>
          <a:ext cx="0" cy="0"/>
          <a:chOff x="0" y="0"/>
          <a:chExt cx="0" cy="0"/>
        </a:xfrm>
      </p:grpSpPr>
      <p:sp>
        <p:nvSpPr>
          <p:cNvPr id="398" name="Google Shape;398;p39"/>
          <p:cNvSpPr txBox="1"/>
          <p:nvPr>
            <p:ph idx="1" type="body"/>
          </p:nvPr>
        </p:nvSpPr>
        <p:spPr>
          <a:xfrm>
            <a:off x="720000" y="1260900"/>
            <a:ext cx="7272600" cy="26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Number of Clusters:</a:t>
            </a:r>
            <a:endParaRPr sz="1800"/>
          </a:p>
          <a:p>
            <a:pPr indent="-342900" lvl="0" marL="457200" rtl="0" algn="l">
              <a:spcBef>
                <a:spcPts val="0"/>
              </a:spcBef>
              <a:spcAft>
                <a:spcPts val="0"/>
              </a:spcAft>
              <a:buSzPts val="1800"/>
              <a:buChar char="●"/>
            </a:pPr>
            <a:r>
              <a:rPr lang="en" sz="1800"/>
              <a:t>K-Means: 3 clusters</a:t>
            </a:r>
            <a:endParaRPr sz="1800"/>
          </a:p>
          <a:p>
            <a:pPr indent="-342900" lvl="0" marL="457200" rtl="0" algn="l">
              <a:spcBef>
                <a:spcPts val="0"/>
              </a:spcBef>
              <a:spcAft>
                <a:spcPts val="0"/>
              </a:spcAft>
              <a:buSzPts val="1800"/>
              <a:buChar char="●"/>
            </a:pPr>
            <a:r>
              <a:rPr lang="en" sz="1800"/>
              <a:t>DBSCAN: 7 clusters</a:t>
            </a:r>
            <a:endParaRPr sz="1800"/>
          </a:p>
          <a:p>
            <a:pPr indent="0" lvl="0" marL="0" rtl="0" algn="l">
              <a:spcBef>
                <a:spcPts val="0"/>
              </a:spcBef>
              <a:spcAft>
                <a:spcPts val="0"/>
              </a:spcAft>
              <a:buNone/>
            </a:pPr>
            <a:r>
              <a:rPr lang="en" sz="1800"/>
              <a:t>Key Insights:</a:t>
            </a:r>
            <a:endParaRPr sz="1800"/>
          </a:p>
          <a:p>
            <a:pPr indent="-342900" lvl="0" marL="457200" rtl="0" algn="l">
              <a:spcBef>
                <a:spcPts val="0"/>
              </a:spcBef>
              <a:spcAft>
                <a:spcPts val="0"/>
              </a:spcAft>
              <a:buSzPts val="1800"/>
              <a:buChar char="●"/>
            </a:pPr>
            <a:r>
              <a:rPr lang="en" sz="1800"/>
              <a:t>K-Means: Requires pre-defined number of clusters.</a:t>
            </a:r>
            <a:endParaRPr sz="1800"/>
          </a:p>
          <a:p>
            <a:pPr indent="-342900" lvl="0" marL="457200" rtl="0" algn="l">
              <a:spcBef>
                <a:spcPts val="0"/>
              </a:spcBef>
              <a:spcAft>
                <a:spcPts val="0"/>
              </a:spcAft>
              <a:buSzPts val="1800"/>
              <a:buChar char="●"/>
            </a:pPr>
            <a:r>
              <a:rPr lang="en" sz="1800"/>
              <a:t>DBSCAN, Agglomerative, HDBSCAN: Adaptive, discover clusters naturally.</a:t>
            </a:r>
            <a:endParaRPr sz="1800"/>
          </a:p>
          <a:p>
            <a:pPr indent="-342900" lvl="0" marL="457200" rtl="0" algn="l">
              <a:spcBef>
                <a:spcPts val="0"/>
              </a:spcBef>
              <a:spcAft>
                <a:spcPts val="0"/>
              </a:spcAft>
              <a:buSzPts val="1800"/>
              <a:buChar char="●"/>
            </a:pPr>
            <a:r>
              <a:rPr lang="en" sz="1800"/>
              <a:t>Agglomerative Clustering: Best for balanced, meaningful customer segmentation in banking.</a:t>
            </a:r>
            <a:endParaRPr sz="1800"/>
          </a:p>
        </p:txBody>
      </p:sp>
      <p:sp>
        <p:nvSpPr>
          <p:cNvPr id="399" name="Google Shape;399;p39"/>
          <p:cNvSpPr txBox="1"/>
          <p:nvPr>
            <p:ph type="title"/>
          </p:nvPr>
        </p:nvSpPr>
        <p:spPr>
          <a:xfrm>
            <a:off x="720000" y="527825"/>
            <a:ext cx="7704000" cy="6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Cluster Count and Methodology</a:t>
            </a:r>
            <a:endParaRPr/>
          </a:p>
        </p:txBody>
      </p:sp>
      <p:sp>
        <p:nvSpPr>
          <p:cNvPr id="400" name="Google Shape;400;p39"/>
          <p:cNvSpPr txBox="1"/>
          <p:nvPr/>
        </p:nvSpPr>
        <p:spPr>
          <a:xfrm>
            <a:off x="4100100" y="1513675"/>
            <a:ext cx="3247800" cy="88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Didact Gothic"/>
              <a:buChar char="●"/>
            </a:pPr>
            <a:r>
              <a:rPr lang="en" sz="1800">
                <a:solidFill>
                  <a:schemeClr val="dk1"/>
                </a:solidFill>
                <a:latin typeface="Didact Gothic"/>
                <a:ea typeface="Didact Gothic"/>
                <a:cs typeface="Didact Gothic"/>
                <a:sym typeface="Didact Gothic"/>
              </a:rPr>
              <a:t>Agglomerative: 5 clusters</a:t>
            </a:r>
            <a:endParaRPr sz="1800">
              <a:solidFill>
                <a:schemeClr val="dk1"/>
              </a:solidFill>
              <a:latin typeface="Didact Gothic"/>
              <a:ea typeface="Didact Gothic"/>
              <a:cs typeface="Didact Gothic"/>
              <a:sym typeface="Didact Gothic"/>
            </a:endParaRPr>
          </a:p>
          <a:p>
            <a:pPr indent="-342900" lvl="0" marL="457200" rtl="0" algn="l">
              <a:spcBef>
                <a:spcPts val="0"/>
              </a:spcBef>
              <a:spcAft>
                <a:spcPts val="0"/>
              </a:spcAft>
              <a:buClr>
                <a:schemeClr val="dk1"/>
              </a:buClr>
              <a:buSzPts val="1800"/>
              <a:buFont typeface="Didact Gothic"/>
              <a:buChar char="●"/>
            </a:pPr>
            <a:r>
              <a:rPr lang="en" sz="1800">
                <a:solidFill>
                  <a:schemeClr val="dk1"/>
                </a:solidFill>
                <a:latin typeface="Didact Gothic"/>
                <a:ea typeface="Didact Gothic"/>
                <a:cs typeface="Didact Gothic"/>
                <a:sym typeface="Didact Gothic"/>
              </a:rPr>
              <a:t>HDBSCAN: 3 clusters</a:t>
            </a:r>
            <a:endParaRPr>
              <a:solidFill>
                <a:schemeClr val="dk1"/>
              </a:solidFill>
              <a:latin typeface="Didact Gothic"/>
              <a:ea typeface="Didact Gothic"/>
              <a:cs typeface="Didact Gothic"/>
              <a:sym typeface="Didact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4" name="Shape 404"/>
        <p:cNvGrpSpPr/>
        <p:nvPr/>
      </p:nvGrpSpPr>
      <p:grpSpPr>
        <a:xfrm>
          <a:off x="0" y="0"/>
          <a:ext cx="0" cy="0"/>
          <a:chOff x="0" y="0"/>
          <a:chExt cx="0" cy="0"/>
        </a:xfrm>
      </p:grpSpPr>
      <p:sp>
        <p:nvSpPr>
          <p:cNvPr id="405" name="Google Shape;405;p40"/>
          <p:cNvSpPr txBox="1"/>
          <p:nvPr>
            <p:ph idx="1" type="body"/>
          </p:nvPr>
        </p:nvSpPr>
        <p:spPr>
          <a:xfrm>
            <a:off x="720000" y="1260900"/>
            <a:ext cx="7272600" cy="26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Quality of Clusters:</a:t>
            </a:r>
            <a:endParaRPr sz="1800"/>
          </a:p>
          <a:p>
            <a:pPr indent="-342900" lvl="0" marL="457200" rtl="0" algn="l">
              <a:spcBef>
                <a:spcPts val="0"/>
              </a:spcBef>
              <a:spcAft>
                <a:spcPts val="0"/>
              </a:spcAft>
              <a:buSzPts val="1800"/>
              <a:buChar char="●"/>
            </a:pPr>
            <a:r>
              <a:rPr lang="en" sz="1800"/>
              <a:t>Compactness: Intra-cluster similarity (homogeneity).</a:t>
            </a:r>
            <a:endParaRPr sz="1800"/>
          </a:p>
          <a:p>
            <a:pPr indent="-342900" lvl="0" marL="457200" rtl="0" algn="l">
              <a:spcBef>
                <a:spcPts val="0"/>
              </a:spcBef>
              <a:spcAft>
                <a:spcPts val="0"/>
              </a:spcAft>
              <a:buSzPts val="1800"/>
              <a:buChar char="●"/>
            </a:pPr>
            <a:r>
              <a:rPr lang="en" sz="1800"/>
              <a:t>Isolation: Inter-cluster dissimilarity (distinctiveness).</a:t>
            </a:r>
            <a:endParaRPr sz="1800"/>
          </a:p>
          <a:p>
            <a:pPr indent="0" lvl="0" marL="0" rtl="0" algn="l">
              <a:spcBef>
                <a:spcPts val="0"/>
              </a:spcBef>
              <a:spcAft>
                <a:spcPts val="0"/>
              </a:spcAft>
              <a:buNone/>
            </a:pPr>
            <a:r>
              <a:rPr lang="en" sz="1800"/>
              <a:t>Outlier Identification:</a:t>
            </a:r>
            <a:endParaRPr sz="1800"/>
          </a:p>
          <a:p>
            <a:pPr indent="-342900" lvl="0" marL="457200" rtl="0" algn="l">
              <a:spcBef>
                <a:spcPts val="0"/>
              </a:spcBef>
              <a:spcAft>
                <a:spcPts val="0"/>
              </a:spcAft>
              <a:buSzPts val="1800"/>
              <a:buChar char="●"/>
            </a:pPr>
            <a:r>
              <a:rPr lang="en" sz="1800"/>
              <a:t>DBSCAN &amp; HDBSCAN: Identify outliers based on density.</a:t>
            </a:r>
            <a:endParaRPr sz="1800"/>
          </a:p>
          <a:p>
            <a:pPr indent="-342900" lvl="0" marL="457200" rtl="0" algn="l">
              <a:spcBef>
                <a:spcPts val="0"/>
              </a:spcBef>
              <a:spcAft>
                <a:spcPts val="0"/>
              </a:spcAft>
              <a:buSzPts val="1800"/>
              <a:buChar char="●"/>
            </a:pPr>
            <a:r>
              <a:rPr lang="en" sz="1800"/>
              <a:t>K-Means &amp; Agglomerative: No inherent outlier detection.</a:t>
            </a:r>
            <a:endParaRPr sz="1800"/>
          </a:p>
          <a:p>
            <a:pPr indent="0" lvl="0" marL="0" rtl="0" algn="l">
              <a:spcBef>
                <a:spcPts val="0"/>
              </a:spcBef>
              <a:spcAft>
                <a:spcPts val="0"/>
              </a:spcAft>
              <a:buNone/>
            </a:pPr>
            <a:r>
              <a:rPr lang="en" sz="1800"/>
              <a:t>Time Complexity:</a:t>
            </a:r>
            <a:endParaRPr sz="1800"/>
          </a:p>
        </p:txBody>
      </p:sp>
      <p:sp>
        <p:nvSpPr>
          <p:cNvPr id="406" name="Google Shape;406;p40"/>
          <p:cNvSpPr txBox="1"/>
          <p:nvPr>
            <p:ph type="title"/>
          </p:nvPr>
        </p:nvSpPr>
        <p:spPr>
          <a:xfrm>
            <a:off x="720000" y="527825"/>
            <a:ext cx="7704000" cy="6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Cluster Quality, Outliers &amp; Efficiency</a:t>
            </a:r>
            <a:endParaRPr/>
          </a:p>
        </p:txBody>
      </p:sp>
      <p:pic>
        <p:nvPicPr>
          <p:cNvPr id="407" name="Google Shape;407;p40"/>
          <p:cNvPicPr preferRelativeResize="0"/>
          <p:nvPr/>
        </p:nvPicPr>
        <p:blipFill>
          <a:blip r:embed="rId4">
            <a:alphaModFix/>
          </a:blip>
          <a:stretch>
            <a:fillRect/>
          </a:stretch>
        </p:blipFill>
        <p:spPr>
          <a:xfrm>
            <a:off x="1350925" y="3300200"/>
            <a:ext cx="6240225" cy="1284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1" name="Shape 411"/>
        <p:cNvGrpSpPr/>
        <p:nvPr/>
      </p:nvGrpSpPr>
      <p:grpSpPr>
        <a:xfrm>
          <a:off x="0" y="0"/>
          <a:ext cx="0" cy="0"/>
          <a:chOff x="0" y="0"/>
          <a:chExt cx="0" cy="0"/>
        </a:xfrm>
      </p:grpSpPr>
      <p:sp>
        <p:nvSpPr>
          <p:cNvPr id="412" name="Google Shape;412;p41"/>
          <p:cNvSpPr txBox="1"/>
          <p:nvPr>
            <p:ph idx="2" type="title"/>
          </p:nvPr>
        </p:nvSpPr>
        <p:spPr>
          <a:xfrm>
            <a:off x="2996575" y="1362162"/>
            <a:ext cx="3150900" cy="1393500"/>
          </a:xfrm>
          <a:prstGeom prst="rect">
            <a:avLst/>
          </a:prstGeom>
        </p:spPr>
        <p:txBody>
          <a:bodyPr anchorCtr="0" anchor="ctr" bIns="91425" lIns="0" spcFirstLastPara="1" rIns="91425" wrap="square" tIns="91425">
            <a:noAutofit/>
          </a:bodyPr>
          <a:lstStyle/>
          <a:p>
            <a:pPr indent="0" lvl="0" marL="0" rtl="0" algn="ctr">
              <a:spcBef>
                <a:spcPts val="0"/>
              </a:spcBef>
              <a:spcAft>
                <a:spcPts val="0"/>
              </a:spcAft>
              <a:buNone/>
            </a:pPr>
            <a:r>
              <a:rPr lang="en"/>
              <a:t>05</a:t>
            </a:r>
            <a:endParaRPr/>
          </a:p>
        </p:txBody>
      </p:sp>
      <p:sp>
        <p:nvSpPr>
          <p:cNvPr id="413" name="Google Shape;413;p41"/>
          <p:cNvSpPr txBox="1"/>
          <p:nvPr>
            <p:ph type="title"/>
          </p:nvPr>
        </p:nvSpPr>
        <p:spPr>
          <a:xfrm>
            <a:off x="1751250" y="2881450"/>
            <a:ext cx="5641500" cy="53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 &amp; Discussion</a:t>
            </a:r>
            <a:endParaRPr/>
          </a:p>
        </p:txBody>
      </p:sp>
      <p:sp>
        <p:nvSpPr>
          <p:cNvPr id="414" name="Google Shape;414;p41"/>
          <p:cNvSpPr txBox="1"/>
          <p:nvPr/>
        </p:nvSpPr>
        <p:spPr>
          <a:xfrm>
            <a:off x="0" y="-7950"/>
            <a:ext cx="712800" cy="5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20</a:t>
            </a:r>
            <a:endParaRPr>
              <a:solidFill>
                <a:srgbClr val="191919"/>
              </a:solidFill>
              <a:latin typeface="Old Standard TT"/>
              <a:ea typeface="Old Standard TT"/>
              <a:cs typeface="Old Standard TT"/>
              <a:sym typeface="Old Standard TT"/>
            </a:endParaRPr>
          </a:p>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24</a:t>
            </a:r>
            <a:endParaRPr>
              <a:solidFill>
                <a:srgbClr val="191919"/>
              </a:solidFill>
              <a:latin typeface="Old Standard TT"/>
              <a:ea typeface="Old Standard TT"/>
              <a:cs typeface="Old Standard TT"/>
              <a:sym typeface="Old Standard TT"/>
            </a:endParaRPr>
          </a:p>
        </p:txBody>
      </p:sp>
      <p:sp>
        <p:nvSpPr>
          <p:cNvPr id="415" name="Google Shape;415;p41"/>
          <p:cNvSpPr txBox="1"/>
          <p:nvPr/>
        </p:nvSpPr>
        <p:spPr>
          <a:xfrm>
            <a:off x="8431200" y="4618675"/>
            <a:ext cx="712800" cy="5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20</a:t>
            </a:r>
            <a:endParaRPr>
              <a:solidFill>
                <a:srgbClr val="191919"/>
              </a:solidFill>
              <a:latin typeface="Old Standard TT"/>
              <a:ea typeface="Old Standard TT"/>
              <a:cs typeface="Old Standard TT"/>
              <a:sym typeface="Old Standard TT"/>
            </a:endParaRPr>
          </a:p>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24</a:t>
            </a:r>
            <a:endParaRPr>
              <a:solidFill>
                <a:srgbClr val="191919"/>
              </a:solidFill>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9" name="Shape 419"/>
        <p:cNvGrpSpPr/>
        <p:nvPr/>
      </p:nvGrpSpPr>
      <p:grpSpPr>
        <a:xfrm>
          <a:off x="0" y="0"/>
          <a:ext cx="0" cy="0"/>
          <a:chOff x="0" y="0"/>
          <a:chExt cx="0" cy="0"/>
        </a:xfrm>
      </p:grpSpPr>
      <p:sp>
        <p:nvSpPr>
          <p:cNvPr id="420" name="Google Shape;420;p42"/>
          <p:cNvSpPr txBox="1"/>
          <p:nvPr>
            <p:ph idx="1" type="body"/>
          </p:nvPr>
        </p:nvSpPr>
        <p:spPr>
          <a:xfrm>
            <a:off x="657900" y="1184700"/>
            <a:ext cx="7704000" cy="262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K-Means: Identified 3 clusters; effective when the number of clusters is known. However, it struggles with complex, non-linear data structures.</a:t>
            </a:r>
            <a:endParaRPr sz="1600"/>
          </a:p>
          <a:p>
            <a:pPr indent="-330200" lvl="0" marL="457200" rtl="0" algn="l">
              <a:spcBef>
                <a:spcPts val="0"/>
              </a:spcBef>
              <a:spcAft>
                <a:spcPts val="0"/>
              </a:spcAft>
              <a:buSzPts val="1600"/>
              <a:buChar char="●"/>
            </a:pPr>
            <a:r>
              <a:rPr lang="en" sz="1600"/>
              <a:t>DBSCAN: Automatically detected 7 clusters, excelling in handling noise and outliers, making it more flexible than K-Means.</a:t>
            </a:r>
            <a:endParaRPr sz="1600"/>
          </a:p>
          <a:p>
            <a:pPr indent="-330200" lvl="0" marL="457200" rtl="0" algn="l">
              <a:spcBef>
                <a:spcPts val="0"/>
              </a:spcBef>
              <a:spcAft>
                <a:spcPts val="0"/>
              </a:spcAft>
              <a:buSzPts val="1600"/>
              <a:buChar char="●"/>
            </a:pPr>
            <a:r>
              <a:rPr lang="en" sz="1600"/>
              <a:t>Agglomerative Clustering: Produced 5 clusters, offering clear hierarchical relationships and performing well with varying cluster sizes.</a:t>
            </a:r>
            <a:endParaRPr sz="1600"/>
          </a:p>
          <a:p>
            <a:pPr indent="-330200" lvl="0" marL="457200" rtl="0" algn="l">
              <a:spcBef>
                <a:spcPts val="0"/>
              </a:spcBef>
              <a:spcAft>
                <a:spcPts val="0"/>
              </a:spcAft>
              <a:buSzPts val="1600"/>
              <a:buChar char="●"/>
            </a:pPr>
            <a:r>
              <a:rPr lang="en" sz="1600"/>
              <a:t>HDBSCAN: Found 3 clusters and performed similarly to DBSCAN but with a more robust approach for varying densities.</a:t>
            </a:r>
            <a:endParaRPr sz="1600"/>
          </a:p>
          <a:p>
            <a:pPr indent="0" lvl="0" marL="0" rtl="0" algn="l">
              <a:spcBef>
                <a:spcPts val="0"/>
              </a:spcBef>
              <a:spcAft>
                <a:spcPts val="0"/>
              </a:spcAft>
              <a:buNone/>
            </a:pPr>
            <a:r>
              <a:rPr b="1" lang="en" sz="1600"/>
              <a:t>Key Takeaways:</a:t>
            </a:r>
            <a:endParaRPr b="1" sz="1600"/>
          </a:p>
          <a:p>
            <a:pPr indent="-330200" lvl="0" marL="457200" rtl="0" algn="l">
              <a:spcBef>
                <a:spcPts val="0"/>
              </a:spcBef>
              <a:spcAft>
                <a:spcPts val="0"/>
              </a:spcAft>
              <a:buSzPts val="1600"/>
              <a:buChar char="●"/>
            </a:pPr>
            <a:r>
              <a:rPr lang="en" sz="1600"/>
              <a:t>Agglomerative Clustering emerged as the best algorithm for this dataset, producing meaningful and balanced clusters.</a:t>
            </a:r>
            <a:endParaRPr sz="1600"/>
          </a:p>
          <a:p>
            <a:pPr indent="-330200" lvl="0" marL="457200" rtl="0" algn="l">
              <a:spcBef>
                <a:spcPts val="0"/>
              </a:spcBef>
              <a:spcAft>
                <a:spcPts val="0"/>
              </a:spcAft>
              <a:buSzPts val="1600"/>
              <a:buChar char="●"/>
            </a:pPr>
            <a:r>
              <a:rPr lang="en" sz="1600"/>
              <a:t>DBSCAN’s ability to detect noise and adapt to data density was advantageous for complex datasets.</a:t>
            </a:r>
            <a:endParaRPr sz="1600"/>
          </a:p>
        </p:txBody>
      </p:sp>
      <p:sp>
        <p:nvSpPr>
          <p:cNvPr id="421" name="Google Shape;421;p42"/>
          <p:cNvSpPr txBox="1"/>
          <p:nvPr>
            <p:ph type="title"/>
          </p:nvPr>
        </p:nvSpPr>
        <p:spPr>
          <a:xfrm>
            <a:off x="720000" y="527825"/>
            <a:ext cx="7704000" cy="6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 Clustering Performance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5" name="Shape 425"/>
        <p:cNvGrpSpPr/>
        <p:nvPr/>
      </p:nvGrpSpPr>
      <p:grpSpPr>
        <a:xfrm>
          <a:off x="0" y="0"/>
          <a:ext cx="0" cy="0"/>
          <a:chOff x="0" y="0"/>
          <a:chExt cx="0" cy="0"/>
        </a:xfrm>
      </p:grpSpPr>
      <p:sp>
        <p:nvSpPr>
          <p:cNvPr id="426" name="Google Shape;426;p43"/>
          <p:cNvSpPr txBox="1"/>
          <p:nvPr>
            <p:ph idx="1" type="body"/>
          </p:nvPr>
        </p:nvSpPr>
        <p:spPr>
          <a:xfrm>
            <a:off x="720000" y="1260900"/>
            <a:ext cx="7539000" cy="26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Cluster Quality:</a:t>
            </a:r>
            <a:endParaRPr b="1" sz="1800"/>
          </a:p>
          <a:p>
            <a:pPr indent="-342900" lvl="0" marL="457200" rtl="0" algn="l">
              <a:spcBef>
                <a:spcPts val="0"/>
              </a:spcBef>
              <a:spcAft>
                <a:spcPts val="0"/>
              </a:spcAft>
              <a:buSzPts val="1800"/>
              <a:buChar char="●"/>
            </a:pPr>
            <a:r>
              <a:rPr lang="en" sz="1800"/>
              <a:t>Compactness: DBSCAN and HDBSCAN demonstrated better intra-cluster similarity, grouping similar data points together effectively.</a:t>
            </a:r>
            <a:endParaRPr sz="1800"/>
          </a:p>
          <a:p>
            <a:pPr indent="-342900" lvl="0" marL="457200" rtl="0" algn="l">
              <a:spcBef>
                <a:spcPts val="0"/>
              </a:spcBef>
              <a:spcAft>
                <a:spcPts val="0"/>
              </a:spcAft>
              <a:buSzPts val="1800"/>
              <a:buChar char="●"/>
            </a:pPr>
            <a:r>
              <a:rPr lang="en" sz="1800"/>
              <a:t>Isolation: Agglomerative Clustering provided better separation between clusters, useful for distinct customer segments in banking.</a:t>
            </a:r>
            <a:endParaRPr sz="1800"/>
          </a:p>
          <a:p>
            <a:pPr indent="0" lvl="0" marL="0" rtl="0" algn="l">
              <a:spcBef>
                <a:spcPts val="0"/>
              </a:spcBef>
              <a:spcAft>
                <a:spcPts val="0"/>
              </a:spcAft>
              <a:buNone/>
            </a:pPr>
            <a:r>
              <a:rPr b="1" lang="en" sz="1800"/>
              <a:t>Time Complexity:</a:t>
            </a:r>
            <a:endParaRPr b="1" sz="1800"/>
          </a:p>
          <a:p>
            <a:pPr indent="-342900" lvl="0" marL="457200" rtl="0" algn="l">
              <a:spcBef>
                <a:spcPts val="0"/>
              </a:spcBef>
              <a:spcAft>
                <a:spcPts val="0"/>
              </a:spcAft>
              <a:buSzPts val="1800"/>
              <a:buChar char="●"/>
            </a:pPr>
            <a:r>
              <a:rPr lang="en" sz="1800"/>
              <a:t>DBSCAN: Most time-efficient (O(log n)), ideal for large datasets.</a:t>
            </a:r>
            <a:endParaRPr sz="1800"/>
          </a:p>
          <a:p>
            <a:pPr indent="-342900" lvl="0" marL="457200" rtl="0" algn="l">
              <a:spcBef>
                <a:spcPts val="0"/>
              </a:spcBef>
              <a:spcAft>
                <a:spcPts val="0"/>
              </a:spcAft>
              <a:buSzPts val="1800"/>
              <a:buChar char="●"/>
            </a:pPr>
            <a:r>
              <a:rPr lang="en" sz="1800"/>
              <a:t>K-Means: Time-consuming (O(n²)), making it less practical for large-scale applications.</a:t>
            </a:r>
            <a:endParaRPr sz="1800"/>
          </a:p>
          <a:p>
            <a:pPr indent="-342900" lvl="0" marL="457200" rtl="0" algn="l">
              <a:spcBef>
                <a:spcPts val="0"/>
              </a:spcBef>
              <a:spcAft>
                <a:spcPts val="0"/>
              </a:spcAft>
              <a:buSzPts val="1800"/>
              <a:buChar char="●"/>
            </a:pPr>
            <a:r>
              <a:rPr lang="en" sz="1800"/>
              <a:t>Agglomerative: Most computationally expensive (O(n³)), limiting its use for real-time processing.</a:t>
            </a:r>
            <a:endParaRPr sz="1800"/>
          </a:p>
        </p:txBody>
      </p:sp>
      <p:sp>
        <p:nvSpPr>
          <p:cNvPr id="427" name="Google Shape;427;p43"/>
          <p:cNvSpPr txBox="1"/>
          <p:nvPr>
            <p:ph type="title"/>
          </p:nvPr>
        </p:nvSpPr>
        <p:spPr>
          <a:xfrm>
            <a:off x="720000" y="527825"/>
            <a:ext cx="7704000" cy="6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Discussion: Quality &amp; Efficiency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1" name="Shape 431"/>
        <p:cNvGrpSpPr/>
        <p:nvPr/>
      </p:nvGrpSpPr>
      <p:grpSpPr>
        <a:xfrm>
          <a:off x="0" y="0"/>
          <a:ext cx="0" cy="0"/>
          <a:chOff x="0" y="0"/>
          <a:chExt cx="0" cy="0"/>
        </a:xfrm>
      </p:grpSpPr>
      <p:sp>
        <p:nvSpPr>
          <p:cNvPr id="432" name="Google Shape;432;p44"/>
          <p:cNvSpPr txBox="1"/>
          <p:nvPr>
            <p:ph idx="2" type="title"/>
          </p:nvPr>
        </p:nvSpPr>
        <p:spPr>
          <a:xfrm>
            <a:off x="2996575" y="1362162"/>
            <a:ext cx="3150900" cy="1393500"/>
          </a:xfrm>
          <a:prstGeom prst="rect">
            <a:avLst/>
          </a:prstGeom>
        </p:spPr>
        <p:txBody>
          <a:bodyPr anchorCtr="0" anchor="ctr" bIns="91425" lIns="0" spcFirstLastPara="1" rIns="91425" wrap="square" tIns="91425">
            <a:noAutofit/>
          </a:bodyPr>
          <a:lstStyle/>
          <a:p>
            <a:pPr indent="0" lvl="0" marL="0" rtl="0" algn="ctr">
              <a:spcBef>
                <a:spcPts val="0"/>
              </a:spcBef>
              <a:spcAft>
                <a:spcPts val="0"/>
              </a:spcAft>
              <a:buNone/>
            </a:pPr>
            <a:r>
              <a:rPr lang="en"/>
              <a:t>06</a:t>
            </a:r>
            <a:endParaRPr/>
          </a:p>
        </p:txBody>
      </p:sp>
      <p:sp>
        <p:nvSpPr>
          <p:cNvPr id="433" name="Google Shape;433;p44"/>
          <p:cNvSpPr txBox="1"/>
          <p:nvPr>
            <p:ph type="title"/>
          </p:nvPr>
        </p:nvSpPr>
        <p:spPr>
          <a:xfrm>
            <a:off x="1751250" y="2881450"/>
            <a:ext cx="5641500" cy="53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r>
              <a:rPr lang="en"/>
              <a:t> </a:t>
            </a:r>
            <a:endParaRPr/>
          </a:p>
          <a:p>
            <a:pPr indent="0" lvl="0" marL="0" rtl="0" algn="ctr">
              <a:spcBef>
                <a:spcPts val="0"/>
              </a:spcBef>
              <a:spcAft>
                <a:spcPts val="0"/>
              </a:spcAft>
              <a:buNone/>
            </a:pPr>
            <a:r>
              <a:rPr lang="en"/>
              <a:t>&amp; Future Work</a:t>
            </a:r>
            <a:endParaRPr/>
          </a:p>
        </p:txBody>
      </p:sp>
      <p:sp>
        <p:nvSpPr>
          <p:cNvPr id="434" name="Google Shape;434;p44"/>
          <p:cNvSpPr txBox="1"/>
          <p:nvPr/>
        </p:nvSpPr>
        <p:spPr>
          <a:xfrm>
            <a:off x="0" y="-7950"/>
            <a:ext cx="712800" cy="5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20</a:t>
            </a:r>
            <a:endParaRPr>
              <a:solidFill>
                <a:srgbClr val="191919"/>
              </a:solidFill>
              <a:latin typeface="Old Standard TT"/>
              <a:ea typeface="Old Standard TT"/>
              <a:cs typeface="Old Standard TT"/>
              <a:sym typeface="Old Standard TT"/>
            </a:endParaRPr>
          </a:p>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24</a:t>
            </a:r>
            <a:endParaRPr>
              <a:solidFill>
                <a:srgbClr val="191919"/>
              </a:solidFill>
              <a:latin typeface="Old Standard TT"/>
              <a:ea typeface="Old Standard TT"/>
              <a:cs typeface="Old Standard TT"/>
              <a:sym typeface="Old Standard TT"/>
            </a:endParaRPr>
          </a:p>
        </p:txBody>
      </p:sp>
      <p:sp>
        <p:nvSpPr>
          <p:cNvPr id="435" name="Google Shape;435;p44"/>
          <p:cNvSpPr txBox="1"/>
          <p:nvPr/>
        </p:nvSpPr>
        <p:spPr>
          <a:xfrm>
            <a:off x="8431200" y="4618675"/>
            <a:ext cx="712800" cy="5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20</a:t>
            </a:r>
            <a:endParaRPr>
              <a:solidFill>
                <a:srgbClr val="191919"/>
              </a:solidFill>
              <a:latin typeface="Old Standard TT"/>
              <a:ea typeface="Old Standard TT"/>
              <a:cs typeface="Old Standard TT"/>
              <a:sym typeface="Old Standard TT"/>
            </a:endParaRPr>
          </a:p>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24</a:t>
            </a:r>
            <a:endParaRPr>
              <a:solidFill>
                <a:srgbClr val="191919"/>
              </a:solidFill>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9" name="Shape 439"/>
        <p:cNvGrpSpPr/>
        <p:nvPr/>
      </p:nvGrpSpPr>
      <p:grpSpPr>
        <a:xfrm>
          <a:off x="0" y="0"/>
          <a:ext cx="0" cy="0"/>
          <a:chOff x="0" y="0"/>
          <a:chExt cx="0" cy="0"/>
        </a:xfrm>
      </p:grpSpPr>
      <p:sp>
        <p:nvSpPr>
          <p:cNvPr id="440" name="Google Shape;440;p45"/>
          <p:cNvSpPr txBox="1"/>
          <p:nvPr>
            <p:ph idx="1" type="subTitle"/>
          </p:nvPr>
        </p:nvSpPr>
        <p:spPr>
          <a:xfrm>
            <a:off x="1323461" y="1430275"/>
            <a:ext cx="6954300" cy="776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sz="1600"/>
              <a:t>Agglomerative Clustering proved to be the most effective algorithm for the Loan Prediction dataset, generating well-defined clusters that align with key variables like annual income and loan amount.</a:t>
            </a:r>
            <a:endParaRPr sz="1600"/>
          </a:p>
        </p:txBody>
      </p:sp>
      <p:sp>
        <p:nvSpPr>
          <p:cNvPr id="441" name="Google Shape;441;p45"/>
          <p:cNvSpPr txBox="1"/>
          <p:nvPr>
            <p:ph idx="6" type="title"/>
          </p:nvPr>
        </p:nvSpPr>
        <p:spPr>
          <a:xfrm>
            <a:off x="720000" y="527825"/>
            <a:ext cx="7704000" cy="622800"/>
          </a:xfrm>
          <a:prstGeom prst="rect">
            <a:avLst/>
          </a:prstGeom>
        </p:spPr>
        <p:txBody>
          <a:bodyPr anchorCtr="0" anchor="b" bIns="91425" lIns="0" spcFirstLastPara="1" rIns="91425" wrap="square" tIns="91425">
            <a:noAutofit/>
          </a:bodyPr>
          <a:lstStyle/>
          <a:p>
            <a:pPr indent="0" lvl="0" marL="0" rtl="0" algn="ctr">
              <a:spcBef>
                <a:spcPts val="0"/>
              </a:spcBef>
              <a:spcAft>
                <a:spcPts val="0"/>
              </a:spcAft>
              <a:buNone/>
            </a:pPr>
            <a:r>
              <a:rPr lang="en"/>
              <a:t>Conclusion</a:t>
            </a:r>
            <a:endParaRPr/>
          </a:p>
        </p:txBody>
      </p:sp>
      <p:sp>
        <p:nvSpPr>
          <p:cNvPr id="442" name="Google Shape;442;p45"/>
          <p:cNvSpPr txBox="1"/>
          <p:nvPr>
            <p:ph idx="3" type="subTitle"/>
          </p:nvPr>
        </p:nvSpPr>
        <p:spPr>
          <a:xfrm>
            <a:off x="1323461" y="2459425"/>
            <a:ext cx="6954300" cy="776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sz="1600"/>
              <a:t>K-Means is fast, while DBSCAN and HDBSCAN excel in handling non-linear data and outliers, but they don’t offer the same level of precision as Agglomerative Clustering.</a:t>
            </a:r>
            <a:endParaRPr sz="1600"/>
          </a:p>
        </p:txBody>
      </p:sp>
      <p:sp>
        <p:nvSpPr>
          <p:cNvPr id="443" name="Google Shape;443;p45"/>
          <p:cNvSpPr txBox="1"/>
          <p:nvPr>
            <p:ph idx="5" type="subTitle"/>
          </p:nvPr>
        </p:nvSpPr>
        <p:spPr>
          <a:xfrm>
            <a:off x="1323461" y="3640975"/>
            <a:ext cx="6954300" cy="776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sz="1600"/>
              <a:t>Despite its higher computational demands, Agglomerative Clustering is the best fit for loan prediction applications due to its accuracy and ability to capture meaningful customer profiles.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28"/>
          <p:cNvSpPr txBox="1"/>
          <p:nvPr>
            <p:ph type="title"/>
          </p:nvPr>
        </p:nvSpPr>
        <p:spPr>
          <a:xfrm>
            <a:off x="1380631" y="1682050"/>
            <a:ext cx="28032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ABSTRACT</a:t>
            </a:r>
            <a:endParaRPr/>
          </a:p>
        </p:txBody>
      </p:sp>
      <p:sp>
        <p:nvSpPr>
          <p:cNvPr id="304" name="Google Shape;304;p28"/>
          <p:cNvSpPr txBox="1"/>
          <p:nvPr>
            <p:ph idx="2" type="title"/>
          </p:nvPr>
        </p:nvSpPr>
        <p:spPr>
          <a:xfrm>
            <a:off x="4962573" y="2581063"/>
            <a:ext cx="5352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05</a:t>
            </a:r>
            <a:endParaRPr/>
          </a:p>
        </p:txBody>
      </p:sp>
      <p:sp>
        <p:nvSpPr>
          <p:cNvPr id="305" name="Google Shape;305;p28"/>
          <p:cNvSpPr txBox="1"/>
          <p:nvPr>
            <p:ph idx="3" type="title"/>
          </p:nvPr>
        </p:nvSpPr>
        <p:spPr>
          <a:xfrm>
            <a:off x="1378248" y="2581063"/>
            <a:ext cx="28032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INTRODUCTION</a:t>
            </a:r>
            <a:endParaRPr/>
          </a:p>
        </p:txBody>
      </p:sp>
      <p:sp>
        <p:nvSpPr>
          <p:cNvPr id="306" name="Google Shape;306;p28"/>
          <p:cNvSpPr txBox="1"/>
          <p:nvPr>
            <p:ph idx="4" type="title"/>
          </p:nvPr>
        </p:nvSpPr>
        <p:spPr>
          <a:xfrm>
            <a:off x="840948" y="2581063"/>
            <a:ext cx="5373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02</a:t>
            </a:r>
            <a:endParaRPr/>
          </a:p>
        </p:txBody>
      </p:sp>
      <p:sp>
        <p:nvSpPr>
          <p:cNvPr id="307" name="Google Shape;307;p28"/>
          <p:cNvSpPr txBox="1"/>
          <p:nvPr>
            <p:ph idx="6" type="title"/>
          </p:nvPr>
        </p:nvSpPr>
        <p:spPr>
          <a:xfrm>
            <a:off x="1380631" y="3708675"/>
            <a:ext cx="28032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CLUSTERING ALGORITHMS</a:t>
            </a:r>
            <a:endParaRPr/>
          </a:p>
        </p:txBody>
      </p:sp>
      <p:sp>
        <p:nvSpPr>
          <p:cNvPr id="308" name="Google Shape;308;p28"/>
          <p:cNvSpPr txBox="1"/>
          <p:nvPr>
            <p:ph idx="7" type="title"/>
          </p:nvPr>
        </p:nvSpPr>
        <p:spPr>
          <a:xfrm>
            <a:off x="843091" y="3556275"/>
            <a:ext cx="5373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03</a:t>
            </a:r>
            <a:endParaRPr/>
          </a:p>
        </p:txBody>
      </p:sp>
      <p:sp>
        <p:nvSpPr>
          <p:cNvPr id="309" name="Google Shape;309;p28"/>
          <p:cNvSpPr txBox="1"/>
          <p:nvPr>
            <p:ph idx="9" type="title"/>
          </p:nvPr>
        </p:nvSpPr>
        <p:spPr>
          <a:xfrm>
            <a:off x="5502253" y="1834450"/>
            <a:ext cx="28008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COMPARATIVE ANALYSIS</a:t>
            </a:r>
            <a:endParaRPr/>
          </a:p>
        </p:txBody>
      </p:sp>
      <p:sp>
        <p:nvSpPr>
          <p:cNvPr id="310" name="Google Shape;310;p28"/>
          <p:cNvSpPr txBox="1"/>
          <p:nvPr>
            <p:ph idx="13" type="title"/>
          </p:nvPr>
        </p:nvSpPr>
        <p:spPr>
          <a:xfrm>
            <a:off x="4964707" y="1682050"/>
            <a:ext cx="5352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04</a:t>
            </a:r>
            <a:endParaRPr/>
          </a:p>
        </p:txBody>
      </p:sp>
      <p:sp>
        <p:nvSpPr>
          <p:cNvPr id="311" name="Google Shape;311;p28"/>
          <p:cNvSpPr txBox="1"/>
          <p:nvPr>
            <p:ph idx="15" type="title"/>
          </p:nvPr>
        </p:nvSpPr>
        <p:spPr>
          <a:xfrm>
            <a:off x="5502247" y="2771550"/>
            <a:ext cx="28008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RESULTS AND DISCUSSION</a:t>
            </a:r>
            <a:endParaRPr/>
          </a:p>
        </p:txBody>
      </p:sp>
      <p:sp>
        <p:nvSpPr>
          <p:cNvPr id="312" name="Google Shape;312;p28"/>
          <p:cNvSpPr txBox="1"/>
          <p:nvPr>
            <p:ph idx="16" type="title"/>
          </p:nvPr>
        </p:nvSpPr>
        <p:spPr>
          <a:xfrm>
            <a:off x="843091" y="1682050"/>
            <a:ext cx="5373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01</a:t>
            </a:r>
            <a:endParaRPr/>
          </a:p>
        </p:txBody>
      </p:sp>
      <p:sp>
        <p:nvSpPr>
          <p:cNvPr id="313" name="Google Shape;313;p28"/>
          <p:cNvSpPr txBox="1"/>
          <p:nvPr>
            <p:ph idx="18" type="title"/>
          </p:nvPr>
        </p:nvSpPr>
        <p:spPr>
          <a:xfrm>
            <a:off x="5502253" y="3708675"/>
            <a:ext cx="28008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CONCLUSION &amp; FUTURE WORK</a:t>
            </a:r>
            <a:endParaRPr/>
          </a:p>
        </p:txBody>
      </p:sp>
      <p:sp>
        <p:nvSpPr>
          <p:cNvPr id="314" name="Google Shape;314;p28"/>
          <p:cNvSpPr txBox="1"/>
          <p:nvPr>
            <p:ph idx="19" type="title"/>
          </p:nvPr>
        </p:nvSpPr>
        <p:spPr>
          <a:xfrm>
            <a:off x="4964707" y="3556275"/>
            <a:ext cx="535200" cy="5277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06</a:t>
            </a:r>
            <a:endParaRPr/>
          </a:p>
        </p:txBody>
      </p:sp>
      <p:sp>
        <p:nvSpPr>
          <p:cNvPr id="315" name="Google Shape;315;p28"/>
          <p:cNvSpPr txBox="1"/>
          <p:nvPr>
            <p:ph idx="21" type="title"/>
          </p:nvPr>
        </p:nvSpPr>
        <p:spPr>
          <a:xfrm>
            <a:off x="720000" y="527825"/>
            <a:ext cx="7704000" cy="622800"/>
          </a:xfrm>
          <a:prstGeom prst="rect">
            <a:avLst/>
          </a:prstGeom>
        </p:spPr>
        <p:txBody>
          <a:bodyPr anchorCtr="0" anchor="b" bIns="91425" lIns="0" spcFirstLastPara="1" rIns="91425" wrap="square" tIns="91425">
            <a:noAutofit/>
          </a:bodyPr>
          <a:lstStyle/>
          <a:p>
            <a:pPr indent="0" lvl="0" marL="0" rtl="0" algn="ctr">
              <a:spcBef>
                <a:spcPts val="0"/>
              </a:spcBef>
              <a:spcAft>
                <a:spcPts val="0"/>
              </a:spcAft>
              <a:buNone/>
            </a:pPr>
            <a:r>
              <a:rPr lang="en"/>
              <a:t>Table of 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7" name="Shape 447"/>
        <p:cNvGrpSpPr/>
        <p:nvPr/>
      </p:nvGrpSpPr>
      <p:grpSpPr>
        <a:xfrm>
          <a:off x="0" y="0"/>
          <a:ext cx="0" cy="0"/>
          <a:chOff x="0" y="0"/>
          <a:chExt cx="0" cy="0"/>
        </a:xfrm>
      </p:grpSpPr>
      <p:sp>
        <p:nvSpPr>
          <p:cNvPr id="448" name="Google Shape;448;p46"/>
          <p:cNvSpPr txBox="1"/>
          <p:nvPr>
            <p:ph idx="1" type="subTitle"/>
          </p:nvPr>
        </p:nvSpPr>
        <p:spPr>
          <a:xfrm>
            <a:off x="1323461" y="1582675"/>
            <a:ext cx="6954300" cy="776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sz="1600"/>
              <a:t>Future research will aim to optimize Agglomerative Clustering by reducing its time complexity while maintaining its clustering quality.</a:t>
            </a:r>
            <a:endParaRPr sz="1600"/>
          </a:p>
        </p:txBody>
      </p:sp>
      <p:sp>
        <p:nvSpPr>
          <p:cNvPr id="449" name="Google Shape;449;p46"/>
          <p:cNvSpPr txBox="1"/>
          <p:nvPr>
            <p:ph idx="6" type="title"/>
          </p:nvPr>
        </p:nvSpPr>
        <p:spPr>
          <a:xfrm>
            <a:off x="720000" y="527825"/>
            <a:ext cx="7704000" cy="622800"/>
          </a:xfrm>
          <a:prstGeom prst="rect">
            <a:avLst/>
          </a:prstGeom>
        </p:spPr>
        <p:txBody>
          <a:bodyPr anchorCtr="0" anchor="b" bIns="91425" lIns="0" spcFirstLastPara="1" rIns="91425" wrap="square" tIns="91425">
            <a:noAutofit/>
          </a:bodyPr>
          <a:lstStyle/>
          <a:p>
            <a:pPr indent="0" lvl="0" marL="0" rtl="0" algn="ctr">
              <a:spcBef>
                <a:spcPts val="0"/>
              </a:spcBef>
              <a:spcAft>
                <a:spcPts val="0"/>
              </a:spcAft>
              <a:buNone/>
            </a:pPr>
            <a:r>
              <a:rPr lang="en"/>
              <a:t>Future Work</a:t>
            </a:r>
            <a:endParaRPr/>
          </a:p>
        </p:txBody>
      </p:sp>
      <p:sp>
        <p:nvSpPr>
          <p:cNvPr id="450" name="Google Shape;450;p46"/>
          <p:cNvSpPr txBox="1"/>
          <p:nvPr>
            <p:ph idx="3" type="subTitle"/>
          </p:nvPr>
        </p:nvSpPr>
        <p:spPr>
          <a:xfrm>
            <a:off x="1323461" y="2459425"/>
            <a:ext cx="6954300" cy="776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sz="1600"/>
              <a:t>Hybrid models combining Agglomerative Clustering with algorithms like K-Means or DBSCAN could offer a balance between speed and accuracy.</a:t>
            </a:r>
            <a:endParaRPr sz="1600"/>
          </a:p>
        </p:txBody>
      </p:sp>
      <p:sp>
        <p:nvSpPr>
          <p:cNvPr id="451" name="Google Shape;451;p46"/>
          <p:cNvSpPr txBox="1"/>
          <p:nvPr>
            <p:ph idx="5" type="subTitle"/>
          </p:nvPr>
        </p:nvSpPr>
        <p:spPr>
          <a:xfrm>
            <a:off x="1323461" y="3488575"/>
            <a:ext cx="6954300" cy="776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sz="1600"/>
              <a:t>The approach could be applied to larger datasets and other industries, such as healthcare and retail, where both efficiency and precision are essential.</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7"/>
          <p:cNvSpPr txBox="1"/>
          <p:nvPr>
            <p:ph type="title"/>
          </p:nvPr>
        </p:nvSpPr>
        <p:spPr>
          <a:xfrm>
            <a:off x="1546650" y="1307100"/>
            <a:ext cx="60507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457" name="Google Shape;457;p47"/>
          <p:cNvSpPr txBox="1"/>
          <p:nvPr/>
        </p:nvSpPr>
        <p:spPr>
          <a:xfrm>
            <a:off x="0" y="-7950"/>
            <a:ext cx="622500" cy="5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20</a:t>
            </a:r>
            <a:endParaRPr>
              <a:solidFill>
                <a:srgbClr val="191919"/>
              </a:solidFill>
              <a:latin typeface="Old Standard TT"/>
              <a:ea typeface="Old Standard TT"/>
              <a:cs typeface="Old Standard TT"/>
              <a:sym typeface="Old Standard TT"/>
            </a:endParaRPr>
          </a:p>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22</a:t>
            </a:r>
            <a:endParaRPr>
              <a:solidFill>
                <a:srgbClr val="191919"/>
              </a:solidFill>
              <a:latin typeface="Old Standard TT"/>
              <a:ea typeface="Old Standard TT"/>
              <a:cs typeface="Old Standard TT"/>
              <a:sym typeface="Old Standard TT"/>
            </a:endParaRPr>
          </a:p>
        </p:txBody>
      </p:sp>
      <p:sp>
        <p:nvSpPr>
          <p:cNvPr id="458" name="Google Shape;458;p47"/>
          <p:cNvSpPr txBox="1"/>
          <p:nvPr/>
        </p:nvSpPr>
        <p:spPr>
          <a:xfrm>
            <a:off x="8521600" y="4618675"/>
            <a:ext cx="622500" cy="5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20</a:t>
            </a:r>
            <a:endParaRPr>
              <a:solidFill>
                <a:srgbClr val="191919"/>
              </a:solidFill>
              <a:latin typeface="Old Standard TT"/>
              <a:ea typeface="Old Standard TT"/>
              <a:cs typeface="Old Standard TT"/>
              <a:sym typeface="Old Standard TT"/>
            </a:endParaRPr>
          </a:p>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22</a:t>
            </a:r>
            <a:endParaRPr>
              <a:solidFill>
                <a:srgbClr val="191919"/>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p29"/>
          <p:cNvSpPr txBox="1"/>
          <p:nvPr>
            <p:ph idx="2" type="title"/>
          </p:nvPr>
        </p:nvSpPr>
        <p:spPr>
          <a:xfrm>
            <a:off x="2996575" y="1362162"/>
            <a:ext cx="3150900" cy="1393500"/>
          </a:xfrm>
          <a:prstGeom prst="rect">
            <a:avLst/>
          </a:prstGeom>
        </p:spPr>
        <p:txBody>
          <a:bodyPr anchorCtr="0" anchor="ctr" bIns="91425" lIns="0" spcFirstLastPara="1" rIns="91425" wrap="square" tIns="91425">
            <a:noAutofit/>
          </a:bodyPr>
          <a:lstStyle/>
          <a:p>
            <a:pPr indent="0" lvl="0" marL="0" rtl="0" algn="ctr">
              <a:spcBef>
                <a:spcPts val="0"/>
              </a:spcBef>
              <a:spcAft>
                <a:spcPts val="0"/>
              </a:spcAft>
              <a:buNone/>
            </a:pPr>
            <a:r>
              <a:rPr lang="en"/>
              <a:t>01</a:t>
            </a:r>
            <a:endParaRPr/>
          </a:p>
        </p:txBody>
      </p:sp>
      <p:sp>
        <p:nvSpPr>
          <p:cNvPr id="321" name="Google Shape;321;p29"/>
          <p:cNvSpPr txBox="1"/>
          <p:nvPr>
            <p:ph type="title"/>
          </p:nvPr>
        </p:nvSpPr>
        <p:spPr>
          <a:xfrm>
            <a:off x="1751250" y="2881450"/>
            <a:ext cx="5641500" cy="53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322" name="Google Shape;322;p29"/>
          <p:cNvSpPr txBox="1"/>
          <p:nvPr/>
        </p:nvSpPr>
        <p:spPr>
          <a:xfrm>
            <a:off x="0" y="-7950"/>
            <a:ext cx="712800" cy="5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20</a:t>
            </a:r>
            <a:endParaRPr>
              <a:solidFill>
                <a:srgbClr val="191919"/>
              </a:solidFill>
              <a:latin typeface="Old Standard TT"/>
              <a:ea typeface="Old Standard TT"/>
              <a:cs typeface="Old Standard TT"/>
              <a:sym typeface="Old Standard TT"/>
            </a:endParaRPr>
          </a:p>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24</a:t>
            </a:r>
            <a:endParaRPr>
              <a:solidFill>
                <a:srgbClr val="191919"/>
              </a:solidFill>
              <a:latin typeface="Old Standard TT"/>
              <a:ea typeface="Old Standard TT"/>
              <a:cs typeface="Old Standard TT"/>
              <a:sym typeface="Old Standard TT"/>
            </a:endParaRPr>
          </a:p>
        </p:txBody>
      </p:sp>
      <p:sp>
        <p:nvSpPr>
          <p:cNvPr id="323" name="Google Shape;323;p29"/>
          <p:cNvSpPr txBox="1"/>
          <p:nvPr/>
        </p:nvSpPr>
        <p:spPr>
          <a:xfrm>
            <a:off x="8431200" y="4618675"/>
            <a:ext cx="712800" cy="5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20</a:t>
            </a:r>
            <a:endParaRPr>
              <a:solidFill>
                <a:srgbClr val="191919"/>
              </a:solidFill>
              <a:latin typeface="Old Standard TT"/>
              <a:ea typeface="Old Standard TT"/>
              <a:cs typeface="Old Standard TT"/>
              <a:sym typeface="Old Standard TT"/>
            </a:endParaRPr>
          </a:p>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24</a:t>
            </a:r>
            <a:endParaRPr>
              <a:solidFill>
                <a:srgbClr val="191919"/>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30"/>
          <p:cNvSpPr txBox="1"/>
          <p:nvPr>
            <p:ph idx="1" type="subTitle"/>
          </p:nvPr>
        </p:nvSpPr>
        <p:spPr>
          <a:xfrm>
            <a:off x="972625" y="1158775"/>
            <a:ext cx="7186200" cy="267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paper explores clustering algorithms, categorizing them into flat and hierarchical types, and comparing their effectiveness in different scenarios. It highlights their strengths, use cases, and suitability for data analysis tasks. The paper also discusses the application of clustering in optimizing energy efficiency and resource allocation in wireless communications.</a:t>
            </a:r>
            <a:endParaRPr/>
          </a:p>
        </p:txBody>
      </p:sp>
      <p:sp>
        <p:nvSpPr>
          <p:cNvPr id="329" name="Google Shape;329;p30"/>
          <p:cNvSpPr txBox="1"/>
          <p:nvPr/>
        </p:nvSpPr>
        <p:spPr>
          <a:xfrm>
            <a:off x="0" y="-7950"/>
            <a:ext cx="622500" cy="5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20</a:t>
            </a:r>
            <a:endParaRPr>
              <a:solidFill>
                <a:srgbClr val="191919"/>
              </a:solidFill>
              <a:latin typeface="Old Standard TT"/>
              <a:ea typeface="Old Standard TT"/>
              <a:cs typeface="Old Standard TT"/>
              <a:sym typeface="Old Standard TT"/>
            </a:endParaRPr>
          </a:p>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24</a:t>
            </a:r>
            <a:endParaRPr>
              <a:solidFill>
                <a:srgbClr val="191919"/>
              </a:solidFill>
              <a:latin typeface="Old Standard TT"/>
              <a:ea typeface="Old Standard TT"/>
              <a:cs typeface="Old Standard TT"/>
              <a:sym typeface="Old Standard TT"/>
            </a:endParaRPr>
          </a:p>
        </p:txBody>
      </p:sp>
      <p:sp>
        <p:nvSpPr>
          <p:cNvPr id="330" name="Google Shape;330;p30"/>
          <p:cNvSpPr txBox="1"/>
          <p:nvPr/>
        </p:nvSpPr>
        <p:spPr>
          <a:xfrm>
            <a:off x="8521600" y="4618675"/>
            <a:ext cx="622500" cy="5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20</a:t>
            </a:r>
            <a:endParaRPr>
              <a:solidFill>
                <a:srgbClr val="191919"/>
              </a:solidFill>
              <a:latin typeface="Old Standard TT"/>
              <a:ea typeface="Old Standard TT"/>
              <a:cs typeface="Old Standard TT"/>
              <a:sym typeface="Old Standard TT"/>
            </a:endParaRPr>
          </a:p>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24</a:t>
            </a:r>
            <a:endParaRPr>
              <a:solidFill>
                <a:srgbClr val="191919"/>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4" name="Shape 334"/>
        <p:cNvGrpSpPr/>
        <p:nvPr/>
      </p:nvGrpSpPr>
      <p:grpSpPr>
        <a:xfrm>
          <a:off x="0" y="0"/>
          <a:ext cx="0" cy="0"/>
          <a:chOff x="0" y="0"/>
          <a:chExt cx="0" cy="0"/>
        </a:xfrm>
      </p:grpSpPr>
      <p:sp>
        <p:nvSpPr>
          <p:cNvPr id="335" name="Google Shape;335;p31"/>
          <p:cNvSpPr txBox="1"/>
          <p:nvPr>
            <p:ph idx="2" type="title"/>
          </p:nvPr>
        </p:nvSpPr>
        <p:spPr>
          <a:xfrm>
            <a:off x="2996575" y="1362162"/>
            <a:ext cx="3150900" cy="1393500"/>
          </a:xfrm>
          <a:prstGeom prst="rect">
            <a:avLst/>
          </a:prstGeom>
        </p:spPr>
        <p:txBody>
          <a:bodyPr anchorCtr="0" anchor="ctr" bIns="91425" lIns="0" spcFirstLastPara="1" rIns="91425" wrap="square" tIns="91425">
            <a:noAutofit/>
          </a:bodyPr>
          <a:lstStyle/>
          <a:p>
            <a:pPr indent="0" lvl="0" marL="0" rtl="0" algn="ctr">
              <a:spcBef>
                <a:spcPts val="0"/>
              </a:spcBef>
              <a:spcAft>
                <a:spcPts val="0"/>
              </a:spcAft>
              <a:buNone/>
            </a:pPr>
            <a:r>
              <a:rPr lang="en"/>
              <a:t>02</a:t>
            </a:r>
            <a:endParaRPr/>
          </a:p>
        </p:txBody>
      </p:sp>
      <p:sp>
        <p:nvSpPr>
          <p:cNvPr id="336" name="Google Shape;336;p31"/>
          <p:cNvSpPr txBox="1"/>
          <p:nvPr>
            <p:ph type="title"/>
          </p:nvPr>
        </p:nvSpPr>
        <p:spPr>
          <a:xfrm>
            <a:off x="1751250" y="2881450"/>
            <a:ext cx="5641500" cy="53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37" name="Google Shape;337;p31"/>
          <p:cNvSpPr txBox="1"/>
          <p:nvPr/>
        </p:nvSpPr>
        <p:spPr>
          <a:xfrm>
            <a:off x="0" y="-7950"/>
            <a:ext cx="712800" cy="5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20</a:t>
            </a:r>
            <a:endParaRPr>
              <a:solidFill>
                <a:srgbClr val="191919"/>
              </a:solidFill>
              <a:latin typeface="Old Standard TT"/>
              <a:ea typeface="Old Standard TT"/>
              <a:cs typeface="Old Standard TT"/>
              <a:sym typeface="Old Standard TT"/>
            </a:endParaRPr>
          </a:p>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24</a:t>
            </a:r>
            <a:endParaRPr>
              <a:solidFill>
                <a:srgbClr val="191919"/>
              </a:solidFill>
              <a:latin typeface="Old Standard TT"/>
              <a:ea typeface="Old Standard TT"/>
              <a:cs typeface="Old Standard TT"/>
              <a:sym typeface="Old Standard TT"/>
            </a:endParaRPr>
          </a:p>
        </p:txBody>
      </p:sp>
      <p:sp>
        <p:nvSpPr>
          <p:cNvPr id="338" name="Google Shape;338;p31"/>
          <p:cNvSpPr txBox="1"/>
          <p:nvPr/>
        </p:nvSpPr>
        <p:spPr>
          <a:xfrm>
            <a:off x="8431200" y="4618675"/>
            <a:ext cx="712800" cy="5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20</a:t>
            </a:r>
            <a:endParaRPr>
              <a:solidFill>
                <a:srgbClr val="191919"/>
              </a:solidFill>
              <a:latin typeface="Old Standard TT"/>
              <a:ea typeface="Old Standard TT"/>
              <a:cs typeface="Old Standard TT"/>
              <a:sym typeface="Old Standard TT"/>
            </a:endParaRPr>
          </a:p>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24</a:t>
            </a:r>
            <a:endParaRPr>
              <a:solidFill>
                <a:srgbClr val="191919"/>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2" name="Shape 342"/>
        <p:cNvGrpSpPr/>
        <p:nvPr/>
      </p:nvGrpSpPr>
      <p:grpSpPr>
        <a:xfrm>
          <a:off x="0" y="0"/>
          <a:ext cx="0" cy="0"/>
          <a:chOff x="0" y="0"/>
          <a:chExt cx="0" cy="0"/>
        </a:xfrm>
      </p:grpSpPr>
      <p:sp>
        <p:nvSpPr>
          <p:cNvPr id="343" name="Google Shape;343;p32"/>
          <p:cNvSpPr txBox="1"/>
          <p:nvPr>
            <p:ph idx="1" type="body"/>
          </p:nvPr>
        </p:nvSpPr>
        <p:spPr>
          <a:xfrm>
            <a:off x="720000" y="1260900"/>
            <a:ext cx="7272600" cy="26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Clustering is an unsupervised machine learning technique that groups data points into clusters based on their similarity. Unlike supervised learning, clustering does not rely on labeled data, making it invaluable for discovering hidden patterns and structures in datasets.</a:t>
            </a:r>
            <a:endParaRPr sz="1800"/>
          </a:p>
          <a:p>
            <a:pPr indent="0" lvl="0" marL="0" rtl="0" algn="l">
              <a:spcBef>
                <a:spcPts val="0"/>
              </a:spcBef>
              <a:spcAft>
                <a:spcPts val="0"/>
              </a:spcAft>
              <a:buNone/>
            </a:pPr>
            <a:r>
              <a:rPr b="1" lang="en" sz="1800"/>
              <a:t>Key Idea</a:t>
            </a:r>
            <a:r>
              <a:rPr lang="en" sz="1800"/>
              <a:t>: Data points within a cluster are more similar to each other than to those in other clusters.</a:t>
            </a:r>
            <a:endParaRPr sz="1800"/>
          </a:p>
          <a:p>
            <a:pPr indent="0" lvl="0" marL="0" rtl="0" algn="l">
              <a:spcBef>
                <a:spcPts val="0"/>
              </a:spcBef>
              <a:spcAft>
                <a:spcPts val="0"/>
              </a:spcAft>
              <a:buNone/>
            </a:pPr>
            <a:r>
              <a:rPr b="1" lang="en" sz="1800"/>
              <a:t>Importance</a:t>
            </a:r>
            <a:r>
              <a:rPr lang="en" sz="1800"/>
              <a:t>:</a:t>
            </a:r>
            <a:endParaRPr sz="1800"/>
          </a:p>
          <a:p>
            <a:pPr indent="-342900" lvl="0" marL="457200" rtl="0" algn="l">
              <a:spcBef>
                <a:spcPts val="0"/>
              </a:spcBef>
              <a:spcAft>
                <a:spcPts val="0"/>
              </a:spcAft>
              <a:buSzPts val="1800"/>
              <a:buChar char="●"/>
            </a:pPr>
            <a:r>
              <a:rPr lang="en" sz="1800"/>
              <a:t>Reduces data complexity.</a:t>
            </a:r>
            <a:endParaRPr sz="1800"/>
          </a:p>
          <a:p>
            <a:pPr indent="-342900" lvl="0" marL="457200" rtl="0" algn="l">
              <a:spcBef>
                <a:spcPts val="0"/>
              </a:spcBef>
              <a:spcAft>
                <a:spcPts val="0"/>
              </a:spcAft>
              <a:buSzPts val="1800"/>
              <a:buChar char="●"/>
            </a:pPr>
            <a:r>
              <a:rPr lang="en" sz="1800"/>
              <a:t>Reveals insights in large datasets.</a:t>
            </a:r>
            <a:endParaRPr sz="1800"/>
          </a:p>
          <a:p>
            <a:pPr indent="-342900" lvl="0" marL="457200" rtl="0" algn="l">
              <a:spcBef>
                <a:spcPts val="0"/>
              </a:spcBef>
              <a:spcAft>
                <a:spcPts val="0"/>
              </a:spcAft>
              <a:buSzPts val="1800"/>
              <a:buChar char="●"/>
            </a:pPr>
            <a:r>
              <a:rPr lang="en" sz="1800"/>
              <a:t>Supports decision-making across various fields.</a:t>
            </a:r>
            <a:endParaRPr sz="1800"/>
          </a:p>
          <a:p>
            <a:pPr indent="0" lvl="0" marL="0" rtl="0" algn="l">
              <a:spcBef>
                <a:spcPts val="0"/>
              </a:spcBef>
              <a:spcAft>
                <a:spcPts val="0"/>
              </a:spcAft>
              <a:buNone/>
            </a:pPr>
            <a:r>
              <a:t/>
            </a:r>
            <a:endParaRPr/>
          </a:p>
        </p:txBody>
      </p:sp>
      <p:sp>
        <p:nvSpPr>
          <p:cNvPr id="344" name="Google Shape;344;p32"/>
          <p:cNvSpPr txBox="1"/>
          <p:nvPr>
            <p:ph type="title"/>
          </p:nvPr>
        </p:nvSpPr>
        <p:spPr>
          <a:xfrm>
            <a:off x="720000" y="527825"/>
            <a:ext cx="7704000" cy="6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Definition and Importance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8" name="Shape 348"/>
        <p:cNvGrpSpPr/>
        <p:nvPr/>
      </p:nvGrpSpPr>
      <p:grpSpPr>
        <a:xfrm>
          <a:off x="0" y="0"/>
          <a:ext cx="0" cy="0"/>
          <a:chOff x="0" y="0"/>
          <a:chExt cx="0" cy="0"/>
        </a:xfrm>
      </p:grpSpPr>
      <p:sp>
        <p:nvSpPr>
          <p:cNvPr id="349" name="Google Shape;349;p33"/>
          <p:cNvSpPr txBox="1"/>
          <p:nvPr>
            <p:ph idx="1" type="body"/>
          </p:nvPr>
        </p:nvSpPr>
        <p:spPr>
          <a:xfrm>
            <a:off x="720000" y="1260900"/>
            <a:ext cx="7272600" cy="26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Clustering has a wide range of applications across industries: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Finance: Customer segmentation, risk analysis, and fraud detection.</a:t>
            </a:r>
            <a:endParaRPr sz="1800"/>
          </a:p>
          <a:p>
            <a:pPr indent="-342900" lvl="0" marL="457200" rtl="0" algn="l">
              <a:spcBef>
                <a:spcPts val="0"/>
              </a:spcBef>
              <a:spcAft>
                <a:spcPts val="0"/>
              </a:spcAft>
              <a:buSzPts val="1800"/>
              <a:buChar char="●"/>
            </a:pPr>
            <a:r>
              <a:rPr lang="en" sz="1800"/>
              <a:t>Healthcare: Patient categorization, disease outbreak detection, and personalized treatment planning.</a:t>
            </a:r>
            <a:endParaRPr sz="1800"/>
          </a:p>
          <a:p>
            <a:pPr indent="-342900" lvl="0" marL="457200" rtl="0" algn="l">
              <a:spcBef>
                <a:spcPts val="0"/>
              </a:spcBef>
              <a:spcAft>
                <a:spcPts val="0"/>
              </a:spcAft>
              <a:buSzPts val="1800"/>
              <a:buChar char="●"/>
            </a:pPr>
            <a:r>
              <a:rPr lang="en" sz="1800"/>
              <a:t>Wireless Communications: Channel modeling, anomaly detection, and resource optimization.</a:t>
            </a:r>
            <a:endParaRPr sz="1800"/>
          </a:p>
          <a:p>
            <a:pPr indent="-342900" lvl="0" marL="457200" rtl="0" algn="l">
              <a:spcBef>
                <a:spcPts val="0"/>
              </a:spcBef>
              <a:spcAft>
                <a:spcPts val="0"/>
              </a:spcAft>
              <a:buSzPts val="1800"/>
              <a:buChar char="●"/>
            </a:pPr>
            <a:r>
              <a:rPr lang="en" sz="1800"/>
              <a:t>E-commerce: Recommendation systems, market segmentation, and user behavior analysis.</a:t>
            </a:r>
            <a:endParaRPr sz="1800"/>
          </a:p>
        </p:txBody>
      </p:sp>
      <p:sp>
        <p:nvSpPr>
          <p:cNvPr id="350" name="Google Shape;350;p33"/>
          <p:cNvSpPr txBox="1"/>
          <p:nvPr>
            <p:ph type="title"/>
          </p:nvPr>
        </p:nvSpPr>
        <p:spPr>
          <a:xfrm>
            <a:off x="720000" y="527825"/>
            <a:ext cx="7704000" cy="6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Applications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4" name="Shape 354"/>
        <p:cNvGrpSpPr/>
        <p:nvPr/>
      </p:nvGrpSpPr>
      <p:grpSpPr>
        <a:xfrm>
          <a:off x="0" y="0"/>
          <a:ext cx="0" cy="0"/>
          <a:chOff x="0" y="0"/>
          <a:chExt cx="0" cy="0"/>
        </a:xfrm>
      </p:grpSpPr>
      <p:sp>
        <p:nvSpPr>
          <p:cNvPr id="355" name="Google Shape;355;p34"/>
          <p:cNvSpPr txBox="1"/>
          <p:nvPr>
            <p:ph idx="1" type="body"/>
          </p:nvPr>
        </p:nvSpPr>
        <p:spPr>
          <a:xfrm>
            <a:off x="720000" y="1260900"/>
            <a:ext cx="7272600" cy="26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primary goal of this study is to:</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Analyze and compare clustering algorithms to understand their strengths and weaknesses.</a:t>
            </a:r>
            <a:endParaRPr sz="1800"/>
          </a:p>
          <a:p>
            <a:pPr indent="-342900" lvl="0" marL="457200" rtl="0" algn="l">
              <a:spcBef>
                <a:spcPts val="0"/>
              </a:spcBef>
              <a:spcAft>
                <a:spcPts val="0"/>
              </a:spcAft>
              <a:buSzPts val="1800"/>
              <a:buChar char="●"/>
            </a:pPr>
            <a:r>
              <a:rPr lang="en" sz="1800"/>
              <a:t>Identify the most suitable algorithm for specific applications, particularly in finance and wireless communication domains.</a:t>
            </a:r>
            <a:endParaRPr sz="1800"/>
          </a:p>
          <a:p>
            <a:pPr indent="-342900" lvl="0" marL="457200" rtl="0" algn="l">
              <a:spcBef>
                <a:spcPts val="0"/>
              </a:spcBef>
              <a:spcAft>
                <a:spcPts val="0"/>
              </a:spcAft>
              <a:buSzPts val="1800"/>
              <a:buChar char="●"/>
            </a:pPr>
            <a:r>
              <a:rPr lang="en" sz="1800"/>
              <a:t>Contribute to the advancement of AI by improving clustering performance and accuracy.</a:t>
            </a:r>
            <a:endParaRPr sz="1800"/>
          </a:p>
          <a:p>
            <a:pPr indent="0" lvl="0" marL="0" rtl="0" algn="l">
              <a:spcBef>
                <a:spcPts val="0"/>
              </a:spcBef>
              <a:spcAft>
                <a:spcPts val="0"/>
              </a:spcAft>
              <a:buNone/>
            </a:pPr>
            <a:r>
              <a:t/>
            </a:r>
            <a:endParaRPr sz="1800"/>
          </a:p>
        </p:txBody>
      </p:sp>
      <p:sp>
        <p:nvSpPr>
          <p:cNvPr id="356" name="Google Shape;356;p34"/>
          <p:cNvSpPr txBox="1"/>
          <p:nvPr>
            <p:ph type="title"/>
          </p:nvPr>
        </p:nvSpPr>
        <p:spPr>
          <a:xfrm>
            <a:off x="720000" y="527825"/>
            <a:ext cx="7704000" cy="6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Objective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p35"/>
          <p:cNvSpPr txBox="1"/>
          <p:nvPr>
            <p:ph idx="2" type="title"/>
          </p:nvPr>
        </p:nvSpPr>
        <p:spPr>
          <a:xfrm>
            <a:off x="2996575" y="1362162"/>
            <a:ext cx="3150900" cy="1393500"/>
          </a:xfrm>
          <a:prstGeom prst="rect">
            <a:avLst/>
          </a:prstGeom>
        </p:spPr>
        <p:txBody>
          <a:bodyPr anchorCtr="0" anchor="ctr" bIns="91425" lIns="0" spcFirstLastPara="1" rIns="91425" wrap="square" tIns="91425">
            <a:noAutofit/>
          </a:bodyPr>
          <a:lstStyle/>
          <a:p>
            <a:pPr indent="0" lvl="0" marL="0" rtl="0" algn="ctr">
              <a:spcBef>
                <a:spcPts val="0"/>
              </a:spcBef>
              <a:spcAft>
                <a:spcPts val="0"/>
              </a:spcAft>
              <a:buNone/>
            </a:pPr>
            <a:r>
              <a:rPr lang="en"/>
              <a:t>03</a:t>
            </a:r>
            <a:endParaRPr/>
          </a:p>
        </p:txBody>
      </p:sp>
      <p:sp>
        <p:nvSpPr>
          <p:cNvPr id="362" name="Google Shape;362;p35"/>
          <p:cNvSpPr txBox="1"/>
          <p:nvPr>
            <p:ph type="title"/>
          </p:nvPr>
        </p:nvSpPr>
        <p:spPr>
          <a:xfrm>
            <a:off x="1751250" y="2881450"/>
            <a:ext cx="5641500" cy="53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Clustering Algorithm</a:t>
            </a:r>
            <a:endParaRPr/>
          </a:p>
        </p:txBody>
      </p:sp>
      <p:sp>
        <p:nvSpPr>
          <p:cNvPr id="363" name="Google Shape;363;p35"/>
          <p:cNvSpPr txBox="1"/>
          <p:nvPr/>
        </p:nvSpPr>
        <p:spPr>
          <a:xfrm>
            <a:off x="0" y="-7950"/>
            <a:ext cx="712800" cy="5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20</a:t>
            </a:r>
            <a:endParaRPr>
              <a:solidFill>
                <a:srgbClr val="191919"/>
              </a:solidFill>
              <a:latin typeface="Old Standard TT"/>
              <a:ea typeface="Old Standard TT"/>
              <a:cs typeface="Old Standard TT"/>
              <a:sym typeface="Old Standard TT"/>
            </a:endParaRPr>
          </a:p>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24</a:t>
            </a:r>
            <a:endParaRPr>
              <a:solidFill>
                <a:srgbClr val="191919"/>
              </a:solidFill>
              <a:latin typeface="Old Standard TT"/>
              <a:ea typeface="Old Standard TT"/>
              <a:cs typeface="Old Standard TT"/>
              <a:sym typeface="Old Standard TT"/>
            </a:endParaRPr>
          </a:p>
        </p:txBody>
      </p:sp>
      <p:sp>
        <p:nvSpPr>
          <p:cNvPr id="364" name="Google Shape;364;p35"/>
          <p:cNvSpPr txBox="1"/>
          <p:nvPr/>
        </p:nvSpPr>
        <p:spPr>
          <a:xfrm>
            <a:off x="8431200" y="4618675"/>
            <a:ext cx="712800" cy="5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20</a:t>
            </a:r>
            <a:endParaRPr>
              <a:solidFill>
                <a:srgbClr val="191919"/>
              </a:solidFill>
              <a:latin typeface="Old Standard TT"/>
              <a:ea typeface="Old Standard TT"/>
              <a:cs typeface="Old Standard TT"/>
              <a:sym typeface="Old Standard TT"/>
            </a:endParaRPr>
          </a:p>
          <a:p>
            <a:pPr indent="0" lvl="0" marL="0" rtl="0" algn="ctr">
              <a:spcBef>
                <a:spcPts val="0"/>
              </a:spcBef>
              <a:spcAft>
                <a:spcPts val="0"/>
              </a:spcAft>
              <a:buNone/>
            </a:pPr>
            <a:r>
              <a:rPr lang="en">
                <a:solidFill>
                  <a:srgbClr val="191919"/>
                </a:solidFill>
                <a:latin typeface="Old Standard TT"/>
                <a:ea typeface="Old Standard TT"/>
                <a:cs typeface="Old Standard TT"/>
                <a:sym typeface="Old Standard TT"/>
              </a:rPr>
              <a:t>24</a:t>
            </a:r>
            <a:endParaRPr>
              <a:solidFill>
                <a:srgbClr val="191919"/>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rmal Research Paper Slideshow by Slidesgo">
  <a:themeElements>
    <a:clrScheme name="Simple Light">
      <a:dk1>
        <a:srgbClr val="191919"/>
      </a:dk1>
      <a:lt1>
        <a:srgbClr val="FFFFFF"/>
      </a:lt1>
      <a:dk2>
        <a:srgbClr val="DDD9D5"/>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