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F8AF-16DA-4484-AAE1-D814DBCA3C7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B265-0FCB-4946-B0C5-7ECF581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B265-0FCB-4946-B0C5-7ECF5811CE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3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9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68861A-281E-4AAC-AF09-8A822773F3F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850E0B-4D17-4A23-947C-2A16217357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0334625" cy="460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12080875" cy="18938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innovative type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Interval-valued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intuitionistic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Alsina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t-norm and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 </a:t>
            </a:r>
            <a:r>
              <a:rPr lang="en-US" sz="4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conorm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application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decision making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b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</a:t>
            </a:r>
            <a:b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Afra</a:t>
            </a:r>
            <a:r>
              <a:rPr 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Siab</a:t>
            </a:r>
            <a:r>
              <a:rPr lang="en-US" sz="31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chemeClr val="accent5">
                    <a:lumMod val="75000"/>
                  </a:schemeClr>
                </a:solidFill>
              </a:rPr>
              <a:t>Institute </a:t>
            </a:r>
            <a: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  <a:t>of Numerical Sciences</a:t>
            </a:r>
            <a:b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700" b="1" dirty="0" err="1">
                <a:solidFill>
                  <a:schemeClr val="accent5">
                    <a:lumMod val="75000"/>
                  </a:schemeClr>
                </a:solidFill>
              </a:rPr>
              <a:t>Kohat</a:t>
            </a:r>
            <a: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  <a:t> University of Science &amp; Technology, Kohat-26000,</a:t>
            </a:r>
            <a:b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700" b="1" dirty="0">
                <a:solidFill>
                  <a:schemeClr val="accent5">
                    <a:lumMod val="75000"/>
                  </a:schemeClr>
                </a:solidFill>
              </a:rPr>
              <a:t>Khyber Pakhtunkhwa, Pakistan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3" y="-5392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interval-valued intuitionistic fuzzy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Integral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Aczel-Alsina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geometric (LIVIFC-IAAG)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971"/>
            <a:ext cx="3235569" cy="35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900187"/>
            <a:ext cx="8686800" cy="59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62" y="82062"/>
            <a:ext cx="6632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2061" y="961292"/>
            <a:ext cx="12004431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K.T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Atanassov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G.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Gargov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Interval valued intuitionistic fuzzy sets,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Fuzzy Sets 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Syst.,vol.31, no. 3, pp. 343-349,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1989.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Grabisch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The application of fuzzy integrals in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 criteria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making.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Res. 1996,89,445–456</a:t>
            </a: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Schweizer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Statistical metric spaces. Pacific J    Math.1960;10:313-334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Aczel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C.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Alsina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some classes of quasilinear functions with applications to triangular norms and to synthesizing judgements,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Aequationes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Math., vol. 25, no. 1, pp. 313-315,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1982.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Tan and X. Chen, “Intuitionistic fuzzy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integral operator for multi-criteria decision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making,”Expert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Systems with Applications, vol. 37, no. 1, pp. 149–157, 2010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20000"/>
              </a:lnSpc>
              <a:buNone/>
            </a:pP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522" y="2133600"/>
            <a:ext cx="5884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</a:t>
            </a:r>
            <a:r>
              <a:rPr lang="en-US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24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9292"/>
            <a:ext cx="120982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Linguistic Interval valued Intuitionistic fuzzy set (LIVIFS</a:t>
            </a: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[1]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1710164"/>
                <a:ext cx="12192000" cy="3859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[0,m]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0 ≤ k ≤ m} be a continuous linguistic term set. The LIVIFS A for the finite universe of discourse X is defined as: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{(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x,s</a:t>
                </a:r>
                <a:r>
                  <a:rPr lang="en-US" sz="2400" baseline="-250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(x),s</a:t>
                </a:r>
                <a:r>
                  <a:rPr lang="en-US" sz="2400" baseline="-250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(x))|x ∈ X},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  <m:sup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(x)] and s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sub>
                      <m:sup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baseline="-25000" dirty="0">
                                <a:effectLst/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sub>
                        </m:sSub>
                      </m:e>
                      <m:sup>
                        <m:r>
                          <a:rPr lang="en-US" sz="2400" i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(x)] are subsets of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dirty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400" i="0" dirty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 dirty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dirty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known as degree of membership and degree of non membership of x to the set A and for every x ∈ X and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400" i="0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0" dirty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400" i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≤ m.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0164"/>
                <a:ext cx="12192000" cy="3859903"/>
              </a:xfrm>
              <a:prstGeom prst="rect">
                <a:avLst/>
              </a:prstGeom>
              <a:blipFill rotWithShape="0">
                <a:blip r:embed="rId2"/>
                <a:stretch>
                  <a:fillRect l="-750" r="-750"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8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228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 [2]</a:t>
            </a:r>
            <a:endParaRPr lang="en-US" sz="4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244334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7190" y="3244334"/>
            <a:ext cx="6794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2579530"/>
            <a:ext cx="10877166" cy="19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83" y="131428"/>
            <a:ext cx="5124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  [5]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2286000"/>
            <a:ext cx="10660565" cy="2051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21" y="4482790"/>
            <a:ext cx="8932125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20" y="200722"/>
            <a:ext cx="5882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Triangular </a:t>
            </a:r>
            <a:r>
              <a:rPr 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   [3] 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2174487"/>
            <a:ext cx="10983951" cy="17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3717" y="446049"/>
            <a:ext cx="5025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Aczel-Alsina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(T-NM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[4]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09" y="1271239"/>
            <a:ext cx="4931307" cy="1248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30948" y="3279503"/>
            <a:ext cx="4908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Aczel-Alsina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(T-CNM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[4]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586" y="4119261"/>
            <a:ext cx="5936247" cy="14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086708"/>
            <a:ext cx="11863754" cy="4649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6" y="1254368"/>
            <a:ext cx="9909431" cy="75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9209" y="0"/>
            <a:ext cx="1204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Operationl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 based on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integral and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Aczel-Alsina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t-norm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conorm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3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86839" cy="65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108"/>
            <a:ext cx="3343547" cy="416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46" y="1348154"/>
            <a:ext cx="8848453" cy="5451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908" y="93785"/>
            <a:ext cx="119340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Interval-valued Intuitionistic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uzzy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Choquet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Integral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Aczel-Alsina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Averaging (LIVIFC-IAAA) operator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1" y="93785"/>
            <a:ext cx="819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212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Retrospect</vt:lpstr>
      <vt:lpstr>Some innovative type linguistic Interval-valued intuitionistic fuzzy Choquet integral operators based on Aczel- Alsina t-norm and t- conorm with application to decision making                                                            Name:  Afra Siab      Institute of Numerical Sciences Kohat University of Science &amp; Technology, Kohat-26000, Khyber Pakhtunkhwa, Pakistan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interval-valued intuitionistic fuzzy Choquet integral operators based on Aczel-Alsina t-norm and t-conorm with application to decision making</dc:title>
  <dc:creator/>
  <cp:lastModifiedBy>Afraseyab</cp:lastModifiedBy>
  <cp:revision>92</cp:revision>
  <dcterms:created xsi:type="dcterms:W3CDTF">2024-11-28T17:08:53Z</dcterms:created>
  <dcterms:modified xsi:type="dcterms:W3CDTF">2024-11-29T15:49:10Z</dcterms:modified>
</cp:coreProperties>
</file>