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06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Autofit/>
          </a:bodyPr>
          <a:lstStyle/>
          <a:p>
            <a:r>
              <a:rPr lang="en-US" sz="3600" dirty="0"/>
              <a:t>Advancements in Parkinson’s Disease Diagnosis: Leveraging Technology from Biomarkers to Wearable Devices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{D9025550-9AD2-4C83-B541-42FF9FC2CC29}tf33968143_win32</Template>
  <TotalTime>0</TotalTime>
  <Words>17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Custom</vt:lpstr>
      <vt:lpstr>Advancements in Parkinson’s Disease Diagnosis: Leveraging Technology from Biomarkers to Wearable Devices and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Jawad Rasheed</dc:creator>
  <cp:lastModifiedBy>Jawad Rasheed</cp:lastModifiedBy>
  <cp:revision>1</cp:revision>
  <dcterms:created xsi:type="dcterms:W3CDTF">2024-11-21T10:36:27Z</dcterms:created>
  <dcterms:modified xsi:type="dcterms:W3CDTF">2024-11-21T10:37:12Z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