
<file path=[Content_Types].xml><?xml version="1.0" encoding="utf-8"?>
<Types xmlns="http://schemas.openxmlformats.org/package/2006/content-types">
  <Default Extension="jfif" ContentType="image/jpeg"/>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99" r:id="rId3"/>
    <p:sldId id="257" r:id="rId4"/>
    <p:sldId id="3826" r:id="rId5"/>
    <p:sldId id="285" r:id="rId6"/>
    <p:sldId id="260" r:id="rId7"/>
    <p:sldId id="300" r:id="rId8"/>
    <p:sldId id="310" r:id="rId9"/>
    <p:sldId id="306" r:id="rId10"/>
    <p:sldId id="302" r:id="rId11"/>
    <p:sldId id="268" r:id="rId12"/>
    <p:sldId id="291" r:id="rId13"/>
    <p:sldId id="292" r:id="rId14"/>
    <p:sldId id="267" r:id="rId15"/>
    <p:sldId id="266" r:id="rId16"/>
    <p:sldId id="281" r:id="rId17"/>
    <p:sldId id="307" r:id="rId18"/>
    <p:sldId id="308" r:id="rId19"/>
    <p:sldId id="3828" r:id="rId20"/>
    <p:sldId id="309" r:id="rId21"/>
    <p:sldId id="3827" r:id="rId22"/>
    <p:sldId id="3829" r:id="rId23"/>
    <p:sldId id="3830" r:id="rId24"/>
    <p:sldId id="286"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29"/>
    <p:restoredTop sz="85324" autoAdjust="0"/>
  </p:normalViewPr>
  <p:slideViewPr>
    <p:cSldViewPr snapToGrid="0">
      <p:cViewPr varScale="1">
        <p:scale>
          <a:sx n="59" d="100"/>
          <a:sy n="59" d="100"/>
        </p:scale>
        <p:origin x="3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4.pn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5.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5.sv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B638F-D7B9-41F5-9B4A-C6BE011290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2E45C4-9298-4845-9815-EDB84056A63C}" type="pres">
      <dgm:prSet presAssocID="{FD6B638F-D7B9-41F5-9B4A-C6BE0112905E}" presName="linear" presStyleCnt="0">
        <dgm:presLayoutVars>
          <dgm:animLvl val="lvl"/>
          <dgm:resizeHandles val="exact"/>
        </dgm:presLayoutVars>
      </dgm:prSet>
      <dgm:spPr/>
      <dgm:t>
        <a:bodyPr/>
        <a:lstStyle/>
        <a:p>
          <a:endParaRPr lang="en-US"/>
        </a:p>
      </dgm:t>
    </dgm:pt>
  </dgm:ptLst>
  <dgm:cxnLst>
    <dgm:cxn modelId="{35ACACA2-BB25-48A2-9A1D-4DF13B23F2BC}" type="presOf" srcId="{FD6B638F-D7B9-41F5-9B4A-C6BE0112905E}" destId="{0D2E45C4-9298-4845-9815-EDB84056A63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98AD72-89CD-4AF2-8D43-5B5E1F7D62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A785C85-66D0-4803-B7C0-807C811F46E1}">
      <dgm:prSet/>
      <dgm:spPr/>
      <dgm:t>
        <a:bodyPr/>
        <a:lstStyle/>
        <a:p>
          <a:r>
            <a:rPr lang="en-US" dirty="0"/>
            <a:t>Muhammad Nauman Hameed (MS Scholar ) </a:t>
          </a:r>
        </a:p>
      </dgm:t>
    </dgm:pt>
    <dgm:pt modelId="{FBA71577-88AC-4344-BB6B-1EE97273154D}" type="parTrans" cxnId="{80A973EA-CF36-4F4D-99A2-B646FE47A6EE}">
      <dgm:prSet/>
      <dgm:spPr/>
      <dgm:t>
        <a:bodyPr/>
        <a:lstStyle/>
        <a:p>
          <a:endParaRPr lang="en-US"/>
        </a:p>
      </dgm:t>
    </dgm:pt>
    <dgm:pt modelId="{5C4095E0-CDFD-40C0-9BDB-4818720992B1}" type="sibTrans" cxnId="{80A973EA-CF36-4F4D-99A2-B646FE47A6EE}">
      <dgm:prSet/>
      <dgm:spPr/>
      <dgm:t>
        <a:bodyPr/>
        <a:lstStyle/>
        <a:p>
          <a:endParaRPr lang="en-US"/>
        </a:p>
      </dgm:t>
    </dgm:pt>
    <dgm:pt modelId="{EF3AC8B3-11D0-4321-B110-C57DF92EF1EE}">
      <dgm:prSet/>
      <dgm:spPr/>
      <dgm:t>
        <a:bodyPr/>
        <a:lstStyle/>
        <a:p>
          <a:r>
            <a:rPr lang="en-US" dirty="0"/>
            <a:t>Institute of Computing KUST   </a:t>
          </a:r>
        </a:p>
      </dgm:t>
    </dgm:pt>
    <dgm:pt modelId="{12C908E3-3BE6-4BC8-8E77-01A38E531BD6}" type="parTrans" cxnId="{44699238-E7A7-487A-945C-42BF73DCC932}">
      <dgm:prSet/>
      <dgm:spPr/>
      <dgm:t>
        <a:bodyPr/>
        <a:lstStyle/>
        <a:p>
          <a:endParaRPr lang="en-US"/>
        </a:p>
      </dgm:t>
    </dgm:pt>
    <dgm:pt modelId="{E95CC8AB-E103-47BB-AFE5-5088609C861D}" type="sibTrans" cxnId="{44699238-E7A7-487A-945C-42BF73DCC932}">
      <dgm:prSet/>
      <dgm:spPr/>
      <dgm:t>
        <a:bodyPr/>
        <a:lstStyle/>
        <a:p>
          <a:endParaRPr lang="en-US"/>
        </a:p>
      </dgm:t>
    </dgm:pt>
    <dgm:pt modelId="{D807B50F-9B59-4538-A5C1-F887458780F9}">
      <dgm:prSet/>
      <dgm:spPr/>
      <dgm:t>
        <a:bodyPr/>
        <a:lstStyle/>
        <a:p>
          <a:r>
            <a:rPr lang="en-US" dirty="0"/>
            <a:t>Registration No CS320211005</a:t>
          </a:r>
        </a:p>
      </dgm:t>
    </dgm:pt>
    <dgm:pt modelId="{97E2F26F-C7C2-46BE-9E9D-A5B19BDEC013}" type="parTrans" cxnId="{2DC495A2-1A24-4B44-8C84-46615D0EBF5D}">
      <dgm:prSet/>
      <dgm:spPr/>
      <dgm:t>
        <a:bodyPr/>
        <a:lstStyle/>
        <a:p>
          <a:endParaRPr lang="en-US"/>
        </a:p>
      </dgm:t>
    </dgm:pt>
    <dgm:pt modelId="{550ADE7A-BD3A-4142-A7D8-86A59162ECC1}" type="sibTrans" cxnId="{2DC495A2-1A24-4B44-8C84-46615D0EBF5D}">
      <dgm:prSet/>
      <dgm:spPr/>
      <dgm:t>
        <a:bodyPr/>
        <a:lstStyle/>
        <a:p>
          <a:endParaRPr lang="en-US"/>
        </a:p>
      </dgm:t>
    </dgm:pt>
    <dgm:pt modelId="{F668419C-7294-4646-A5E7-A096CD398348}">
      <dgm:prSet/>
      <dgm:spPr/>
      <dgm:t>
        <a:bodyPr/>
        <a:lstStyle/>
        <a:p>
          <a:r>
            <a:rPr lang="en-US" dirty="0"/>
            <a:t>naumanhameed149@gmail.com</a:t>
          </a:r>
        </a:p>
      </dgm:t>
    </dgm:pt>
    <dgm:pt modelId="{C0B307EA-DEFB-4D78-8C6C-94B596852C65}" type="parTrans" cxnId="{7D05BA44-1BEF-48A6-B56D-FDA6EF3E0BF4}">
      <dgm:prSet/>
      <dgm:spPr/>
      <dgm:t>
        <a:bodyPr/>
        <a:lstStyle/>
        <a:p>
          <a:endParaRPr lang="en-US"/>
        </a:p>
      </dgm:t>
    </dgm:pt>
    <dgm:pt modelId="{1D34F910-B1B7-4072-BA99-3F5C4006871B}" type="sibTrans" cxnId="{7D05BA44-1BEF-48A6-B56D-FDA6EF3E0BF4}">
      <dgm:prSet/>
      <dgm:spPr/>
      <dgm:t>
        <a:bodyPr/>
        <a:lstStyle/>
        <a:p>
          <a:endParaRPr lang="en-US"/>
        </a:p>
      </dgm:t>
    </dgm:pt>
    <dgm:pt modelId="{1B892D60-DB82-46A8-9F35-64C70FEA5C10}" type="pres">
      <dgm:prSet presAssocID="{0298AD72-89CD-4AF2-8D43-5B5E1F7D62A8}" presName="vert0" presStyleCnt="0">
        <dgm:presLayoutVars>
          <dgm:dir/>
          <dgm:animOne val="branch"/>
          <dgm:animLvl val="lvl"/>
        </dgm:presLayoutVars>
      </dgm:prSet>
      <dgm:spPr/>
      <dgm:t>
        <a:bodyPr/>
        <a:lstStyle/>
        <a:p>
          <a:endParaRPr lang="en-US"/>
        </a:p>
      </dgm:t>
    </dgm:pt>
    <dgm:pt modelId="{89653F0F-85EE-4E60-8FED-E3BF85FCD04A}" type="pres">
      <dgm:prSet presAssocID="{2A785C85-66D0-4803-B7C0-807C811F46E1}" presName="thickLine" presStyleLbl="alignNode1" presStyleIdx="0" presStyleCnt="4"/>
      <dgm:spPr/>
    </dgm:pt>
    <dgm:pt modelId="{D7C63773-C866-4AD5-B9E1-5F65AFBA20A2}" type="pres">
      <dgm:prSet presAssocID="{2A785C85-66D0-4803-B7C0-807C811F46E1}" presName="horz1" presStyleCnt="0"/>
      <dgm:spPr/>
    </dgm:pt>
    <dgm:pt modelId="{F18E3E18-87B3-4551-8BED-AE291701D62E}" type="pres">
      <dgm:prSet presAssocID="{2A785C85-66D0-4803-B7C0-807C811F46E1}" presName="tx1" presStyleLbl="revTx" presStyleIdx="0" presStyleCnt="4"/>
      <dgm:spPr/>
      <dgm:t>
        <a:bodyPr/>
        <a:lstStyle/>
        <a:p>
          <a:endParaRPr lang="en-US"/>
        </a:p>
      </dgm:t>
    </dgm:pt>
    <dgm:pt modelId="{0B75546D-EE67-43EA-BB4B-088A37400341}" type="pres">
      <dgm:prSet presAssocID="{2A785C85-66D0-4803-B7C0-807C811F46E1}" presName="vert1" presStyleCnt="0"/>
      <dgm:spPr/>
    </dgm:pt>
    <dgm:pt modelId="{F94CEFF6-48B5-43D9-A95B-8758880F8C77}" type="pres">
      <dgm:prSet presAssocID="{EF3AC8B3-11D0-4321-B110-C57DF92EF1EE}" presName="thickLine" presStyleLbl="alignNode1" presStyleIdx="1" presStyleCnt="4"/>
      <dgm:spPr/>
    </dgm:pt>
    <dgm:pt modelId="{FDABFC6B-9391-4845-A9AE-1A6E94D14C69}" type="pres">
      <dgm:prSet presAssocID="{EF3AC8B3-11D0-4321-B110-C57DF92EF1EE}" presName="horz1" presStyleCnt="0"/>
      <dgm:spPr/>
    </dgm:pt>
    <dgm:pt modelId="{576C56AD-33E3-496B-AC3F-2756FAB4D157}" type="pres">
      <dgm:prSet presAssocID="{EF3AC8B3-11D0-4321-B110-C57DF92EF1EE}" presName="tx1" presStyleLbl="revTx" presStyleIdx="1" presStyleCnt="4"/>
      <dgm:spPr/>
      <dgm:t>
        <a:bodyPr/>
        <a:lstStyle/>
        <a:p>
          <a:endParaRPr lang="en-US"/>
        </a:p>
      </dgm:t>
    </dgm:pt>
    <dgm:pt modelId="{A9A59289-FA6C-40EF-A294-45598D5FC212}" type="pres">
      <dgm:prSet presAssocID="{EF3AC8B3-11D0-4321-B110-C57DF92EF1EE}" presName="vert1" presStyleCnt="0"/>
      <dgm:spPr/>
    </dgm:pt>
    <dgm:pt modelId="{FE663419-7B0E-4804-B8CF-B76E36CE96C6}" type="pres">
      <dgm:prSet presAssocID="{D807B50F-9B59-4538-A5C1-F887458780F9}" presName="thickLine" presStyleLbl="alignNode1" presStyleIdx="2" presStyleCnt="4"/>
      <dgm:spPr/>
    </dgm:pt>
    <dgm:pt modelId="{BEBE3A90-C5C5-4EE8-A64C-45A979C46C48}" type="pres">
      <dgm:prSet presAssocID="{D807B50F-9B59-4538-A5C1-F887458780F9}" presName="horz1" presStyleCnt="0"/>
      <dgm:spPr/>
    </dgm:pt>
    <dgm:pt modelId="{087A0B37-2A0E-4166-BEDC-CA6ABDCC3AED}" type="pres">
      <dgm:prSet presAssocID="{D807B50F-9B59-4538-A5C1-F887458780F9}" presName="tx1" presStyleLbl="revTx" presStyleIdx="2" presStyleCnt="4"/>
      <dgm:spPr/>
      <dgm:t>
        <a:bodyPr/>
        <a:lstStyle/>
        <a:p>
          <a:endParaRPr lang="en-US"/>
        </a:p>
      </dgm:t>
    </dgm:pt>
    <dgm:pt modelId="{5F2161A4-6456-4F88-8706-56CD885D2EEB}" type="pres">
      <dgm:prSet presAssocID="{D807B50F-9B59-4538-A5C1-F887458780F9}" presName="vert1" presStyleCnt="0"/>
      <dgm:spPr/>
    </dgm:pt>
    <dgm:pt modelId="{FA110A07-D04A-494F-A516-4E0F545B592F}" type="pres">
      <dgm:prSet presAssocID="{F668419C-7294-4646-A5E7-A096CD398348}" presName="thickLine" presStyleLbl="alignNode1" presStyleIdx="3" presStyleCnt="4"/>
      <dgm:spPr/>
    </dgm:pt>
    <dgm:pt modelId="{B4D10D77-A836-4BB4-93BB-DA3844B53FB0}" type="pres">
      <dgm:prSet presAssocID="{F668419C-7294-4646-A5E7-A096CD398348}" presName="horz1" presStyleCnt="0"/>
      <dgm:spPr/>
    </dgm:pt>
    <dgm:pt modelId="{D22E38AC-C833-4632-9B49-552BEF96996F}" type="pres">
      <dgm:prSet presAssocID="{F668419C-7294-4646-A5E7-A096CD398348}" presName="tx1" presStyleLbl="revTx" presStyleIdx="3" presStyleCnt="4"/>
      <dgm:spPr/>
      <dgm:t>
        <a:bodyPr/>
        <a:lstStyle/>
        <a:p>
          <a:endParaRPr lang="en-US"/>
        </a:p>
      </dgm:t>
    </dgm:pt>
    <dgm:pt modelId="{2A80F251-BEA1-4C99-A79A-F94B41D7F52F}" type="pres">
      <dgm:prSet presAssocID="{F668419C-7294-4646-A5E7-A096CD398348}" presName="vert1" presStyleCnt="0"/>
      <dgm:spPr/>
    </dgm:pt>
  </dgm:ptLst>
  <dgm:cxnLst>
    <dgm:cxn modelId="{80A973EA-CF36-4F4D-99A2-B646FE47A6EE}" srcId="{0298AD72-89CD-4AF2-8D43-5B5E1F7D62A8}" destId="{2A785C85-66D0-4803-B7C0-807C811F46E1}" srcOrd="0" destOrd="0" parTransId="{FBA71577-88AC-4344-BB6B-1EE97273154D}" sibTransId="{5C4095E0-CDFD-40C0-9BDB-4818720992B1}"/>
    <dgm:cxn modelId="{7D05BA44-1BEF-48A6-B56D-FDA6EF3E0BF4}" srcId="{0298AD72-89CD-4AF2-8D43-5B5E1F7D62A8}" destId="{F668419C-7294-4646-A5E7-A096CD398348}" srcOrd="3" destOrd="0" parTransId="{C0B307EA-DEFB-4D78-8C6C-94B596852C65}" sibTransId="{1D34F910-B1B7-4072-BA99-3F5C4006871B}"/>
    <dgm:cxn modelId="{153B0534-0E0B-4D79-847B-B4476036B1BF}" type="presOf" srcId="{0298AD72-89CD-4AF2-8D43-5B5E1F7D62A8}" destId="{1B892D60-DB82-46A8-9F35-64C70FEA5C10}" srcOrd="0" destOrd="0" presId="urn:microsoft.com/office/officeart/2008/layout/LinedList"/>
    <dgm:cxn modelId="{18B7D0F4-E578-43B7-922F-D67A17425F25}" type="presOf" srcId="{F668419C-7294-4646-A5E7-A096CD398348}" destId="{D22E38AC-C833-4632-9B49-552BEF96996F}" srcOrd="0" destOrd="0" presId="urn:microsoft.com/office/officeart/2008/layout/LinedList"/>
    <dgm:cxn modelId="{44699238-E7A7-487A-945C-42BF73DCC932}" srcId="{0298AD72-89CD-4AF2-8D43-5B5E1F7D62A8}" destId="{EF3AC8B3-11D0-4321-B110-C57DF92EF1EE}" srcOrd="1" destOrd="0" parTransId="{12C908E3-3BE6-4BC8-8E77-01A38E531BD6}" sibTransId="{E95CC8AB-E103-47BB-AFE5-5088609C861D}"/>
    <dgm:cxn modelId="{67B40792-5C38-4705-82BA-D7891716DED5}" type="presOf" srcId="{EF3AC8B3-11D0-4321-B110-C57DF92EF1EE}" destId="{576C56AD-33E3-496B-AC3F-2756FAB4D157}" srcOrd="0" destOrd="0" presId="urn:microsoft.com/office/officeart/2008/layout/LinedList"/>
    <dgm:cxn modelId="{2DC495A2-1A24-4B44-8C84-46615D0EBF5D}" srcId="{0298AD72-89CD-4AF2-8D43-5B5E1F7D62A8}" destId="{D807B50F-9B59-4538-A5C1-F887458780F9}" srcOrd="2" destOrd="0" parTransId="{97E2F26F-C7C2-46BE-9E9D-A5B19BDEC013}" sibTransId="{550ADE7A-BD3A-4142-A7D8-86A59162ECC1}"/>
    <dgm:cxn modelId="{0B41B791-1384-42AE-BFB4-6996C93DAEEB}" type="presOf" srcId="{2A785C85-66D0-4803-B7C0-807C811F46E1}" destId="{F18E3E18-87B3-4551-8BED-AE291701D62E}" srcOrd="0" destOrd="0" presId="urn:microsoft.com/office/officeart/2008/layout/LinedList"/>
    <dgm:cxn modelId="{9B6BCE92-DF9F-461E-B155-F67B7CA09ADB}" type="presOf" srcId="{D807B50F-9B59-4538-A5C1-F887458780F9}" destId="{087A0B37-2A0E-4166-BEDC-CA6ABDCC3AED}" srcOrd="0" destOrd="0" presId="urn:microsoft.com/office/officeart/2008/layout/LinedList"/>
    <dgm:cxn modelId="{7425F0F7-98A8-4976-A9CD-F81A303BC7D4}" type="presParOf" srcId="{1B892D60-DB82-46A8-9F35-64C70FEA5C10}" destId="{89653F0F-85EE-4E60-8FED-E3BF85FCD04A}" srcOrd="0" destOrd="0" presId="urn:microsoft.com/office/officeart/2008/layout/LinedList"/>
    <dgm:cxn modelId="{EE8CA57A-778A-462F-9766-C1A038E76756}" type="presParOf" srcId="{1B892D60-DB82-46A8-9F35-64C70FEA5C10}" destId="{D7C63773-C866-4AD5-B9E1-5F65AFBA20A2}" srcOrd="1" destOrd="0" presId="urn:microsoft.com/office/officeart/2008/layout/LinedList"/>
    <dgm:cxn modelId="{E9631F86-E3F9-44E7-AFA6-318868C818B7}" type="presParOf" srcId="{D7C63773-C866-4AD5-B9E1-5F65AFBA20A2}" destId="{F18E3E18-87B3-4551-8BED-AE291701D62E}" srcOrd="0" destOrd="0" presId="urn:microsoft.com/office/officeart/2008/layout/LinedList"/>
    <dgm:cxn modelId="{8FCCA3A6-E2CF-4BB2-9929-9136783E1534}" type="presParOf" srcId="{D7C63773-C866-4AD5-B9E1-5F65AFBA20A2}" destId="{0B75546D-EE67-43EA-BB4B-088A37400341}" srcOrd="1" destOrd="0" presId="urn:microsoft.com/office/officeart/2008/layout/LinedList"/>
    <dgm:cxn modelId="{6FFB7918-6809-4853-8F18-B5AAA51D7CBA}" type="presParOf" srcId="{1B892D60-DB82-46A8-9F35-64C70FEA5C10}" destId="{F94CEFF6-48B5-43D9-A95B-8758880F8C77}" srcOrd="2" destOrd="0" presId="urn:microsoft.com/office/officeart/2008/layout/LinedList"/>
    <dgm:cxn modelId="{03985789-21E7-4183-B880-7D8E89B91A83}" type="presParOf" srcId="{1B892D60-DB82-46A8-9F35-64C70FEA5C10}" destId="{FDABFC6B-9391-4845-A9AE-1A6E94D14C69}" srcOrd="3" destOrd="0" presId="urn:microsoft.com/office/officeart/2008/layout/LinedList"/>
    <dgm:cxn modelId="{45F366B2-2695-4AB1-A341-1BDDD36FFCB3}" type="presParOf" srcId="{FDABFC6B-9391-4845-A9AE-1A6E94D14C69}" destId="{576C56AD-33E3-496B-AC3F-2756FAB4D157}" srcOrd="0" destOrd="0" presId="urn:microsoft.com/office/officeart/2008/layout/LinedList"/>
    <dgm:cxn modelId="{ED9FD861-0449-4014-B441-70EF27AB6DB9}" type="presParOf" srcId="{FDABFC6B-9391-4845-A9AE-1A6E94D14C69}" destId="{A9A59289-FA6C-40EF-A294-45598D5FC212}" srcOrd="1" destOrd="0" presId="urn:microsoft.com/office/officeart/2008/layout/LinedList"/>
    <dgm:cxn modelId="{4E36E2B9-BF41-4425-A8D6-865DB376EA05}" type="presParOf" srcId="{1B892D60-DB82-46A8-9F35-64C70FEA5C10}" destId="{FE663419-7B0E-4804-B8CF-B76E36CE96C6}" srcOrd="4" destOrd="0" presId="urn:microsoft.com/office/officeart/2008/layout/LinedList"/>
    <dgm:cxn modelId="{7C8266C9-61FD-4EC1-9DEE-ECE9FDEA5B53}" type="presParOf" srcId="{1B892D60-DB82-46A8-9F35-64C70FEA5C10}" destId="{BEBE3A90-C5C5-4EE8-A64C-45A979C46C48}" srcOrd="5" destOrd="0" presId="urn:microsoft.com/office/officeart/2008/layout/LinedList"/>
    <dgm:cxn modelId="{D11A680D-0157-4F73-A9FD-0A85B461C279}" type="presParOf" srcId="{BEBE3A90-C5C5-4EE8-A64C-45A979C46C48}" destId="{087A0B37-2A0E-4166-BEDC-CA6ABDCC3AED}" srcOrd="0" destOrd="0" presId="urn:microsoft.com/office/officeart/2008/layout/LinedList"/>
    <dgm:cxn modelId="{7BE62F46-1AED-4874-8D17-58AD0FE1AEA1}" type="presParOf" srcId="{BEBE3A90-C5C5-4EE8-A64C-45A979C46C48}" destId="{5F2161A4-6456-4F88-8706-56CD885D2EEB}" srcOrd="1" destOrd="0" presId="urn:microsoft.com/office/officeart/2008/layout/LinedList"/>
    <dgm:cxn modelId="{3AAF1B59-2C82-42D9-BF7C-99386D04A306}" type="presParOf" srcId="{1B892D60-DB82-46A8-9F35-64C70FEA5C10}" destId="{FA110A07-D04A-494F-A516-4E0F545B592F}" srcOrd="6" destOrd="0" presId="urn:microsoft.com/office/officeart/2008/layout/LinedList"/>
    <dgm:cxn modelId="{B2AAE8E0-354F-4C18-A913-FC7B5CADC269}" type="presParOf" srcId="{1B892D60-DB82-46A8-9F35-64C70FEA5C10}" destId="{B4D10D77-A836-4BB4-93BB-DA3844B53FB0}" srcOrd="7" destOrd="0" presId="urn:microsoft.com/office/officeart/2008/layout/LinedList"/>
    <dgm:cxn modelId="{3BA8F73A-DED5-4014-A0A8-6B811C1CDE6A}" type="presParOf" srcId="{B4D10D77-A836-4BB4-93BB-DA3844B53FB0}" destId="{D22E38AC-C833-4632-9B49-552BEF96996F}" srcOrd="0" destOrd="0" presId="urn:microsoft.com/office/officeart/2008/layout/LinedList"/>
    <dgm:cxn modelId="{1EADE445-AF92-480F-B27E-9059262486BF}" type="presParOf" srcId="{B4D10D77-A836-4BB4-93BB-DA3844B53FB0}" destId="{2A80F251-BEA1-4C99-A79A-F94B41D7F5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6B638F-D7B9-41F5-9B4A-C6BE011290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A83DFE-919F-44D4-BEFD-3D8F3FE34AB0}">
      <dgm:prSet custT="1"/>
      <dgm:spPr/>
      <dgm:t>
        <a:bodyPr/>
        <a:lstStyle/>
        <a:p>
          <a:r>
            <a:rPr lang="en-GB" sz="2400" b="1" dirty="0"/>
            <a:t>Muhammad Nauman Hameed </a:t>
          </a:r>
          <a:endParaRPr lang="en-US" sz="2400" b="1" dirty="0"/>
        </a:p>
      </dgm:t>
    </dgm:pt>
    <dgm:pt modelId="{82B7212C-64DE-4311-96A3-8AA883A59A35}" type="parTrans" cxnId="{48540744-5BF9-4641-BFE0-547982215660}">
      <dgm:prSet/>
      <dgm:spPr/>
      <dgm:t>
        <a:bodyPr/>
        <a:lstStyle/>
        <a:p>
          <a:endParaRPr lang="en-US" sz="2000"/>
        </a:p>
      </dgm:t>
    </dgm:pt>
    <dgm:pt modelId="{5D6F896B-5BCD-4614-92F1-BD88A9E8E2A4}" type="sibTrans" cxnId="{48540744-5BF9-4641-BFE0-547982215660}">
      <dgm:prSet/>
      <dgm:spPr/>
      <dgm:t>
        <a:bodyPr/>
        <a:lstStyle/>
        <a:p>
          <a:endParaRPr lang="en-US" sz="2000"/>
        </a:p>
      </dgm:t>
    </dgm:pt>
    <dgm:pt modelId="{9DFDF976-5238-4DF7-AC4C-E0F43E2A83A1}">
      <dgm:prSet custT="1"/>
      <dgm:spPr/>
      <dgm:t>
        <a:bodyPr/>
        <a:lstStyle/>
        <a:p>
          <a:r>
            <a:rPr lang="en-GB" sz="2400" b="1" dirty="0"/>
            <a:t>(Registration No. CS320212005)</a:t>
          </a:r>
          <a:endParaRPr lang="en-US" sz="2400" b="1" dirty="0"/>
        </a:p>
      </dgm:t>
    </dgm:pt>
    <dgm:pt modelId="{8EC60E78-B4F2-4278-8181-C76B8EAD25DD}" type="parTrans" cxnId="{12F99B0B-8302-446E-B7DB-AE64F6A96223}">
      <dgm:prSet/>
      <dgm:spPr/>
      <dgm:t>
        <a:bodyPr/>
        <a:lstStyle/>
        <a:p>
          <a:endParaRPr lang="en-US" sz="2000"/>
        </a:p>
      </dgm:t>
    </dgm:pt>
    <dgm:pt modelId="{62C8F5EF-2B92-405F-B147-3CAE2D5ABBE3}" type="sibTrans" cxnId="{12F99B0B-8302-446E-B7DB-AE64F6A96223}">
      <dgm:prSet/>
      <dgm:spPr/>
      <dgm:t>
        <a:bodyPr/>
        <a:lstStyle/>
        <a:p>
          <a:endParaRPr lang="en-US" sz="2000"/>
        </a:p>
      </dgm:t>
    </dgm:pt>
    <dgm:pt modelId="{A51A3474-3B8D-4A97-BF80-D40A2A483D44}">
      <dgm:prSet custT="1"/>
      <dgm:spPr/>
      <dgm:t>
        <a:bodyPr/>
        <a:lstStyle/>
        <a:p>
          <a:r>
            <a:rPr lang="en-GB" sz="2400" b="1" dirty="0"/>
            <a:t>MS Scholar </a:t>
          </a:r>
          <a:endParaRPr lang="en-US" sz="2400" b="1" dirty="0"/>
        </a:p>
      </dgm:t>
    </dgm:pt>
    <dgm:pt modelId="{73EACE9E-00E8-4715-A4A2-3310B36099D0}" type="parTrans" cxnId="{B7DA3CD3-01EF-47EB-AD2E-BCC87D1B7793}">
      <dgm:prSet/>
      <dgm:spPr/>
      <dgm:t>
        <a:bodyPr/>
        <a:lstStyle/>
        <a:p>
          <a:endParaRPr lang="en-US" sz="2000"/>
        </a:p>
      </dgm:t>
    </dgm:pt>
    <dgm:pt modelId="{4A12946A-FC17-4C24-8F97-7A6EE9E78271}" type="sibTrans" cxnId="{B7DA3CD3-01EF-47EB-AD2E-BCC87D1B7793}">
      <dgm:prSet/>
      <dgm:spPr/>
      <dgm:t>
        <a:bodyPr/>
        <a:lstStyle/>
        <a:p>
          <a:endParaRPr lang="en-US" sz="2000"/>
        </a:p>
      </dgm:t>
    </dgm:pt>
    <dgm:pt modelId="{C2A4C92D-C20A-4807-9FFF-B1642F4499B8}">
      <dgm:prSet custT="1"/>
      <dgm:spPr/>
      <dgm:t>
        <a:bodyPr/>
        <a:lstStyle/>
        <a:p>
          <a:r>
            <a:rPr lang="en-US" sz="2400" b="1" dirty="0"/>
            <a:t>Institute of Computing</a:t>
          </a:r>
          <a:endParaRPr lang="en-US" sz="2400" dirty="0"/>
        </a:p>
      </dgm:t>
    </dgm:pt>
    <dgm:pt modelId="{35472002-69F6-4134-A09B-74A6DB3F0282}" type="parTrans" cxnId="{D207C692-527B-4535-AD1D-967C1F0F519A}">
      <dgm:prSet/>
      <dgm:spPr/>
      <dgm:t>
        <a:bodyPr/>
        <a:lstStyle/>
        <a:p>
          <a:endParaRPr lang="en-US" sz="2000"/>
        </a:p>
      </dgm:t>
    </dgm:pt>
    <dgm:pt modelId="{33BCBD28-DB1D-4575-BE34-05479B569BE3}" type="sibTrans" cxnId="{D207C692-527B-4535-AD1D-967C1F0F519A}">
      <dgm:prSet/>
      <dgm:spPr/>
      <dgm:t>
        <a:bodyPr/>
        <a:lstStyle/>
        <a:p>
          <a:endParaRPr lang="en-US" sz="2000"/>
        </a:p>
      </dgm:t>
    </dgm:pt>
    <dgm:pt modelId="{6D8FFE3E-308D-494F-8473-785992C1B77A}">
      <dgm:prSet custT="1"/>
      <dgm:spPr/>
      <dgm:t>
        <a:bodyPr/>
        <a:lstStyle/>
        <a:p>
          <a:r>
            <a:rPr lang="en-US" sz="2400" b="1"/>
            <a:t>Kohat University of Science and Technology</a:t>
          </a:r>
          <a:endParaRPr lang="en-US" sz="2400"/>
        </a:p>
      </dgm:t>
    </dgm:pt>
    <dgm:pt modelId="{84EA44DB-CE37-435E-BD75-CF37BB84A48C}" type="parTrans" cxnId="{91669613-F5F1-4074-9F08-322C98238334}">
      <dgm:prSet/>
      <dgm:spPr/>
      <dgm:t>
        <a:bodyPr/>
        <a:lstStyle/>
        <a:p>
          <a:endParaRPr lang="en-US" sz="2000"/>
        </a:p>
      </dgm:t>
    </dgm:pt>
    <dgm:pt modelId="{515EC97B-9008-4D08-9BB6-942FC7B124E3}" type="sibTrans" cxnId="{91669613-F5F1-4074-9F08-322C98238334}">
      <dgm:prSet/>
      <dgm:spPr/>
      <dgm:t>
        <a:bodyPr/>
        <a:lstStyle/>
        <a:p>
          <a:endParaRPr lang="en-US" sz="2000"/>
        </a:p>
      </dgm:t>
    </dgm:pt>
    <dgm:pt modelId="{0D2E45C4-9298-4845-9815-EDB84056A63C}" type="pres">
      <dgm:prSet presAssocID="{FD6B638F-D7B9-41F5-9B4A-C6BE0112905E}" presName="linear" presStyleCnt="0">
        <dgm:presLayoutVars>
          <dgm:animLvl val="lvl"/>
          <dgm:resizeHandles val="exact"/>
        </dgm:presLayoutVars>
      </dgm:prSet>
      <dgm:spPr/>
      <dgm:t>
        <a:bodyPr/>
        <a:lstStyle/>
        <a:p>
          <a:endParaRPr lang="en-US"/>
        </a:p>
      </dgm:t>
    </dgm:pt>
    <dgm:pt modelId="{D7D4CE07-9170-4422-A9DC-62ACFABA4F31}" type="pres">
      <dgm:prSet presAssocID="{03A83DFE-919F-44D4-BEFD-3D8F3FE34AB0}" presName="parentText" presStyleLbl="node1" presStyleIdx="0" presStyleCnt="5">
        <dgm:presLayoutVars>
          <dgm:chMax val="0"/>
          <dgm:bulletEnabled val="1"/>
        </dgm:presLayoutVars>
      </dgm:prSet>
      <dgm:spPr/>
      <dgm:t>
        <a:bodyPr/>
        <a:lstStyle/>
        <a:p>
          <a:endParaRPr lang="en-US"/>
        </a:p>
      </dgm:t>
    </dgm:pt>
    <dgm:pt modelId="{CC60C66F-4409-4A55-ADB5-9BDDD3F066D5}" type="pres">
      <dgm:prSet presAssocID="{5D6F896B-5BCD-4614-92F1-BD88A9E8E2A4}" presName="spacer" presStyleCnt="0"/>
      <dgm:spPr/>
    </dgm:pt>
    <dgm:pt modelId="{4341AF63-8144-4CFC-B1CC-A19DBDA3A3A4}" type="pres">
      <dgm:prSet presAssocID="{9DFDF976-5238-4DF7-AC4C-E0F43E2A83A1}" presName="parentText" presStyleLbl="node1" presStyleIdx="1" presStyleCnt="5">
        <dgm:presLayoutVars>
          <dgm:chMax val="0"/>
          <dgm:bulletEnabled val="1"/>
        </dgm:presLayoutVars>
      </dgm:prSet>
      <dgm:spPr/>
      <dgm:t>
        <a:bodyPr/>
        <a:lstStyle/>
        <a:p>
          <a:endParaRPr lang="en-US"/>
        </a:p>
      </dgm:t>
    </dgm:pt>
    <dgm:pt modelId="{C109E80D-275F-4A0D-BCEF-257BACFC2E39}" type="pres">
      <dgm:prSet presAssocID="{62C8F5EF-2B92-405F-B147-3CAE2D5ABBE3}" presName="spacer" presStyleCnt="0"/>
      <dgm:spPr/>
    </dgm:pt>
    <dgm:pt modelId="{41FEAC0C-FD56-4BA0-A452-E02569E0A540}" type="pres">
      <dgm:prSet presAssocID="{A51A3474-3B8D-4A97-BF80-D40A2A483D44}" presName="parentText" presStyleLbl="node1" presStyleIdx="2" presStyleCnt="5">
        <dgm:presLayoutVars>
          <dgm:chMax val="0"/>
          <dgm:bulletEnabled val="1"/>
        </dgm:presLayoutVars>
      </dgm:prSet>
      <dgm:spPr/>
      <dgm:t>
        <a:bodyPr/>
        <a:lstStyle/>
        <a:p>
          <a:endParaRPr lang="en-US"/>
        </a:p>
      </dgm:t>
    </dgm:pt>
    <dgm:pt modelId="{B71751AD-2B9B-4401-9E27-356FEFA198EE}" type="pres">
      <dgm:prSet presAssocID="{4A12946A-FC17-4C24-8F97-7A6EE9E78271}" presName="spacer" presStyleCnt="0"/>
      <dgm:spPr/>
    </dgm:pt>
    <dgm:pt modelId="{B03EED50-9907-4B11-8BC1-26CA15453460}" type="pres">
      <dgm:prSet presAssocID="{C2A4C92D-C20A-4807-9FFF-B1642F4499B8}" presName="parentText" presStyleLbl="node1" presStyleIdx="3" presStyleCnt="5">
        <dgm:presLayoutVars>
          <dgm:chMax val="0"/>
          <dgm:bulletEnabled val="1"/>
        </dgm:presLayoutVars>
      </dgm:prSet>
      <dgm:spPr/>
      <dgm:t>
        <a:bodyPr/>
        <a:lstStyle/>
        <a:p>
          <a:endParaRPr lang="en-US"/>
        </a:p>
      </dgm:t>
    </dgm:pt>
    <dgm:pt modelId="{3F376B51-3062-42A3-B0FB-7526134D9A30}" type="pres">
      <dgm:prSet presAssocID="{33BCBD28-DB1D-4575-BE34-05479B569BE3}" presName="spacer" presStyleCnt="0"/>
      <dgm:spPr/>
    </dgm:pt>
    <dgm:pt modelId="{4D6FA989-123E-499E-9F51-F66B60A3CF50}" type="pres">
      <dgm:prSet presAssocID="{6D8FFE3E-308D-494F-8473-785992C1B77A}" presName="parentText" presStyleLbl="node1" presStyleIdx="4" presStyleCnt="5">
        <dgm:presLayoutVars>
          <dgm:chMax val="0"/>
          <dgm:bulletEnabled val="1"/>
        </dgm:presLayoutVars>
      </dgm:prSet>
      <dgm:spPr/>
      <dgm:t>
        <a:bodyPr/>
        <a:lstStyle/>
        <a:p>
          <a:endParaRPr lang="en-US"/>
        </a:p>
      </dgm:t>
    </dgm:pt>
  </dgm:ptLst>
  <dgm:cxnLst>
    <dgm:cxn modelId="{232C9961-8953-4C2F-93EC-BB907C50A721}" type="presOf" srcId="{C2A4C92D-C20A-4807-9FFF-B1642F4499B8}" destId="{B03EED50-9907-4B11-8BC1-26CA15453460}" srcOrd="0" destOrd="0" presId="urn:microsoft.com/office/officeart/2005/8/layout/vList2"/>
    <dgm:cxn modelId="{5DAF7A20-6C89-43E9-A567-2505AAE9A243}" type="presOf" srcId="{9DFDF976-5238-4DF7-AC4C-E0F43E2A83A1}" destId="{4341AF63-8144-4CFC-B1CC-A19DBDA3A3A4}" srcOrd="0" destOrd="0" presId="urn:microsoft.com/office/officeart/2005/8/layout/vList2"/>
    <dgm:cxn modelId="{B7DA3CD3-01EF-47EB-AD2E-BCC87D1B7793}" srcId="{FD6B638F-D7B9-41F5-9B4A-C6BE0112905E}" destId="{A51A3474-3B8D-4A97-BF80-D40A2A483D44}" srcOrd="2" destOrd="0" parTransId="{73EACE9E-00E8-4715-A4A2-3310B36099D0}" sibTransId="{4A12946A-FC17-4C24-8F97-7A6EE9E78271}"/>
    <dgm:cxn modelId="{48540744-5BF9-4641-BFE0-547982215660}" srcId="{FD6B638F-D7B9-41F5-9B4A-C6BE0112905E}" destId="{03A83DFE-919F-44D4-BEFD-3D8F3FE34AB0}" srcOrd="0" destOrd="0" parTransId="{82B7212C-64DE-4311-96A3-8AA883A59A35}" sibTransId="{5D6F896B-5BCD-4614-92F1-BD88A9E8E2A4}"/>
    <dgm:cxn modelId="{EA76DB57-B523-403E-9463-ED337EDEB602}" type="presOf" srcId="{A51A3474-3B8D-4A97-BF80-D40A2A483D44}" destId="{41FEAC0C-FD56-4BA0-A452-E02569E0A540}" srcOrd="0" destOrd="0" presId="urn:microsoft.com/office/officeart/2005/8/layout/vList2"/>
    <dgm:cxn modelId="{2078E341-4FEF-4ACF-A6B6-9F066375D6DF}" type="presOf" srcId="{6D8FFE3E-308D-494F-8473-785992C1B77A}" destId="{4D6FA989-123E-499E-9F51-F66B60A3CF50}" srcOrd="0" destOrd="0" presId="urn:microsoft.com/office/officeart/2005/8/layout/vList2"/>
    <dgm:cxn modelId="{91669613-F5F1-4074-9F08-322C98238334}" srcId="{FD6B638F-D7B9-41F5-9B4A-C6BE0112905E}" destId="{6D8FFE3E-308D-494F-8473-785992C1B77A}" srcOrd="4" destOrd="0" parTransId="{84EA44DB-CE37-435E-BD75-CF37BB84A48C}" sibTransId="{515EC97B-9008-4D08-9BB6-942FC7B124E3}"/>
    <dgm:cxn modelId="{12F99B0B-8302-446E-B7DB-AE64F6A96223}" srcId="{FD6B638F-D7B9-41F5-9B4A-C6BE0112905E}" destId="{9DFDF976-5238-4DF7-AC4C-E0F43E2A83A1}" srcOrd="1" destOrd="0" parTransId="{8EC60E78-B4F2-4278-8181-C76B8EAD25DD}" sibTransId="{62C8F5EF-2B92-405F-B147-3CAE2D5ABBE3}"/>
    <dgm:cxn modelId="{D207C692-527B-4535-AD1D-967C1F0F519A}" srcId="{FD6B638F-D7B9-41F5-9B4A-C6BE0112905E}" destId="{C2A4C92D-C20A-4807-9FFF-B1642F4499B8}" srcOrd="3" destOrd="0" parTransId="{35472002-69F6-4134-A09B-74A6DB3F0282}" sibTransId="{33BCBD28-DB1D-4575-BE34-05479B569BE3}"/>
    <dgm:cxn modelId="{35ACACA2-BB25-48A2-9A1D-4DF13B23F2BC}" type="presOf" srcId="{FD6B638F-D7B9-41F5-9B4A-C6BE0112905E}" destId="{0D2E45C4-9298-4845-9815-EDB84056A63C}" srcOrd="0" destOrd="0" presId="urn:microsoft.com/office/officeart/2005/8/layout/vList2"/>
    <dgm:cxn modelId="{A9830374-0816-4A75-B689-2842EF311283}" type="presOf" srcId="{03A83DFE-919F-44D4-BEFD-3D8F3FE34AB0}" destId="{D7D4CE07-9170-4422-A9DC-62ACFABA4F31}" srcOrd="0" destOrd="0" presId="urn:microsoft.com/office/officeart/2005/8/layout/vList2"/>
    <dgm:cxn modelId="{0C73E242-B691-4AF4-9FF3-20BABAD64041}" type="presParOf" srcId="{0D2E45C4-9298-4845-9815-EDB84056A63C}" destId="{D7D4CE07-9170-4422-A9DC-62ACFABA4F31}" srcOrd="0" destOrd="0" presId="urn:microsoft.com/office/officeart/2005/8/layout/vList2"/>
    <dgm:cxn modelId="{E406A448-6705-4BA9-80BC-ABE3C9E9B080}" type="presParOf" srcId="{0D2E45C4-9298-4845-9815-EDB84056A63C}" destId="{CC60C66F-4409-4A55-ADB5-9BDDD3F066D5}" srcOrd="1" destOrd="0" presId="urn:microsoft.com/office/officeart/2005/8/layout/vList2"/>
    <dgm:cxn modelId="{2B6D4235-4C55-4C85-999F-A38CC172CF1D}" type="presParOf" srcId="{0D2E45C4-9298-4845-9815-EDB84056A63C}" destId="{4341AF63-8144-4CFC-B1CC-A19DBDA3A3A4}" srcOrd="2" destOrd="0" presId="urn:microsoft.com/office/officeart/2005/8/layout/vList2"/>
    <dgm:cxn modelId="{BCD50494-ACF4-48FE-BA5F-B87191918071}" type="presParOf" srcId="{0D2E45C4-9298-4845-9815-EDB84056A63C}" destId="{C109E80D-275F-4A0D-BCEF-257BACFC2E39}" srcOrd="3" destOrd="0" presId="urn:microsoft.com/office/officeart/2005/8/layout/vList2"/>
    <dgm:cxn modelId="{01432B52-2E0B-4E1A-959D-7B45D348F732}" type="presParOf" srcId="{0D2E45C4-9298-4845-9815-EDB84056A63C}" destId="{41FEAC0C-FD56-4BA0-A452-E02569E0A540}" srcOrd="4" destOrd="0" presId="urn:microsoft.com/office/officeart/2005/8/layout/vList2"/>
    <dgm:cxn modelId="{218823F1-3ACF-43D4-8D97-B07E313B4B60}" type="presParOf" srcId="{0D2E45C4-9298-4845-9815-EDB84056A63C}" destId="{B71751AD-2B9B-4401-9E27-356FEFA198EE}" srcOrd="5" destOrd="0" presId="urn:microsoft.com/office/officeart/2005/8/layout/vList2"/>
    <dgm:cxn modelId="{A078EBC1-3904-435F-958C-4845EFA4303B}" type="presParOf" srcId="{0D2E45C4-9298-4845-9815-EDB84056A63C}" destId="{B03EED50-9907-4B11-8BC1-26CA15453460}" srcOrd="6" destOrd="0" presId="urn:microsoft.com/office/officeart/2005/8/layout/vList2"/>
    <dgm:cxn modelId="{C6570D76-76CE-40B6-9CB6-A7F68C110F21}" type="presParOf" srcId="{0D2E45C4-9298-4845-9815-EDB84056A63C}" destId="{3F376B51-3062-42A3-B0FB-7526134D9A30}" srcOrd="7" destOrd="0" presId="urn:microsoft.com/office/officeart/2005/8/layout/vList2"/>
    <dgm:cxn modelId="{3CD95AAA-DD3F-4E95-9BE0-6CE7D2F9C49D}" type="presParOf" srcId="{0D2E45C4-9298-4845-9815-EDB84056A63C}" destId="{4D6FA989-123E-499E-9F51-F66B60A3CF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000AD3-31DD-4E25-B3E4-8A32E436CDCA}" type="doc">
      <dgm:prSet loTypeId="urn:microsoft.com/office/officeart/2008/layout/LinedList" loCatId="list" qsTypeId="urn:microsoft.com/office/officeart/2005/8/quickstyle/simple1" qsCatId="simple" csTypeId="urn:microsoft.com/office/officeart/2018/5/colors/Iconchunking_neutralicon_colorful2" csCatId="colorful" phldr="1"/>
      <dgm:spPr/>
      <dgm:t>
        <a:bodyPr/>
        <a:lstStyle/>
        <a:p>
          <a:endParaRPr lang="en-US"/>
        </a:p>
      </dgm:t>
    </dgm:pt>
    <dgm:pt modelId="{69B47D9C-F6D6-47E7-A9FD-661919BF3816}">
      <dgm:prSet/>
      <dgm:spPr/>
      <dgm:t>
        <a:bodyPr/>
        <a:lstStyle/>
        <a:p>
          <a:pPr>
            <a:lnSpc>
              <a:spcPct val="100000"/>
            </a:lnSpc>
            <a:defRPr cap="all"/>
          </a:pPr>
          <a:r>
            <a:rPr lang="en-US" dirty="0"/>
            <a:t>Introduction</a:t>
          </a:r>
        </a:p>
      </dgm:t>
    </dgm:pt>
    <dgm:pt modelId="{E873B1FF-D423-475E-A67A-D0A4A40ED455}" type="parTrans" cxnId="{5179DD2C-0451-47C9-9186-27B2FB7FE33B}">
      <dgm:prSet/>
      <dgm:spPr/>
      <dgm:t>
        <a:bodyPr/>
        <a:lstStyle/>
        <a:p>
          <a:endParaRPr lang="en-US" sz="2800"/>
        </a:p>
      </dgm:t>
    </dgm:pt>
    <dgm:pt modelId="{D077CE08-6485-42B7-B508-5EB8002893AC}" type="sibTrans" cxnId="{5179DD2C-0451-47C9-9186-27B2FB7FE33B}">
      <dgm:prSet/>
      <dgm:spPr/>
      <dgm:t>
        <a:bodyPr/>
        <a:lstStyle/>
        <a:p>
          <a:endParaRPr lang="en-US"/>
        </a:p>
      </dgm:t>
    </dgm:pt>
    <dgm:pt modelId="{9BC6B4EA-256C-4B17-ABAA-A72C5A7FD7BE}">
      <dgm:prSet/>
      <dgm:spPr/>
      <dgm:t>
        <a:bodyPr/>
        <a:lstStyle/>
        <a:p>
          <a:pPr>
            <a:lnSpc>
              <a:spcPct val="100000"/>
            </a:lnSpc>
            <a:defRPr cap="all"/>
          </a:pPr>
          <a:r>
            <a:rPr lang="en-US"/>
            <a:t>Literature Review</a:t>
          </a:r>
        </a:p>
      </dgm:t>
    </dgm:pt>
    <dgm:pt modelId="{CED4E5ED-1AEF-4CB1-8731-CB84FE45ADC2}" type="parTrans" cxnId="{66488F09-2812-4AA7-93D0-42FCB4273AFA}">
      <dgm:prSet/>
      <dgm:spPr/>
      <dgm:t>
        <a:bodyPr/>
        <a:lstStyle/>
        <a:p>
          <a:endParaRPr lang="en-US" sz="2800"/>
        </a:p>
      </dgm:t>
    </dgm:pt>
    <dgm:pt modelId="{CF2ABC37-7C39-4F26-8867-6B245B801C07}" type="sibTrans" cxnId="{66488F09-2812-4AA7-93D0-42FCB4273AFA}">
      <dgm:prSet/>
      <dgm:spPr/>
      <dgm:t>
        <a:bodyPr/>
        <a:lstStyle/>
        <a:p>
          <a:endParaRPr lang="en-US"/>
        </a:p>
      </dgm:t>
    </dgm:pt>
    <dgm:pt modelId="{068EE9A5-0606-42B8-9C63-13CE3C7D8645}">
      <dgm:prSet/>
      <dgm:spPr/>
      <dgm:t>
        <a:bodyPr/>
        <a:lstStyle/>
        <a:p>
          <a:pPr>
            <a:lnSpc>
              <a:spcPct val="100000"/>
            </a:lnSpc>
            <a:defRPr cap="all"/>
          </a:pPr>
          <a:r>
            <a:rPr lang="en-US" dirty="0"/>
            <a:t>OBJECTIVES </a:t>
          </a:r>
        </a:p>
      </dgm:t>
    </dgm:pt>
    <dgm:pt modelId="{7248A540-6F0C-483B-9663-066234DCD2D7}" type="parTrans" cxnId="{9E95F725-0E5E-434D-89AF-FFF713DC8858}">
      <dgm:prSet/>
      <dgm:spPr/>
      <dgm:t>
        <a:bodyPr/>
        <a:lstStyle/>
        <a:p>
          <a:endParaRPr lang="en-US" sz="2800"/>
        </a:p>
      </dgm:t>
    </dgm:pt>
    <dgm:pt modelId="{D71BA39C-3C8E-4682-A10D-418BD2B9D072}" type="sibTrans" cxnId="{9E95F725-0E5E-434D-89AF-FFF713DC8858}">
      <dgm:prSet/>
      <dgm:spPr/>
      <dgm:t>
        <a:bodyPr/>
        <a:lstStyle/>
        <a:p>
          <a:endParaRPr lang="en-US"/>
        </a:p>
      </dgm:t>
    </dgm:pt>
    <dgm:pt modelId="{2ABAD194-F7F5-4F00-8A3E-B2ACBFC81A0F}">
      <dgm:prSet/>
      <dgm:spPr/>
      <dgm:t>
        <a:bodyPr/>
        <a:lstStyle/>
        <a:p>
          <a:pPr>
            <a:lnSpc>
              <a:spcPct val="100000"/>
            </a:lnSpc>
            <a:defRPr cap="all"/>
          </a:pPr>
          <a:r>
            <a:rPr lang="en-US" dirty="0"/>
            <a:t>Proposed Model </a:t>
          </a:r>
        </a:p>
      </dgm:t>
    </dgm:pt>
    <dgm:pt modelId="{0E6C45F2-C625-4426-948B-6A0C8FDF034C}" type="parTrans" cxnId="{571A44E3-A1C7-4170-A9E7-62945DA95285}">
      <dgm:prSet/>
      <dgm:spPr/>
      <dgm:t>
        <a:bodyPr/>
        <a:lstStyle/>
        <a:p>
          <a:endParaRPr lang="en-US" sz="2800"/>
        </a:p>
      </dgm:t>
    </dgm:pt>
    <dgm:pt modelId="{74BACB9A-953C-42AB-A3D5-25B7C265A49A}" type="sibTrans" cxnId="{571A44E3-A1C7-4170-A9E7-62945DA95285}">
      <dgm:prSet/>
      <dgm:spPr/>
      <dgm:t>
        <a:bodyPr/>
        <a:lstStyle/>
        <a:p>
          <a:endParaRPr lang="en-US"/>
        </a:p>
      </dgm:t>
    </dgm:pt>
    <dgm:pt modelId="{EEB426D7-16B1-474B-8C07-49FE80C297C0}">
      <dgm:prSet/>
      <dgm:spPr/>
      <dgm:t>
        <a:bodyPr/>
        <a:lstStyle/>
        <a:p>
          <a:pPr>
            <a:lnSpc>
              <a:spcPct val="100000"/>
            </a:lnSpc>
            <a:defRPr cap="all"/>
          </a:pPr>
          <a:r>
            <a:rPr lang="en-US" dirty="0"/>
            <a:t>PROBLEM STATEMENT </a:t>
          </a:r>
        </a:p>
      </dgm:t>
    </dgm:pt>
    <dgm:pt modelId="{0891B157-85E3-4E1F-BD78-D8385662E9F0}" type="sibTrans" cxnId="{99EF990C-68D9-4FCF-B1DB-1375B89C82B9}">
      <dgm:prSet/>
      <dgm:spPr/>
      <dgm:t>
        <a:bodyPr/>
        <a:lstStyle/>
        <a:p>
          <a:endParaRPr lang="en-US"/>
        </a:p>
      </dgm:t>
    </dgm:pt>
    <dgm:pt modelId="{1C2B3C1C-EA59-453F-882E-4BFA2159E35F}" type="parTrans" cxnId="{99EF990C-68D9-4FCF-B1DB-1375B89C82B9}">
      <dgm:prSet/>
      <dgm:spPr/>
      <dgm:t>
        <a:bodyPr/>
        <a:lstStyle/>
        <a:p>
          <a:endParaRPr lang="en-US" sz="2800"/>
        </a:p>
      </dgm:t>
    </dgm:pt>
    <dgm:pt modelId="{554503AD-9647-ED4C-A0C2-D4D0E7734293}">
      <dgm:prSet/>
      <dgm:spPr/>
      <dgm:t>
        <a:bodyPr/>
        <a:lstStyle/>
        <a:p>
          <a:pPr>
            <a:lnSpc>
              <a:spcPct val="100000"/>
            </a:lnSpc>
            <a:defRPr cap="all"/>
          </a:pPr>
          <a:r>
            <a:rPr lang="en-US" dirty="0"/>
            <a:t>Results</a:t>
          </a:r>
        </a:p>
      </dgm:t>
    </dgm:pt>
    <dgm:pt modelId="{EB9D7843-9EA1-0E42-B6E2-772696498F11}" type="parTrans" cxnId="{C62CE131-C670-E84D-B877-EBDD0A710CB2}">
      <dgm:prSet/>
      <dgm:spPr/>
      <dgm:t>
        <a:bodyPr/>
        <a:lstStyle/>
        <a:p>
          <a:endParaRPr lang="en-US"/>
        </a:p>
      </dgm:t>
    </dgm:pt>
    <dgm:pt modelId="{77354C34-5AD9-9945-A265-9914FC1B3A76}" type="sibTrans" cxnId="{C62CE131-C670-E84D-B877-EBDD0A710CB2}">
      <dgm:prSet/>
      <dgm:spPr/>
      <dgm:t>
        <a:bodyPr/>
        <a:lstStyle/>
        <a:p>
          <a:endParaRPr lang="en-US"/>
        </a:p>
      </dgm:t>
    </dgm:pt>
    <dgm:pt modelId="{765FDC2A-9570-3C44-841C-F9C7D9697B5D}" type="pres">
      <dgm:prSet presAssocID="{0A000AD3-31DD-4E25-B3E4-8A32E436CDCA}" presName="vert0" presStyleCnt="0">
        <dgm:presLayoutVars>
          <dgm:dir/>
          <dgm:animOne val="branch"/>
          <dgm:animLvl val="lvl"/>
        </dgm:presLayoutVars>
      </dgm:prSet>
      <dgm:spPr/>
      <dgm:t>
        <a:bodyPr/>
        <a:lstStyle/>
        <a:p>
          <a:endParaRPr lang="en-US"/>
        </a:p>
      </dgm:t>
    </dgm:pt>
    <dgm:pt modelId="{B139FCC8-2B16-C344-93E5-098FC077E478}" type="pres">
      <dgm:prSet presAssocID="{69B47D9C-F6D6-47E7-A9FD-661919BF3816}" presName="thickLine" presStyleLbl="alignNode1" presStyleIdx="0" presStyleCnt="6"/>
      <dgm:spPr/>
    </dgm:pt>
    <dgm:pt modelId="{95419562-40FC-014F-8A01-0FAC80F74142}" type="pres">
      <dgm:prSet presAssocID="{69B47D9C-F6D6-47E7-A9FD-661919BF3816}" presName="horz1" presStyleCnt="0"/>
      <dgm:spPr/>
    </dgm:pt>
    <dgm:pt modelId="{E0D014CB-9D43-E841-8756-D7135A1BBF11}" type="pres">
      <dgm:prSet presAssocID="{69B47D9C-F6D6-47E7-A9FD-661919BF3816}" presName="tx1" presStyleLbl="revTx" presStyleIdx="0" presStyleCnt="6"/>
      <dgm:spPr/>
      <dgm:t>
        <a:bodyPr/>
        <a:lstStyle/>
        <a:p>
          <a:endParaRPr lang="en-US"/>
        </a:p>
      </dgm:t>
    </dgm:pt>
    <dgm:pt modelId="{E7C798ED-E3E6-6A41-BF8E-E7D938B2CCFF}" type="pres">
      <dgm:prSet presAssocID="{69B47D9C-F6D6-47E7-A9FD-661919BF3816}" presName="vert1" presStyleCnt="0"/>
      <dgm:spPr/>
    </dgm:pt>
    <dgm:pt modelId="{2CB059A6-87BE-C14A-BB9E-1206B4F048E4}" type="pres">
      <dgm:prSet presAssocID="{9BC6B4EA-256C-4B17-ABAA-A72C5A7FD7BE}" presName="thickLine" presStyleLbl="alignNode1" presStyleIdx="1" presStyleCnt="6"/>
      <dgm:spPr/>
    </dgm:pt>
    <dgm:pt modelId="{06E0FDCB-57A4-8E46-81CE-2B0822332AB5}" type="pres">
      <dgm:prSet presAssocID="{9BC6B4EA-256C-4B17-ABAA-A72C5A7FD7BE}" presName="horz1" presStyleCnt="0"/>
      <dgm:spPr/>
    </dgm:pt>
    <dgm:pt modelId="{D5C5D507-6804-504A-BC4A-0D94C76104EA}" type="pres">
      <dgm:prSet presAssocID="{9BC6B4EA-256C-4B17-ABAA-A72C5A7FD7BE}" presName="tx1" presStyleLbl="revTx" presStyleIdx="1" presStyleCnt="6"/>
      <dgm:spPr/>
      <dgm:t>
        <a:bodyPr/>
        <a:lstStyle/>
        <a:p>
          <a:endParaRPr lang="en-US"/>
        </a:p>
      </dgm:t>
    </dgm:pt>
    <dgm:pt modelId="{BFA25D66-6873-2C45-A94F-C0E200E2AE8A}" type="pres">
      <dgm:prSet presAssocID="{9BC6B4EA-256C-4B17-ABAA-A72C5A7FD7BE}" presName="vert1" presStyleCnt="0"/>
      <dgm:spPr/>
    </dgm:pt>
    <dgm:pt modelId="{DA445666-BB30-3441-896C-1739D6E74321}" type="pres">
      <dgm:prSet presAssocID="{EEB426D7-16B1-474B-8C07-49FE80C297C0}" presName="thickLine" presStyleLbl="alignNode1" presStyleIdx="2" presStyleCnt="6"/>
      <dgm:spPr/>
    </dgm:pt>
    <dgm:pt modelId="{4A839825-BC3D-DE44-88D2-4F32FDAF612E}" type="pres">
      <dgm:prSet presAssocID="{EEB426D7-16B1-474B-8C07-49FE80C297C0}" presName="horz1" presStyleCnt="0"/>
      <dgm:spPr/>
    </dgm:pt>
    <dgm:pt modelId="{13CCC0FF-7D4D-034F-BF5F-C776F918E8A8}" type="pres">
      <dgm:prSet presAssocID="{EEB426D7-16B1-474B-8C07-49FE80C297C0}" presName="tx1" presStyleLbl="revTx" presStyleIdx="2" presStyleCnt="6"/>
      <dgm:spPr/>
      <dgm:t>
        <a:bodyPr/>
        <a:lstStyle/>
        <a:p>
          <a:endParaRPr lang="en-US"/>
        </a:p>
      </dgm:t>
    </dgm:pt>
    <dgm:pt modelId="{8AA54D24-26A5-7245-9604-C3E671973804}" type="pres">
      <dgm:prSet presAssocID="{EEB426D7-16B1-474B-8C07-49FE80C297C0}" presName="vert1" presStyleCnt="0"/>
      <dgm:spPr/>
    </dgm:pt>
    <dgm:pt modelId="{7A9DDF7A-94CC-0543-857E-4DBA057FA4EE}" type="pres">
      <dgm:prSet presAssocID="{068EE9A5-0606-42B8-9C63-13CE3C7D8645}" presName="thickLine" presStyleLbl="alignNode1" presStyleIdx="3" presStyleCnt="6"/>
      <dgm:spPr/>
    </dgm:pt>
    <dgm:pt modelId="{85EA9F13-34AF-A342-BA42-8E52930A5360}" type="pres">
      <dgm:prSet presAssocID="{068EE9A5-0606-42B8-9C63-13CE3C7D8645}" presName="horz1" presStyleCnt="0"/>
      <dgm:spPr/>
    </dgm:pt>
    <dgm:pt modelId="{09FF2880-4BB5-5942-BB8D-08C8BD06160D}" type="pres">
      <dgm:prSet presAssocID="{068EE9A5-0606-42B8-9C63-13CE3C7D8645}" presName="tx1" presStyleLbl="revTx" presStyleIdx="3" presStyleCnt="6"/>
      <dgm:spPr/>
      <dgm:t>
        <a:bodyPr/>
        <a:lstStyle/>
        <a:p>
          <a:endParaRPr lang="en-US"/>
        </a:p>
      </dgm:t>
    </dgm:pt>
    <dgm:pt modelId="{C5C9FD46-22D3-D945-95A9-012E373C75FB}" type="pres">
      <dgm:prSet presAssocID="{068EE9A5-0606-42B8-9C63-13CE3C7D8645}" presName="vert1" presStyleCnt="0"/>
      <dgm:spPr/>
    </dgm:pt>
    <dgm:pt modelId="{E76C12AB-2B1D-544D-9E04-D06484DF984D}" type="pres">
      <dgm:prSet presAssocID="{2ABAD194-F7F5-4F00-8A3E-B2ACBFC81A0F}" presName="thickLine" presStyleLbl="alignNode1" presStyleIdx="4" presStyleCnt="6"/>
      <dgm:spPr/>
    </dgm:pt>
    <dgm:pt modelId="{62A83AA7-F49D-C548-BBBA-C4AB053A4E61}" type="pres">
      <dgm:prSet presAssocID="{2ABAD194-F7F5-4F00-8A3E-B2ACBFC81A0F}" presName="horz1" presStyleCnt="0"/>
      <dgm:spPr/>
    </dgm:pt>
    <dgm:pt modelId="{4AED81FA-D322-A643-A42F-C548C8E69C67}" type="pres">
      <dgm:prSet presAssocID="{2ABAD194-F7F5-4F00-8A3E-B2ACBFC81A0F}" presName="tx1" presStyleLbl="revTx" presStyleIdx="4" presStyleCnt="6"/>
      <dgm:spPr/>
      <dgm:t>
        <a:bodyPr/>
        <a:lstStyle/>
        <a:p>
          <a:endParaRPr lang="en-US"/>
        </a:p>
      </dgm:t>
    </dgm:pt>
    <dgm:pt modelId="{337B2A05-5A85-764D-A790-62048637EAE3}" type="pres">
      <dgm:prSet presAssocID="{2ABAD194-F7F5-4F00-8A3E-B2ACBFC81A0F}" presName="vert1" presStyleCnt="0"/>
      <dgm:spPr/>
    </dgm:pt>
    <dgm:pt modelId="{9DE162CB-66D8-3542-8BA0-C6A5158E93FF}" type="pres">
      <dgm:prSet presAssocID="{554503AD-9647-ED4C-A0C2-D4D0E7734293}" presName="thickLine" presStyleLbl="alignNode1" presStyleIdx="5" presStyleCnt="6"/>
      <dgm:spPr/>
    </dgm:pt>
    <dgm:pt modelId="{B7FD716E-96DE-8741-8380-488B617550BA}" type="pres">
      <dgm:prSet presAssocID="{554503AD-9647-ED4C-A0C2-D4D0E7734293}" presName="horz1" presStyleCnt="0"/>
      <dgm:spPr/>
    </dgm:pt>
    <dgm:pt modelId="{C4B1FCCC-3F37-7D48-9357-7636DF0B9BB9}" type="pres">
      <dgm:prSet presAssocID="{554503AD-9647-ED4C-A0C2-D4D0E7734293}" presName="tx1" presStyleLbl="revTx" presStyleIdx="5" presStyleCnt="6"/>
      <dgm:spPr/>
      <dgm:t>
        <a:bodyPr/>
        <a:lstStyle/>
        <a:p>
          <a:endParaRPr lang="en-US"/>
        </a:p>
      </dgm:t>
    </dgm:pt>
    <dgm:pt modelId="{036F170E-33AC-2245-B803-C10B3CC44F56}" type="pres">
      <dgm:prSet presAssocID="{554503AD-9647-ED4C-A0C2-D4D0E7734293}" presName="vert1" presStyleCnt="0"/>
      <dgm:spPr/>
    </dgm:pt>
  </dgm:ptLst>
  <dgm:cxnLst>
    <dgm:cxn modelId="{E5D39BB4-3E62-F548-A937-9BA91AAE44BF}" type="presOf" srcId="{0A000AD3-31DD-4E25-B3E4-8A32E436CDCA}" destId="{765FDC2A-9570-3C44-841C-F9C7D9697B5D}" srcOrd="0" destOrd="0" presId="urn:microsoft.com/office/officeart/2008/layout/LinedList"/>
    <dgm:cxn modelId="{66488F09-2812-4AA7-93D0-42FCB4273AFA}" srcId="{0A000AD3-31DD-4E25-B3E4-8A32E436CDCA}" destId="{9BC6B4EA-256C-4B17-ABAA-A72C5A7FD7BE}" srcOrd="1" destOrd="0" parTransId="{CED4E5ED-1AEF-4CB1-8731-CB84FE45ADC2}" sibTransId="{CF2ABC37-7C39-4F26-8867-6B245B801C07}"/>
    <dgm:cxn modelId="{571A44E3-A1C7-4170-A9E7-62945DA95285}" srcId="{0A000AD3-31DD-4E25-B3E4-8A32E436CDCA}" destId="{2ABAD194-F7F5-4F00-8A3E-B2ACBFC81A0F}" srcOrd="4" destOrd="0" parTransId="{0E6C45F2-C625-4426-948B-6A0C8FDF034C}" sibTransId="{74BACB9A-953C-42AB-A3D5-25B7C265A49A}"/>
    <dgm:cxn modelId="{64A782EF-331C-9B42-95DC-ED5B3F67C3A1}" type="presOf" srcId="{554503AD-9647-ED4C-A0C2-D4D0E7734293}" destId="{C4B1FCCC-3F37-7D48-9357-7636DF0B9BB9}" srcOrd="0" destOrd="0" presId="urn:microsoft.com/office/officeart/2008/layout/LinedList"/>
    <dgm:cxn modelId="{CE8A7697-DF91-1842-A26A-66E37E78AC3A}" type="presOf" srcId="{2ABAD194-F7F5-4F00-8A3E-B2ACBFC81A0F}" destId="{4AED81FA-D322-A643-A42F-C548C8E69C67}" srcOrd="0" destOrd="0" presId="urn:microsoft.com/office/officeart/2008/layout/LinedList"/>
    <dgm:cxn modelId="{2E25FE40-C854-5649-84F5-0EF363B78FC6}" type="presOf" srcId="{9BC6B4EA-256C-4B17-ABAA-A72C5A7FD7BE}" destId="{D5C5D507-6804-504A-BC4A-0D94C76104EA}" srcOrd="0" destOrd="0" presId="urn:microsoft.com/office/officeart/2008/layout/LinedList"/>
    <dgm:cxn modelId="{4462EF0D-FCA1-A94D-B3F5-C0EF00C5EE0E}" type="presOf" srcId="{EEB426D7-16B1-474B-8C07-49FE80C297C0}" destId="{13CCC0FF-7D4D-034F-BF5F-C776F918E8A8}" srcOrd="0" destOrd="0" presId="urn:microsoft.com/office/officeart/2008/layout/LinedList"/>
    <dgm:cxn modelId="{747991D1-F760-AD41-A3F1-1DDBF556CFE2}" type="presOf" srcId="{068EE9A5-0606-42B8-9C63-13CE3C7D8645}" destId="{09FF2880-4BB5-5942-BB8D-08C8BD06160D}" srcOrd="0" destOrd="0" presId="urn:microsoft.com/office/officeart/2008/layout/LinedList"/>
    <dgm:cxn modelId="{9E95F725-0E5E-434D-89AF-FFF713DC8858}" srcId="{0A000AD3-31DD-4E25-B3E4-8A32E436CDCA}" destId="{068EE9A5-0606-42B8-9C63-13CE3C7D8645}" srcOrd="3" destOrd="0" parTransId="{7248A540-6F0C-483B-9663-066234DCD2D7}" sibTransId="{D71BA39C-3C8E-4682-A10D-418BD2B9D072}"/>
    <dgm:cxn modelId="{1A1AA6D8-B57D-694F-B248-EF1D640BC06E}" type="presOf" srcId="{69B47D9C-F6D6-47E7-A9FD-661919BF3816}" destId="{E0D014CB-9D43-E841-8756-D7135A1BBF11}" srcOrd="0" destOrd="0" presId="urn:microsoft.com/office/officeart/2008/layout/LinedList"/>
    <dgm:cxn modelId="{C62CE131-C670-E84D-B877-EBDD0A710CB2}" srcId="{0A000AD3-31DD-4E25-B3E4-8A32E436CDCA}" destId="{554503AD-9647-ED4C-A0C2-D4D0E7734293}" srcOrd="5" destOrd="0" parTransId="{EB9D7843-9EA1-0E42-B6E2-772696498F11}" sibTransId="{77354C34-5AD9-9945-A265-9914FC1B3A76}"/>
    <dgm:cxn modelId="{5179DD2C-0451-47C9-9186-27B2FB7FE33B}" srcId="{0A000AD3-31DD-4E25-B3E4-8A32E436CDCA}" destId="{69B47D9C-F6D6-47E7-A9FD-661919BF3816}" srcOrd="0" destOrd="0" parTransId="{E873B1FF-D423-475E-A67A-D0A4A40ED455}" sibTransId="{D077CE08-6485-42B7-B508-5EB8002893AC}"/>
    <dgm:cxn modelId="{99EF990C-68D9-4FCF-B1DB-1375B89C82B9}" srcId="{0A000AD3-31DD-4E25-B3E4-8A32E436CDCA}" destId="{EEB426D7-16B1-474B-8C07-49FE80C297C0}" srcOrd="2" destOrd="0" parTransId="{1C2B3C1C-EA59-453F-882E-4BFA2159E35F}" sibTransId="{0891B157-85E3-4E1F-BD78-D8385662E9F0}"/>
    <dgm:cxn modelId="{5EB9D441-CDA9-BA4D-BCA3-AA79EAF08F5A}" type="presParOf" srcId="{765FDC2A-9570-3C44-841C-F9C7D9697B5D}" destId="{B139FCC8-2B16-C344-93E5-098FC077E478}" srcOrd="0" destOrd="0" presId="urn:microsoft.com/office/officeart/2008/layout/LinedList"/>
    <dgm:cxn modelId="{80AB8E81-CB6A-0249-8F31-A25E8C721866}" type="presParOf" srcId="{765FDC2A-9570-3C44-841C-F9C7D9697B5D}" destId="{95419562-40FC-014F-8A01-0FAC80F74142}" srcOrd="1" destOrd="0" presId="urn:microsoft.com/office/officeart/2008/layout/LinedList"/>
    <dgm:cxn modelId="{6A89A6E4-9B1F-B449-8523-1D411D03E280}" type="presParOf" srcId="{95419562-40FC-014F-8A01-0FAC80F74142}" destId="{E0D014CB-9D43-E841-8756-D7135A1BBF11}" srcOrd="0" destOrd="0" presId="urn:microsoft.com/office/officeart/2008/layout/LinedList"/>
    <dgm:cxn modelId="{4F8FF5D8-90C5-244F-BDAE-258E1659D607}" type="presParOf" srcId="{95419562-40FC-014F-8A01-0FAC80F74142}" destId="{E7C798ED-E3E6-6A41-BF8E-E7D938B2CCFF}" srcOrd="1" destOrd="0" presId="urn:microsoft.com/office/officeart/2008/layout/LinedList"/>
    <dgm:cxn modelId="{9E90461B-D001-C546-BDA9-8CA25F8C209B}" type="presParOf" srcId="{765FDC2A-9570-3C44-841C-F9C7D9697B5D}" destId="{2CB059A6-87BE-C14A-BB9E-1206B4F048E4}" srcOrd="2" destOrd="0" presId="urn:microsoft.com/office/officeart/2008/layout/LinedList"/>
    <dgm:cxn modelId="{5C04FC9F-B071-524A-88E7-DDF21187119B}" type="presParOf" srcId="{765FDC2A-9570-3C44-841C-F9C7D9697B5D}" destId="{06E0FDCB-57A4-8E46-81CE-2B0822332AB5}" srcOrd="3" destOrd="0" presId="urn:microsoft.com/office/officeart/2008/layout/LinedList"/>
    <dgm:cxn modelId="{B34F61EC-17B1-A14C-BCCE-5600270D9772}" type="presParOf" srcId="{06E0FDCB-57A4-8E46-81CE-2B0822332AB5}" destId="{D5C5D507-6804-504A-BC4A-0D94C76104EA}" srcOrd="0" destOrd="0" presId="urn:microsoft.com/office/officeart/2008/layout/LinedList"/>
    <dgm:cxn modelId="{1710725D-BC46-D547-9946-57092230AEFF}" type="presParOf" srcId="{06E0FDCB-57A4-8E46-81CE-2B0822332AB5}" destId="{BFA25D66-6873-2C45-A94F-C0E200E2AE8A}" srcOrd="1" destOrd="0" presId="urn:microsoft.com/office/officeart/2008/layout/LinedList"/>
    <dgm:cxn modelId="{A7CBE2E3-DD11-B146-B982-963C4BAC56E1}" type="presParOf" srcId="{765FDC2A-9570-3C44-841C-F9C7D9697B5D}" destId="{DA445666-BB30-3441-896C-1739D6E74321}" srcOrd="4" destOrd="0" presId="urn:microsoft.com/office/officeart/2008/layout/LinedList"/>
    <dgm:cxn modelId="{380C2DE2-84BB-7E4B-8721-B599B4F3F810}" type="presParOf" srcId="{765FDC2A-9570-3C44-841C-F9C7D9697B5D}" destId="{4A839825-BC3D-DE44-88D2-4F32FDAF612E}" srcOrd="5" destOrd="0" presId="urn:microsoft.com/office/officeart/2008/layout/LinedList"/>
    <dgm:cxn modelId="{D921ED7E-4CC6-094C-8F1E-DD78ED582829}" type="presParOf" srcId="{4A839825-BC3D-DE44-88D2-4F32FDAF612E}" destId="{13CCC0FF-7D4D-034F-BF5F-C776F918E8A8}" srcOrd="0" destOrd="0" presId="urn:microsoft.com/office/officeart/2008/layout/LinedList"/>
    <dgm:cxn modelId="{DDFFA241-D550-6A4B-B846-F395CC2D46B3}" type="presParOf" srcId="{4A839825-BC3D-DE44-88D2-4F32FDAF612E}" destId="{8AA54D24-26A5-7245-9604-C3E671973804}" srcOrd="1" destOrd="0" presId="urn:microsoft.com/office/officeart/2008/layout/LinedList"/>
    <dgm:cxn modelId="{2FC61257-6F66-A746-90EA-6A6E632478A1}" type="presParOf" srcId="{765FDC2A-9570-3C44-841C-F9C7D9697B5D}" destId="{7A9DDF7A-94CC-0543-857E-4DBA057FA4EE}" srcOrd="6" destOrd="0" presId="urn:microsoft.com/office/officeart/2008/layout/LinedList"/>
    <dgm:cxn modelId="{0C7B80B2-70A4-9E47-8FA4-1063789DD50A}" type="presParOf" srcId="{765FDC2A-9570-3C44-841C-F9C7D9697B5D}" destId="{85EA9F13-34AF-A342-BA42-8E52930A5360}" srcOrd="7" destOrd="0" presId="urn:microsoft.com/office/officeart/2008/layout/LinedList"/>
    <dgm:cxn modelId="{7D5DD4DA-54D0-004B-9BBF-943048B7AD46}" type="presParOf" srcId="{85EA9F13-34AF-A342-BA42-8E52930A5360}" destId="{09FF2880-4BB5-5942-BB8D-08C8BD06160D}" srcOrd="0" destOrd="0" presId="urn:microsoft.com/office/officeart/2008/layout/LinedList"/>
    <dgm:cxn modelId="{D2323C64-13C8-DE4B-8524-CC09868C8BEC}" type="presParOf" srcId="{85EA9F13-34AF-A342-BA42-8E52930A5360}" destId="{C5C9FD46-22D3-D945-95A9-012E373C75FB}" srcOrd="1" destOrd="0" presId="urn:microsoft.com/office/officeart/2008/layout/LinedList"/>
    <dgm:cxn modelId="{576CDAE6-76E8-394E-801F-6E958AFA3B34}" type="presParOf" srcId="{765FDC2A-9570-3C44-841C-F9C7D9697B5D}" destId="{E76C12AB-2B1D-544D-9E04-D06484DF984D}" srcOrd="8" destOrd="0" presId="urn:microsoft.com/office/officeart/2008/layout/LinedList"/>
    <dgm:cxn modelId="{B0BA9FCC-0E10-8D4D-87B9-413C5E5FE287}" type="presParOf" srcId="{765FDC2A-9570-3C44-841C-F9C7D9697B5D}" destId="{62A83AA7-F49D-C548-BBBA-C4AB053A4E61}" srcOrd="9" destOrd="0" presId="urn:microsoft.com/office/officeart/2008/layout/LinedList"/>
    <dgm:cxn modelId="{43F6E6AE-517E-D24D-B121-5C8B0AC21C06}" type="presParOf" srcId="{62A83AA7-F49D-C548-BBBA-C4AB053A4E61}" destId="{4AED81FA-D322-A643-A42F-C548C8E69C67}" srcOrd="0" destOrd="0" presId="urn:microsoft.com/office/officeart/2008/layout/LinedList"/>
    <dgm:cxn modelId="{24E4E4AA-A242-CC48-B010-21288634B459}" type="presParOf" srcId="{62A83AA7-F49D-C548-BBBA-C4AB053A4E61}" destId="{337B2A05-5A85-764D-A790-62048637EAE3}" srcOrd="1" destOrd="0" presId="urn:microsoft.com/office/officeart/2008/layout/LinedList"/>
    <dgm:cxn modelId="{1F912AAD-7B4B-3646-9872-7067BA00A651}" type="presParOf" srcId="{765FDC2A-9570-3C44-841C-F9C7D9697B5D}" destId="{9DE162CB-66D8-3542-8BA0-C6A5158E93FF}" srcOrd="10" destOrd="0" presId="urn:microsoft.com/office/officeart/2008/layout/LinedList"/>
    <dgm:cxn modelId="{2F2B14F4-0798-6D43-9974-BF3ED8F669B6}" type="presParOf" srcId="{765FDC2A-9570-3C44-841C-F9C7D9697B5D}" destId="{B7FD716E-96DE-8741-8380-488B617550BA}" srcOrd="11" destOrd="0" presId="urn:microsoft.com/office/officeart/2008/layout/LinedList"/>
    <dgm:cxn modelId="{3162713C-E3D3-FC47-8C37-A11245E8A23A}" type="presParOf" srcId="{B7FD716E-96DE-8741-8380-488B617550BA}" destId="{C4B1FCCC-3F37-7D48-9357-7636DF0B9BB9}" srcOrd="0" destOrd="0" presId="urn:microsoft.com/office/officeart/2008/layout/LinedList"/>
    <dgm:cxn modelId="{2378D9F6-8A20-A944-878C-1CB1E98E6356}" type="presParOf" srcId="{B7FD716E-96DE-8741-8380-488B617550BA}" destId="{036F170E-33AC-2245-B803-C10B3CC44F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35B4BA-8B51-4A68-8DD2-CB06BDA19D0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DB2004-EFBD-44C4-97C5-B26FA5AD1EF6}">
      <dgm:prSet custT="1"/>
      <dgm:spPr/>
      <dgm:t>
        <a:bodyPr/>
        <a:lstStyle/>
        <a:p>
          <a:pPr>
            <a:lnSpc>
              <a:spcPct val="100000"/>
            </a:lnSpc>
          </a:pPr>
          <a:r>
            <a:rPr lang="en-US" sz="2800" dirty="0"/>
            <a:t>High data volume</a:t>
          </a:r>
        </a:p>
      </dgm:t>
    </dgm:pt>
    <dgm:pt modelId="{46A45EEA-5019-4E62-B7F8-00A419D41BFC}" type="parTrans" cxnId="{593259F1-519C-4F36-BB06-947510D9800C}">
      <dgm:prSet/>
      <dgm:spPr/>
      <dgm:t>
        <a:bodyPr/>
        <a:lstStyle/>
        <a:p>
          <a:endParaRPr lang="en-US" sz="2400"/>
        </a:p>
      </dgm:t>
    </dgm:pt>
    <dgm:pt modelId="{54418E6C-FFB7-40F3-B218-ED58E76F5A3E}" type="sibTrans" cxnId="{593259F1-519C-4F36-BB06-947510D9800C}">
      <dgm:prSet/>
      <dgm:spPr/>
      <dgm:t>
        <a:bodyPr/>
        <a:lstStyle/>
        <a:p>
          <a:pPr>
            <a:lnSpc>
              <a:spcPct val="100000"/>
            </a:lnSpc>
          </a:pPr>
          <a:endParaRPr lang="en-US" sz="2400"/>
        </a:p>
      </dgm:t>
    </dgm:pt>
    <dgm:pt modelId="{DC19C5A4-50CF-4EDC-8852-B2E6F69D4C0B}">
      <dgm:prSet custT="1"/>
      <dgm:spPr/>
      <dgm:t>
        <a:bodyPr/>
        <a:lstStyle/>
        <a:p>
          <a:pPr>
            <a:lnSpc>
              <a:spcPct val="100000"/>
            </a:lnSpc>
          </a:pPr>
          <a:r>
            <a:rPr lang="en-US" sz="2800" dirty="0"/>
            <a:t>Increased network congestion</a:t>
          </a:r>
        </a:p>
      </dgm:t>
    </dgm:pt>
    <dgm:pt modelId="{700D5825-3F69-404D-BEB9-79E28DE1DE9E}" type="parTrans" cxnId="{ED755C92-800E-4A82-BA15-2B36B1968183}">
      <dgm:prSet/>
      <dgm:spPr/>
      <dgm:t>
        <a:bodyPr/>
        <a:lstStyle/>
        <a:p>
          <a:endParaRPr lang="en-US" sz="2400"/>
        </a:p>
      </dgm:t>
    </dgm:pt>
    <dgm:pt modelId="{0F6DAEDF-6158-4D3D-A9A8-95F8BF381CFA}" type="sibTrans" cxnId="{ED755C92-800E-4A82-BA15-2B36B1968183}">
      <dgm:prSet/>
      <dgm:spPr/>
      <dgm:t>
        <a:bodyPr/>
        <a:lstStyle/>
        <a:p>
          <a:pPr>
            <a:lnSpc>
              <a:spcPct val="100000"/>
            </a:lnSpc>
          </a:pPr>
          <a:endParaRPr lang="en-US" sz="2400"/>
        </a:p>
      </dgm:t>
    </dgm:pt>
    <dgm:pt modelId="{A2AFDE67-F2AE-4FDD-A33F-A00351739880}">
      <dgm:prSet custT="1"/>
      <dgm:spPr/>
      <dgm:t>
        <a:bodyPr/>
        <a:lstStyle/>
        <a:p>
          <a:pPr>
            <a:lnSpc>
              <a:spcPct val="100000"/>
            </a:lnSpc>
          </a:pPr>
          <a:r>
            <a:rPr lang="en-US" sz="2800" dirty="0"/>
            <a:t>Privacy Risks</a:t>
          </a:r>
        </a:p>
      </dgm:t>
    </dgm:pt>
    <dgm:pt modelId="{C9446044-1C98-4281-9EB2-373E45BA39E0}" type="parTrans" cxnId="{D02C2062-24DF-4849-A8AE-ADDEFE50C91C}">
      <dgm:prSet/>
      <dgm:spPr/>
      <dgm:t>
        <a:bodyPr/>
        <a:lstStyle/>
        <a:p>
          <a:endParaRPr lang="en-US" sz="2400"/>
        </a:p>
      </dgm:t>
    </dgm:pt>
    <dgm:pt modelId="{870BC3D2-2371-4DF5-B4D6-98A33EF2CDD9}" type="sibTrans" cxnId="{D02C2062-24DF-4849-A8AE-ADDEFE50C91C}">
      <dgm:prSet/>
      <dgm:spPr/>
      <dgm:t>
        <a:bodyPr/>
        <a:lstStyle/>
        <a:p>
          <a:pPr>
            <a:lnSpc>
              <a:spcPct val="100000"/>
            </a:lnSpc>
          </a:pPr>
          <a:endParaRPr lang="en-US" sz="2400"/>
        </a:p>
      </dgm:t>
    </dgm:pt>
    <dgm:pt modelId="{8CEFB8FC-0686-4596-A546-2ABDBBA51F7D}">
      <dgm:prSet custT="1"/>
      <dgm:spPr/>
      <dgm:t>
        <a:bodyPr/>
        <a:lstStyle/>
        <a:p>
          <a:pPr>
            <a:lnSpc>
              <a:spcPct val="100000"/>
            </a:lnSpc>
          </a:pPr>
          <a:r>
            <a:rPr lang="en-US" sz="2800" dirty="0"/>
            <a:t>Challenges in real-time monitoring</a:t>
          </a:r>
        </a:p>
      </dgm:t>
    </dgm:pt>
    <dgm:pt modelId="{1F0BDFAF-02AC-4BBC-A9A6-6E432AEAB3FF}" type="parTrans" cxnId="{83CA6CCB-ADC0-46AB-9093-BC9C2E91F342}">
      <dgm:prSet/>
      <dgm:spPr/>
      <dgm:t>
        <a:bodyPr/>
        <a:lstStyle/>
        <a:p>
          <a:endParaRPr lang="en-US" sz="2400"/>
        </a:p>
      </dgm:t>
    </dgm:pt>
    <dgm:pt modelId="{059AACCA-3D5D-4FDA-8DF2-E09E18F1CA6B}" type="sibTrans" cxnId="{83CA6CCB-ADC0-46AB-9093-BC9C2E91F342}">
      <dgm:prSet/>
      <dgm:spPr/>
      <dgm:t>
        <a:bodyPr/>
        <a:lstStyle/>
        <a:p>
          <a:pPr>
            <a:lnSpc>
              <a:spcPct val="100000"/>
            </a:lnSpc>
          </a:pPr>
          <a:endParaRPr lang="en-US" sz="2400"/>
        </a:p>
      </dgm:t>
    </dgm:pt>
    <dgm:pt modelId="{732E4CD4-C0CE-404E-82A9-AE70509B4008}">
      <dgm:prSet custT="1"/>
      <dgm:spPr/>
      <dgm:t>
        <a:bodyPr/>
        <a:lstStyle/>
        <a:p>
          <a:pPr>
            <a:lnSpc>
              <a:spcPct val="100000"/>
            </a:lnSpc>
          </a:pPr>
          <a:r>
            <a:rPr lang="en-US" sz="2800" dirty="0"/>
            <a:t>Elevated Security concerns</a:t>
          </a:r>
        </a:p>
      </dgm:t>
    </dgm:pt>
    <dgm:pt modelId="{1E9A1AED-3F49-4532-983B-B2291B68A31E}" type="parTrans" cxnId="{BAEC82FF-0E30-42F3-ABDC-B740BD316643}">
      <dgm:prSet/>
      <dgm:spPr/>
      <dgm:t>
        <a:bodyPr/>
        <a:lstStyle/>
        <a:p>
          <a:endParaRPr lang="en-US" sz="2400"/>
        </a:p>
      </dgm:t>
    </dgm:pt>
    <dgm:pt modelId="{912578B8-66FD-4080-A237-2206B4A1D816}" type="sibTrans" cxnId="{BAEC82FF-0E30-42F3-ABDC-B740BD316643}">
      <dgm:prSet/>
      <dgm:spPr/>
      <dgm:t>
        <a:bodyPr/>
        <a:lstStyle/>
        <a:p>
          <a:pPr>
            <a:lnSpc>
              <a:spcPct val="100000"/>
            </a:lnSpc>
          </a:pPr>
          <a:endParaRPr lang="en-US" sz="2400"/>
        </a:p>
      </dgm:t>
    </dgm:pt>
    <dgm:pt modelId="{1E6A41FB-4A14-4AAB-9C68-3B8C1FAD6EF7}">
      <dgm:prSet custT="1"/>
      <dgm:spPr/>
      <dgm:t>
        <a:bodyPr/>
        <a:lstStyle/>
        <a:p>
          <a:pPr>
            <a:lnSpc>
              <a:spcPct val="100000"/>
            </a:lnSpc>
          </a:pPr>
          <a:r>
            <a:rPr lang="en-US" sz="2800" dirty="0"/>
            <a:t>Risk of anomalies and irregularities</a:t>
          </a:r>
        </a:p>
      </dgm:t>
    </dgm:pt>
    <dgm:pt modelId="{B3AC0BF4-1B9C-4626-9531-43C542009FB3}" type="parTrans" cxnId="{595457A1-38F7-4D48-BD55-FA5AE9E7EDA0}">
      <dgm:prSet/>
      <dgm:spPr/>
      <dgm:t>
        <a:bodyPr/>
        <a:lstStyle/>
        <a:p>
          <a:endParaRPr lang="en-US" sz="2400"/>
        </a:p>
      </dgm:t>
    </dgm:pt>
    <dgm:pt modelId="{02958256-C4B9-4767-9A9F-6218DDEA4E5F}" type="sibTrans" cxnId="{595457A1-38F7-4D48-BD55-FA5AE9E7EDA0}">
      <dgm:prSet/>
      <dgm:spPr/>
      <dgm:t>
        <a:bodyPr/>
        <a:lstStyle/>
        <a:p>
          <a:endParaRPr lang="en-US" sz="2400"/>
        </a:p>
      </dgm:t>
    </dgm:pt>
    <dgm:pt modelId="{EE26A7E4-E7F9-4D76-B6B1-6356B3E1E58E}" type="pres">
      <dgm:prSet presAssocID="{6035B4BA-8B51-4A68-8DD2-CB06BDA19D0C}" presName="root" presStyleCnt="0">
        <dgm:presLayoutVars>
          <dgm:dir/>
          <dgm:resizeHandles val="exact"/>
        </dgm:presLayoutVars>
      </dgm:prSet>
      <dgm:spPr/>
      <dgm:t>
        <a:bodyPr/>
        <a:lstStyle/>
        <a:p>
          <a:endParaRPr lang="en-US"/>
        </a:p>
      </dgm:t>
    </dgm:pt>
    <dgm:pt modelId="{61CB2E86-BB40-4A54-A9C4-AF676F8ECBBB}" type="pres">
      <dgm:prSet presAssocID="{6035B4BA-8B51-4A68-8DD2-CB06BDA19D0C}" presName="container" presStyleCnt="0">
        <dgm:presLayoutVars>
          <dgm:dir/>
          <dgm:resizeHandles val="exact"/>
        </dgm:presLayoutVars>
      </dgm:prSet>
      <dgm:spPr/>
    </dgm:pt>
    <dgm:pt modelId="{7DD86F47-9DFB-4C4B-A159-E3CA120F0AF4}" type="pres">
      <dgm:prSet presAssocID="{8DDB2004-EFBD-44C4-97C5-B26FA5AD1EF6}" presName="compNode" presStyleCnt="0"/>
      <dgm:spPr/>
    </dgm:pt>
    <dgm:pt modelId="{575790A1-12A4-4791-8F1F-43B361EE6C5F}" type="pres">
      <dgm:prSet presAssocID="{8DDB2004-EFBD-44C4-97C5-B26FA5AD1EF6}" presName="iconBgRect" presStyleLbl="bgShp" presStyleIdx="0" presStyleCnt="6"/>
      <dgm:spPr/>
    </dgm:pt>
    <dgm:pt modelId="{243DCCD9-852B-477D-9793-E24D137F3FF3}" type="pres">
      <dgm:prSet presAssocID="{8DDB2004-EFBD-44C4-97C5-B26FA5AD1EF6}"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ater"/>
        </a:ext>
      </dgm:extLst>
    </dgm:pt>
    <dgm:pt modelId="{3ECE2BB9-F370-47C3-9FB5-9BBFB2F28775}" type="pres">
      <dgm:prSet presAssocID="{8DDB2004-EFBD-44C4-97C5-B26FA5AD1EF6}" presName="spaceRect" presStyleCnt="0"/>
      <dgm:spPr/>
    </dgm:pt>
    <dgm:pt modelId="{673F18D5-9300-447F-890B-0B998ED9F456}" type="pres">
      <dgm:prSet presAssocID="{8DDB2004-EFBD-44C4-97C5-B26FA5AD1EF6}" presName="textRect" presStyleLbl="revTx" presStyleIdx="0" presStyleCnt="6">
        <dgm:presLayoutVars>
          <dgm:chMax val="1"/>
          <dgm:chPref val="1"/>
        </dgm:presLayoutVars>
      </dgm:prSet>
      <dgm:spPr/>
      <dgm:t>
        <a:bodyPr/>
        <a:lstStyle/>
        <a:p>
          <a:endParaRPr lang="en-US"/>
        </a:p>
      </dgm:t>
    </dgm:pt>
    <dgm:pt modelId="{C47557CA-6C4B-4AAA-A835-ACD2884FEAD3}" type="pres">
      <dgm:prSet presAssocID="{54418E6C-FFB7-40F3-B218-ED58E76F5A3E}" presName="sibTrans" presStyleLbl="sibTrans2D1" presStyleIdx="0" presStyleCnt="0"/>
      <dgm:spPr/>
      <dgm:t>
        <a:bodyPr/>
        <a:lstStyle/>
        <a:p>
          <a:endParaRPr lang="en-US"/>
        </a:p>
      </dgm:t>
    </dgm:pt>
    <dgm:pt modelId="{C95890FF-0361-43F1-B328-54CE03A6468A}" type="pres">
      <dgm:prSet presAssocID="{DC19C5A4-50CF-4EDC-8852-B2E6F69D4C0B}" presName="compNode" presStyleCnt="0"/>
      <dgm:spPr/>
    </dgm:pt>
    <dgm:pt modelId="{D5D46C48-3ED9-4D6D-99D2-355A92C1A38D}" type="pres">
      <dgm:prSet presAssocID="{DC19C5A4-50CF-4EDC-8852-B2E6F69D4C0B}" presName="iconBgRect" presStyleLbl="bgShp" presStyleIdx="1" presStyleCnt="6"/>
      <dgm:spPr/>
    </dgm:pt>
    <dgm:pt modelId="{16DE500C-1C28-4928-B695-90E19B3C0F3C}" type="pres">
      <dgm:prSet presAssocID="{DC19C5A4-50CF-4EDC-8852-B2E6F69D4C0B}"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ridge scene"/>
        </a:ext>
      </dgm:extLst>
    </dgm:pt>
    <dgm:pt modelId="{DEDCDB2F-8C28-4DE1-830F-54A59B8BB4B2}" type="pres">
      <dgm:prSet presAssocID="{DC19C5A4-50CF-4EDC-8852-B2E6F69D4C0B}" presName="spaceRect" presStyleCnt="0"/>
      <dgm:spPr/>
    </dgm:pt>
    <dgm:pt modelId="{C5437AAE-1D28-42E2-8402-F3776FD14DA6}" type="pres">
      <dgm:prSet presAssocID="{DC19C5A4-50CF-4EDC-8852-B2E6F69D4C0B}" presName="textRect" presStyleLbl="revTx" presStyleIdx="1" presStyleCnt="6">
        <dgm:presLayoutVars>
          <dgm:chMax val="1"/>
          <dgm:chPref val="1"/>
        </dgm:presLayoutVars>
      </dgm:prSet>
      <dgm:spPr/>
      <dgm:t>
        <a:bodyPr/>
        <a:lstStyle/>
        <a:p>
          <a:endParaRPr lang="en-US"/>
        </a:p>
      </dgm:t>
    </dgm:pt>
    <dgm:pt modelId="{33F5F960-8E95-444F-A679-F4D7B182F4FA}" type="pres">
      <dgm:prSet presAssocID="{0F6DAEDF-6158-4D3D-A9A8-95F8BF381CFA}" presName="sibTrans" presStyleLbl="sibTrans2D1" presStyleIdx="0" presStyleCnt="0"/>
      <dgm:spPr/>
      <dgm:t>
        <a:bodyPr/>
        <a:lstStyle/>
        <a:p>
          <a:endParaRPr lang="en-US"/>
        </a:p>
      </dgm:t>
    </dgm:pt>
    <dgm:pt modelId="{9E4A4658-85AF-47B3-8D86-73D834F04DAA}" type="pres">
      <dgm:prSet presAssocID="{A2AFDE67-F2AE-4FDD-A33F-A00351739880}" presName="compNode" presStyleCnt="0"/>
      <dgm:spPr/>
    </dgm:pt>
    <dgm:pt modelId="{D919D5B4-AF35-4080-8C65-B547217BFE5B}" type="pres">
      <dgm:prSet presAssocID="{A2AFDE67-F2AE-4FDD-A33F-A00351739880}" presName="iconBgRect" presStyleLbl="bgShp" presStyleIdx="2" presStyleCnt="6"/>
      <dgm:spPr/>
    </dgm:pt>
    <dgm:pt modelId="{DC8E482B-7DE3-4E71-A92E-277340E62318}" type="pres">
      <dgm:prSet presAssocID="{A2AFDE67-F2AE-4FDD-A33F-A00351739880}"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68B253E6-6A4E-4629-AFD3-6655C6DB9B5A}" type="pres">
      <dgm:prSet presAssocID="{A2AFDE67-F2AE-4FDD-A33F-A00351739880}" presName="spaceRect" presStyleCnt="0"/>
      <dgm:spPr/>
    </dgm:pt>
    <dgm:pt modelId="{0B61FF7A-D7AE-40BD-9DE6-3F6FAA8324E8}" type="pres">
      <dgm:prSet presAssocID="{A2AFDE67-F2AE-4FDD-A33F-A00351739880}" presName="textRect" presStyleLbl="revTx" presStyleIdx="2" presStyleCnt="6">
        <dgm:presLayoutVars>
          <dgm:chMax val="1"/>
          <dgm:chPref val="1"/>
        </dgm:presLayoutVars>
      </dgm:prSet>
      <dgm:spPr/>
      <dgm:t>
        <a:bodyPr/>
        <a:lstStyle/>
        <a:p>
          <a:endParaRPr lang="en-US"/>
        </a:p>
      </dgm:t>
    </dgm:pt>
    <dgm:pt modelId="{9C82F2BA-281B-4328-9A50-7DD77229AE71}" type="pres">
      <dgm:prSet presAssocID="{870BC3D2-2371-4DF5-B4D6-98A33EF2CDD9}" presName="sibTrans" presStyleLbl="sibTrans2D1" presStyleIdx="0" presStyleCnt="0"/>
      <dgm:spPr/>
      <dgm:t>
        <a:bodyPr/>
        <a:lstStyle/>
        <a:p>
          <a:endParaRPr lang="en-US"/>
        </a:p>
      </dgm:t>
    </dgm:pt>
    <dgm:pt modelId="{EA6EFBBD-881D-4DBE-A3A3-AAE66A282970}" type="pres">
      <dgm:prSet presAssocID="{8CEFB8FC-0686-4596-A546-2ABDBBA51F7D}" presName="compNode" presStyleCnt="0"/>
      <dgm:spPr/>
    </dgm:pt>
    <dgm:pt modelId="{DB76BB35-74F3-418A-9D96-2579EB412615}" type="pres">
      <dgm:prSet presAssocID="{8CEFB8FC-0686-4596-A546-2ABDBBA51F7D}" presName="iconBgRect" presStyleLbl="bgShp" presStyleIdx="3" presStyleCnt="6"/>
      <dgm:spPr/>
    </dgm:pt>
    <dgm:pt modelId="{483176A9-9487-49BA-8C8A-5202E6572F82}" type="pres">
      <dgm:prSet presAssocID="{8CEFB8FC-0686-4596-A546-2ABDBBA51F7D}"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19B4AA97-AD58-4BDE-8113-907267F56039}" type="pres">
      <dgm:prSet presAssocID="{8CEFB8FC-0686-4596-A546-2ABDBBA51F7D}" presName="spaceRect" presStyleCnt="0"/>
      <dgm:spPr/>
    </dgm:pt>
    <dgm:pt modelId="{73942B50-C827-4DA1-967F-9F230E0658F0}" type="pres">
      <dgm:prSet presAssocID="{8CEFB8FC-0686-4596-A546-2ABDBBA51F7D}" presName="textRect" presStyleLbl="revTx" presStyleIdx="3" presStyleCnt="6">
        <dgm:presLayoutVars>
          <dgm:chMax val="1"/>
          <dgm:chPref val="1"/>
        </dgm:presLayoutVars>
      </dgm:prSet>
      <dgm:spPr/>
      <dgm:t>
        <a:bodyPr/>
        <a:lstStyle/>
        <a:p>
          <a:endParaRPr lang="en-US"/>
        </a:p>
      </dgm:t>
    </dgm:pt>
    <dgm:pt modelId="{788A359A-5CC3-482A-ADEE-F7A5EC0EF87B}" type="pres">
      <dgm:prSet presAssocID="{059AACCA-3D5D-4FDA-8DF2-E09E18F1CA6B}" presName="sibTrans" presStyleLbl="sibTrans2D1" presStyleIdx="0" presStyleCnt="0"/>
      <dgm:spPr/>
      <dgm:t>
        <a:bodyPr/>
        <a:lstStyle/>
        <a:p>
          <a:endParaRPr lang="en-US"/>
        </a:p>
      </dgm:t>
    </dgm:pt>
    <dgm:pt modelId="{C4D0D3B9-BB0A-4BBF-9509-16FCAF73DA4C}" type="pres">
      <dgm:prSet presAssocID="{732E4CD4-C0CE-404E-82A9-AE70509B4008}" presName="compNode" presStyleCnt="0"/>
      <dgm:spPr/>
    </dgm:pt>
    <dgm:pt modelId="{0C67372A-EED8-4B2D-9730-269DE9526A70}" type="pres">
      <dgm:prSet presAssocID="{732E4CD4-C0CE-404E-82A9-AE70509B4008}" presName="iconBgRect" presStyleLbl="bgShp" presStyleIdx="4" presStyleCnt="6"/>
      <dgm:spPr/>
    </dgm:pt>
    <dgm:pt modelId="{B75E7CEB-AEB7-45FD-B4C6-EA21DB7B91E9}" type="pres">
      <dgm:prSet presAssocID="{732E4CD4-C0CE-404E-82A9-AE70509B4008}"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ecurity Camera Sign"/>
        </a:ext>
      </dgm:extLst>
    </dgm:pt>
    <dgm:pt modelId="{56A0566E-3776-4515-A930-F2EB4ABD3912}" type="pres">
      <dgm:prSet presAssocID="{732E4CD4-C0CE-404E-82A9-AE70509B4008}" presName="spaceRect" presStyleCnt="0"/>
      <dgm:spPr/>
    </dgm:pt>
    <dgm:pt modelId="{1B487662-523A-40C6-B8F9-FD711E6B5A64}" type="pres">
      <dgm:prSet presAssocID="{732E4CD4-C0CE-404E-82A9-AE70509B4008}" presName="textRect" presStyleLbl="revTx" presStyleIdx="4" presStyleCnt="6">
        <dgm:presLayoutVars>
          <dgm:chMax val="1"/>
          <dgm:chPref val="1"/>
        </dgm:presLayoutVars>
      </dgm:prSet>
      <dgm:spPr/>
      <dgm:t>
        <a:bodyPr/>
        <a:lstStyle/>
        <a:p>
          <a:endParaRPr lang="en-US"/>
        </a:p>
      </dgm:t>
    </dgm:pt>
    <dgm:pt modelId="{99789FBB-5BF0-4A69-937B-EAB2C6EE8BF1}" type="pres">
      <dgm:prSet presAssocID="{912578B8-66FD-4080-A237-2206B4A1D816}" presName="sibTrans" presStyleLbl="sibTrans2D1" presStyleIdx="0" presStyleCnt="0"/>
      <dgm:spPr/>
      <dgm:t>
        <a:bodyPr/>
        <a:lstStyle/>
        <a:p>
          <a:endParaRPr lang="en-US"/>
        </a:p>
      </dgm:t>
    </dgm:pt>
    <dgm:pt modelId="{29ACCE14-56F1-4E43-BD35-482FD0D9F05D}" type="pres">
      <dgm:prSet presAssocID="{1E6A41FB-4A14-4AAB-9C68-3B8C1FAD6EF7}" presName="compNode" presStyleCnt="0"/>
      <dgm:spPr/>
    </dgm:pt>
    <dgm:pt modelId="{A288ACFB-4A04-4241-9E32-157B5B73916B}" type="pres">
      <dgm:prSet presAssocID="{1E6A41FB-4A14-4AAB-9C68-3B8C1FAD6EF7}" presName="iconBgRect" presStyleLbl="bgShp" presStyleIdx="5" presStyleCnt="6"/>
      <dgm:spPr/>
    </dgm:pt>
    <dgm:pt modelId="{FDC71034-7FD1-435D-898F-4EDEED67A7F2}" type="pres">
      <dgm:prSet presAssocID="{1E6A41FB-4A14-4AAB-9C68-3B8C1FAD6EF7}"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Stethoscope"/>
        </a:ext>
      </dgm:extLst>
    </dgm:pt>
    <dgm:pt modelId="{76BE74E2-4820-4B27-BA13-E7C72F5382FF}" type="pres">
      <dgm:prSet presAssocID="{1E6A41FB-4A14-4AAB-9C68-3B8C1FAD6EF7}" presName="spaceRect" presStyleCnt="0"/>
      <dgm:spPr/>
    </dgm:pt>
    <dgm:pt modelId="{03C835E3-4F64-41B3-BA41-E64F5BAAF572}" type="pres">
      <dgm:prSet presAssocID="{1E6A41FB-4A14-4AAB-9C68-3B8C1FAD6EF7}" presName="textRect" presStyleLbl="revTx" presStyleIdx="5" presStyleCnt="6">
        <dgm:presLayoutVars>
          <dgm:chMax val="1"/>
          <dgm:chPref val="1"/>
        </dgm:presLayoutVars>
      </dgm:prSet>
      <dgm:spPr/>
      <dgm:t>
        <a:bodyPr/>
        <a:lstStyle/>
        <a:p>
          <a:endParaRPr lang="en-US"/>
        </a:p>
      </dgm:t>
    </dgm:pt>
  </dgm:ptLst>
  <dgm:cxnLst>
    <dgm:cxn modelId="{3BB8700F-183E-4212-9D48-70D48D734F33}" type="presOf" srcId="{732E4CD4-C0CE-404E-82A9-AE70509B4008}" destId="{1B487662-523A-40C6-B8F9-FD711E6B5A64}" srcOrd="0" destOrd="0" presId="urn:microsoft.com/office/officeart/2018/2/layout/IconCircleList"/>
    <dgm:cxn modelId="{593259F1-519C-4F36-BB06-947510D9800C}" srcId="{6035B4BA-8B51-4A68-8DD2-CB06BDA19D0C}" destId="{8DDB2004-EFBD-44C4-97C5-B26FA5AD1EF6}" srcOrd="0" destOrd="0" parTransId="{46A45EEA-5019-4E62-B7F8-00A419D41BFC}" sibTransId="{54418E6C-FFB7-40F3-B218-ED58E76F5A3E}"/>
    <dgm:cxn modelId="{E914DAD1-BFD8-4298-891D-8AE16FC19CAD}" type="presOf" srcId="{A2AFDE67-F2AE-4FDD-A33F-A00351739880}" destId="{0B61FF7A-D7AE-40BD-9DE6-3F6FAA8324E8}" srcOrd="0" destOrd="0" presId="urn:microsoft.com/office/officeart/2018/2/layout/IconCircleList"/>
    <dgm:cxn modelId="{595457A1-38F7-4D48-BD55-FA5AE9E7EDA0}" srcId="{6035B4BA-8B51-4A68-8DD2-CB06BDA19D0C}" destId="{1E6A41FB-4A14-4AAB-9C68-3B8C1FAD6EF7}" srcOrd="5" destOrd="0" parTransId="{B3AC0BF4-1B9C-4626-9531-43C542009FB3}" sibTransId="{02958256-C4B9-4767-9A9F-6218DDEA4E5F}"/>
    <dgm:cxn modelId="{BAEC82FF-0E30-42F3-ABDC-B740BD316643}" srcId="{6035B4BA-8B51-4A68-8DD2-CB06BDA19D0C}" destId="{732E4CD4-C0CE-404E-82A9-AE70509B4008}" srcOrd="4" destOrd="0" parTransId="{1E9A1AED-3F49-4532-983B-B2291B68A31E}" sibTransId="{912578B8-66FD-4080-A237-2206B4A1D816}"/>
    <dgm:cxn modelId="{ED97DD20-4708-4D1B-9850-A2873EAD08ED}" type="presOf" srcId="{8CEFB8FC-0686-4596-A546-2ABDBBA51F7D}" destId="{73942B50-C827-4DA1-967F-9F230E0658F0}" srcOrd="0" destOrd="0" presId="urn:microsoft.com/office/officeart/2018/2/layout/IconCircleList"/>
    <dgm:cxn modelId="{00D38773-DF76-416C-B315-0C5914C0ACA1}" type="presOf" srcId="{1E6A41FB-4A14-4AAB-9C68-3B8C1FAD6EF7}" destId="{03C835E3-4F64-41B3-BA41-E64F5BAAF572}" srcOrd="0" destOrd="0" presId="urn:microsoft.com/office/officeart/2018/2/layout/IconCircleList"/>
    <dgm:cxn modelId="{2DAF132D-A56A-4237-8616-B9764D2C0A5C}" type="presOf" srcId="{6035B4BA-8B51-4A68-8DD2-CB06BDA19D0C}" destId="{EE26A7E4-E7F9-4D76-B6B1-6356B3E1E58E}" srcOrd="0" destOrd="0" presId="urn:microsoft.com/office/officeart/2018/2/layout/IconCircleList"/>
    <dgm:cxn modelId="{ED755C92-800E-4A82-BA15-2B36B1968183}" srcId="{6035B4BA-8B51-4A68-8DD2-CB06BDA19D0C}" destId="{DC19C5A4-50CF-4EDC-8852-B2E6F69D4C0B}" srcOrd="1" destOrd="0" parTransId="{700D5825-3F69-404D-BEB9-79E28DE1DE9E}" sibTransId="{0F6DAEDF-6158-4D3D-A9A8-95F8BF381CFA}"/>
    <dgm:cxn modelId="{4B4E1D19-56C1-424D-BFF1-14514515C692}" type="presOf" srcId="{870BC3D2-2371-4DF5-B4D6-98A33EF2CDD9}" destId="{9C82F2BA-281B-4328-9A50-7DD77229AE71}" srcOrd="0" destOrd="0" presId="urn:microsoft.com/office/officeart/2018/2/layout/IconCircleList"/>
    <dgm:cxn modelId="{D02C2062-24DF-4849-A8AE-ADDEFE50C91C}" srcId="{6035B4BA-8B51-4A68-8DD2-CB06BDA19D0C}" destId="{A2AFDE67-F2AE-4FDD-A33F-A00351739880}" srcOrd="2" destOrd="0" parTransId="{C9446044-1C98-4281-9EB2-373E45BA39E0}" sibTransId="{870BC3D2-2371-4DF5-B4D6-98A33EF2CDD9}"/>
    <dgm:cxn modelId="{37E6DFCC-27E5-43CA-8EFF-08F3F949864E}" type="presOf" srcId="{54418E6C-FFB7-40F3-B218-ED58E76F5A3E}" destId="{C47557CA-6C4B-4AAA-A835-ACD2884FEAD3}" srcOrd="0" destOrd="0" presId="urn:microsoft.com/office/officeart/2018/2/layout/IconCircleList"/>
    <dgm:cxn modelId="{B00AE6DD-298A-404A-AED7-4CB4CFBF8767}" type="presOf" srcId="{912578B8-66FD-4080-A237-2206B4A1D816}" destId="{99789FBB-5BF0-4A69-937B-EAB2C6EE8BF1}" srcOrd="0" destOrd="0" presId="urn:microsoft.com/office/officeart/2018/2/layout/IconCircleList"/>
    <dgm:cxn modelId="{E56DEF10-82F5-4308-BE5D-3B307C4BF028}" type="presOf" srcId="{059AACCA-3D5D-4FDA-8DF2-E09E18F1CA6B}" destId="{788A359A-5CC3-482A-ADEE-F7A5EC0EF87B}" srcOrd="0" destOrd="0" presId="urn:microsoft.com/office/officeart/2018/2/layout/IconCircleList"/>
    <dgm:cxn modelId="{105FBBA6-C128-45B2-A764-EBFD24991736}" type="presOf" srcId="{DC19C5A4-50CF-4EDC-8852-B2E6F69D4C0B}" destId="{C5437AAE-1D28-42E2-8402-F3776FD14DA6}" srcOrd="0" destOrd="0" presId="urn:microsoft.com/office/officeart/2018/2/layout/IconCircleList"/>
    <dgm:cxn modelId="{1EE2A88B-A822-4A3A-AA41-353ACC1F1086}" type="presOf" srcId="{8DDB2004-EFBD-44C4-97C5-B26FA5AD1EF6}" destId="{673F18D5-9300-447F-890B-0B998ED9F456}" srcOrd="0" destOrd="0" presId="urn:microsoft.com/office/officeart/2018/2/layout/IconCircleList"/>
    <dgm:cxn modelId="{83CA6CCB-ADC0-46AB-9093-BC9C2E91F342}" srcId="{6035B4BA-8B51-4A68-8DD2-CB06BDA19D0C}" destId="{8CEFB8FC-0686-4596-A546-2ABDBBA51F7D}" srcOrd="3" destOrd="0" parTransId="{1F0BDFAF-02AC-4BBC-A9A6-6E432AEAB3FF}" sibTransId="{059AACCA-3D5D-4FDA-8DF2-E09E18F1CA6B}"/>
    <dgm:cxn modelId="{3BC69F03-726F-4F91-93DE-4E505B2A59CF}" type="presOf" srcId="{0F6DAEDF-6158-4D3D-A9A8-95F8BF381CFA}" destId="{33F5F960-8E95-444F-A679-F4D7B182F4FA}" srcOrd="0" destOrd="0" presId="urn:microsoft.com/office/officeart/2018/2/layout/IconCircleList"/>
    <dgm:cxn modelId="{0E87DA1F-8BA8-4D27-8386-D183D3979556}" type="presParOf" srcId="{EE26A7E4-E7F9-4D76-B6B1-6356B3E1E58E}" destId="{61CB2E86-BB40-4A54-A9C4-AF676F8ECBBB}" srcOrd="0" destOrd="0" presId="urn:microsoft.com/office/officeart/2018/2/layout/IconCircleList"/>
    <dgm:cxn modelId="{0418B2F0-2EEE-4E08-A95C-C433B2FDA34D}" type="presParOf" srcId="{61CB2E86-BB40-4A54-A9C4-AF676F8ECBBB}" destId="{7DD86F47-9DFB-4C4B-A159-E3CA120F0AF4}" srcOrd="0" destOrd="0" presId="urn:microsoft.com/office/officeart/2018/2/layout/IconCircleList"/>
    <dgm:cxn modelId="{EFD0FA58-7D38-4D26-9772-C9F98CE2AF61}" type="presParOf" srcId="{7DD86F47-9DFB-4C4B-A159-E3CA120F0AF4}" destId="{575790A1-12A4-4791-8F1F-43B361EE6C5F}" srcOrd="0" destOrd="0" presId="urn:microsoft.com/office/officeart/2018/2/layout/IconCircleList"/>
    <dgm:cxn modelId="{422741AF-F935-4F03-9A1E-7FCD99A68E59}" type="presParOf" srcId="{7DD86F47-9DFB-4C4B-A159-E3CA120F0AF4}" destId="{243DCCD9-852B-477D-9793-E24D137F3FF3}" srcOrd="1" destOrd="0" presId="urn:microsoft.com/office/officeart/2018/2/layout/IconCircleList"/>
    <dgm:cxn modelId="{1FFD9023-8A7E-4E80-B446-576632CF6872}" type="presParOf" srcId="{7DD86F47-9DFB-4C4B-A159-E3CA120F0AF4}" destId="{3ECE2BB9-F370-47C3-9FB5-9BBFB2F28775}" srcOrd="2" destOrd="0" presId="urn:microsoft.com/office/officeart/2018/2/layout/IconCircleList"/>
    <dgm:cxn modelId="{1B10A13A-B941-44A7-9EED-35B5666BC559}" type="presParOf" srcId="{7DD86F47-9DFB-4C4B-A159-E3CA120F0AF4}" destId="{673F18D5-9300-447F-890B-0B998ED9F456}" srcOrd="3" destOrd="0" presId="urn:microsoft.com/office/officeart/2018/2/layout/IconCircleList"/>
    <dgm:cxn modelId="{150B69FE-1B54-49BE-8FDE-F28695E9857A}" type="presParOf" srcId="{61CB2E86-BB40-4A54-A9C4-AF676F8ECBBB}" destId="{C47557CA-6C4B-4AAA-A835-ACD2884FEAD3}" srcOrd="1" destOrd="0" presId="urn:microsoft.com/office/officeart/2018/2/layout/IconCircleList"/>
    <dgm:cxn modelId="{9571A146-709A-4B9A-880F-18ABD1CCF173}" type="presParOf" srcId="{61CB2E86-BB40-4A54-A9C4-AF676F8ECBBB}" destId="{C95890FF-0361-43F1-B328-54CE03A6468A}" srcOrd="2" destOrd="0" presId="urn:microsoft.com/office/officeart/2018/2/layout/IconCircleList"/>
    <dgm:cxn modelId="{B7914E70-EE84-409B-85C9-E09326DB553F}" type="presParOf" srcId="{C95890FF-0361-43F1-B328-54CE03A6468A}" destId="{D5D46C48-3ED9-4D6D-99D2-355A92C1A38D}" srcOrd="0" destOrd="0" presId="urn:microsoft.com/office/officeart/2018/2/layout/IconCircleList"/>
    <dgm:cxn modelId="{FDB85D05-AB2F-465B-B21D-5D71383C3D86}" type="presParOf" srcId="{C95890FF-0361-43F1-B328-54CE03A6468A}" destId="{16DE500C-1C28-4928-B695-90E19B3C0F3C}" srcOrd="1" destOrd="0" presId="urn:microsoft.com/office/officeart/2018/2/layout/IconCircleList"/>
    <dgm:cxn modelId="{6BFCEFC9-2421-4A80-9BDE-FDC9B24D6F6E}" type="presParOf" srcId="{C95890FF-0361-43F1-B328-54CE03A6468A}" destId="{DEDCDB2F-8C28-4DE1-830F-54A59B8BB4B2}" srcOrd="2" destOrd="0" presId="urn:microsoft.com/office/officeart/2018/2/layout/IconCircleList"/>
    <dgm:cxn modelId="{505F2E90-6F9A-4AA6-BF07-8D5D0C8ED464}" type="presParOf" srcId="{C95890FF-0361-43F1-B328-54CE03A6468A}" destId="{C5437AAE-1D28-42E2-8402-F3776FD14DA6}" srcOrd="3" destOrd="0" presId="urn:microsoft.com/office/officeart/2018/2/layout/IconCircleList"/>
    <dgm:cxn modelId="{4A9388F9-CF26-496D-8ADE-E48A6CF9310E}" type="presParOf" srcId="{61CB2E86-BB40-4A54-A9C4-AF676F8ECBBB}" destId="{33F5F960-8E95-444F-A679-F4D7B182F4FA}" srcOrd="3" destOrd="0" presId="urn:microsoft.com/office/officeart/2018/2/layout/IconCircleList"/>
    <dgm:cxn modelId="{A9230E33-6455-4D94-8393-E9AFDDEE072A}" type="presParOf" srcId="{61CB2E86-BB40-4A54-A9C4-AF676F8ECBBB}" destId="{9E4A4658-85AF-47B3-8D86-73D834F04DAA}" srcOrd="4" destOrd="0" presId="urn:microsoft.com/office/officeart/2018/2/layout/IconCircleList"/>
    <dgm:cxn modelId="{42E30F8B-AD99-40A9-9540-B7AC074F205D}" type="presParOf" srcId="{9E4A4658-85AF-47B3-8D86-73D834F04DAA}" destId="{D919D5B4-AF35-4080-8C65-B547217BFE5B}" srcOrd="0" destOrd="0" presId="urn:microsoft.com/office/officeart/2018/2/layout/IconCircleList"/>
    <dgm:cxn modelId="{34FB6901-496C-4A45-92BA-B5E569711353}" type="presParOf" srcId="{9E4A4658-85AF-47B3-8D86-73D834F04DAA}" destId="{DC8E482B-7DE3-4E71-A92E-277340E62318}" srcOrd="1" destOrd="0" presId="urn:microsoft.com/office/officeart/2018/2/layout/IconCircleList"/>
    <dgm:cxn modelId="{EE1EAC82-70B9-4E19-9E44-0E7C6F34578F}" type="presParOf" srcId="{9E4A4658-85AF-47B3-8D86-73D834F04DAA}" destId="{68B253E6-6A4E-4629-AFD3-6655C6DB9B5A}" srcOrd="2" destOrd="0" presId="urn:microsoft.com/office/officeart/2018/2/layout/IconCircleList"/>
    <dgm:cxn modelId="{EC176F22-6BBF-4BA2-9C4F-1ACDF7EC5273}" type="presParOf" srcId="{9E4A4658-85AF-47B3-8D86-73D834F04DAA}" destId="{0B61FF7A-D7AE-40BD-9DE6-3F6FAA8324E8}" srcOrd="3" destOrd="0" presId="urn:microsoft.com/office/officeart/2018/2/layout/IconCircleList"/>
    <dgm:cxn modelId="{2287004E-1319-4FF1-9E7B-9F9654A174E8}" type="presParOf" srcId="{61CB2E86-BB40-4A54-A9C4-AF676F8ECBBB}" destId="{9C82F2BA-281B-4328-9A50-7DD77229AE71}" srcOrd="5" destOrd="0" presId="urn:microsoft.com/office/officeart/2018/2/layout/IconCircleList"/>
    <dgm:cxn modelId="{AA581527-4011-4267-BA05-DFCE8BAD800B}" type="presParOf" srcId="{61CB2E86-BB40-4A54-A9C4-AF676F8ECBBB}" destId="{EA6EFBBD-881D-4DBE-A3A3-AAE66A282970}" srcOrd="6" destOrd="0" presId="urn:microsoft.com/office/officeart/2018/2/layout/IconCircleList"/>
    <dgm:cxn modelId="{2E2D3AB0-FDA8-4321-9F48-13F99C002E5C}" type="presParOf" srcId="{EA6EFBBD-881D-4DBE-A3A3-AAE66A282970}" destId="{DB76BB35-74F3-418A-9D96-2579EB412615}" srcOrd="0" destOrd="0" presId="urn:microsoft.com/office/officeart/2018/2/layout/IconCircleList"/>
    <dgm:cxn modelId="{9DE9BFE3-6EB0-4F5C-822B-3DE6E8E4BE7B}" type="presParOf" srcId="{EA6EFBBD-881D-4DBE-A3A3-AAE66A282970}" destId="{483176A9-9487-49BA-8C8A-5202E6572F82}" srcOrd="1" destOrd="0" presId="urn:microsoft.com/office/officeart/2018/2/layout/IconCircleList"/>
    <dgm:cxn modelId="{02E96AA8-9645-4B61-AC4E-281808333494}" type="presParOf" srcId="{EA6EFBBD-881D-4DBE-A3A3-AAE66A282970}" destId="{19B4AA97-AD58-4BDE-8113-907267F56039}" srcOrd="2" destOrd="0" presId="urn:microsoft.com/office/officeart/2018/2/layout/IconCircleList"/>
    <dgm:cxn modelId="{D9C4659C-FB15-49C1-A28E-3035024958FB}" type="presParOf" srcId="{EA6EFBBD-881D-4DBE-A3A3-AAE66A282970}" destId="{73942B50-C827-4DA1-967F-9F230E0658F0}" srcOrd="3" destOrd="0" presId="urn:microsoft.com/office/officeart/2018/2/layout/IconCircleList"/>
    <dgm:cxn modelId="{4BE68A84-2259-4C00-935A-3F92C0CA221C}" type="presParOf" srcId="{61CB2E86-BB40-4A54-A9C4-AF676F8ECBBB}" destId="{788A359A-5CC3-482A-ADEE-F7A5EC0EF87B}" srcOrd="7" destOrd="0" presId="urn:microsoft.com/office/officeart/2018/2/layout/IconCircleList"/>
    <dgm:cxn modelId="{CC305493-39E0-42BE-A1A9-5BC6930D6BE1}" type="presParOf" srcId="{61CB2E86-BB40-4A54-A9C4-AF676F8ECBBB}" destId="{C4D0D3B9-BB0A-4BBF-9509-16FCAF73DA4C}" srcOrd="8" destOrd="0" presId="urn:microsoft.com/office/officeart/2018/2/layout/IconCircleList"/>
    <dgm:cxn modelId="{7CADD1DE-4E14-45C3-98AA-77686200B861}" type="presParOf" srcId="{C4D0D3B9-BB0A-4BBF-9509-16FCAF73DA4C}" destId="{0C67372A-EED8-4B2D-9730-269DE9526A70}" srcOrd="0" destOrd="0" presId="urn:microsoft.com/office/officeart/2018/2/layout/IconCircleList"/>
    <dgm:cxn modelId="{9D19173D-E49F-47BD-B9F7-0C90642E0445}" type="presParOf" srcId="{C4D0D3B9-BB0A-4BBF-9509-16FCAF73DA4C}" destId="{B75E7CEB-AEB7-45FD-B4C6-EA21DB7B91E9}" srcOrd="1" destOrd="0" presId="urn:microsoft.com/office/officeart/2018/2/layout/IconCircleList"/>
    <dgm:cxn modelId="{BBC989E3-D36B-4745-9298-7988FD534F0E}" type="presParOf" srcId="{C4D0D3B9-BB0A-4BBF-9509-16FCAF73DA4C}" destId="{56A0566E-3776-4515-A930-F2EB4ABD3912}" srcOrd="2" destOrd="0" presId="urn:microsoft.com/office/officeart/2018/2/layout/IconCircleList"/>
    <dgm:cxn modelId="{A6F47064-8006-472C-8AB3-A79435ABDD24}" type="presParOf" srcId="{C4D0D3B9-BB0A-4BBF-9509-16FCAF73DA4C}" destId="{1B487662-523A-40C6-B8F9-FD711E6B5A64}" srcOrd="3" destOrd="0" presId="urn:microsoft.com/office/officeart/2018/2/layout/IconCircleList"/>
    <dgm:cxn modelId="{FDCA0931-38C6-46D8-929B-2A27F4BEB57C}" type="presParOf" srcId="{61CB2E86-BB40-4A54-A9C4-AF676F8ECBBB}" destId="{99789FBB-5BF0-4A69-937B-EAB2C6EE8BF1}" srcOrd="9" destOrd="0" presId="urn:microsoft.com/office/officeart/2018/2/layout/IconCircleList"/>
    <dgm:cxn modelId="{B442A357-9833-4E94-83D4-7B63E8C64B30}" type="presParOf" srcId="{61CB2E86-BB40-4A54-A9C4-AF676F8ECBBB}" destId="{29ACCE14-56F1-4E43-BD35-482FD0D9F05D}" srcOrd="10" destOrd="0" presId="urn:microsoft.com/office/officeart/2018/2/layout/IconCircleList"/>
    <dgm:cxn modelId="{78DCCE75-AFEA-4664-8173-D8FDE78D8B81}" type="presParOf" srcId="{29ACCE14-56F1-4E43-BD35-482FD0D9F05D}" destId="{A288ACFB-4A04-4241-9E32-157B5B73916B}" srcOrd="0" destOrd="0" presId="urn:microsoft.com/office/officeart/2018/2/layout/IconCircleList"/>
    <dgm:cxn modelId="{385D6C21-08A9-437D-9F1F-F1FCEC5D58A1}" type="presParOf" srcId="{29ACCE14-56F1-4E43-BD35-482FD0D9F05D}" destId="{FDC71034-7FD1-435D-898F-4EDEED67A7F2}" srcOrd="1" destOrd="0" presId="urn:microsoft.com/office/officeart/2018/2/layout/IconCircleList"/>
    <dgm:cxn modelId="{29970D83-BFA5-4F47-AB76-16BA903F0BF2}" type="presParOf" srcId="{29ACCE14-56F1-4E43-BD35-482FD0D9F05D}" destId="{76BE74E2-4820-4B27-BA13-E7C72F5382FF}" srcOrd="2" destOrd="0" presId="urn:microsoft.com/office/officeart/2018/2/layout/IconCircleList"/>
    <dgm:cxn modelId="{632CE347-ADDB-4D64-80C7-2499820810EA}" type="presParOf" srcId="{29ACCE14-56F1-4E43-BD35-482FD0D9F05D}" destId="{03C835E3-4F64-41B3-BA41-E64F5BAAF5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1EE7F1-EB50-40FB-9EA0-4F20272DE234}" type="doc">
      <dgm:prSet loTypeId="urn:microsoft.com/office/officeart/2005/8/layout/default" loCatId="list" qsTypeId="urn:microsoft.com/office/officeart/2005/8/quickstyle/simple5" qsCatId="simple" csTypeId="urn:microsoft.com/office/officeart/2005/8/colors/accent4_3" csCatId="accent4" phldr="1"/>
      <dgm:spPr/>
      <dgm:t>
        <a:bodyPr/>
        <a:lstStyle/>
        <a:p>
          <a:endParaRPr lang="en-US"/>
        </a:p>
      </dgm:t>
    </dgm:pt>
    <dgm:pt modelId="{F59EAF7C-5E0B-409D-881D-4ADE01AA720D}">
      <dgm:prSet/>
      <dgm:spPr/>
      <dgm:t>
        <a:bodyPr/>
        <a:lstStyle/>
        <a:p>
          <a:pPr algn="ctr"/>
          <a:r>
            <a:rPr lang="en-US" b="1" u="sng" dirty="0">
              <a:solidFill>
                <a:schemeClr val="accent1"/>
              </a:solidFill>
            </a:rPr>
            <a:t>Normal Traffic</a:t>
          </a:r>
          <a:endParaRPr lang="en-US" dirty="0">
            <a:solidFill>
              <a:schemeClr val="accent1"/>
            </a:solidFill>
          </a:endParaRPr>
        </a:p>
      </dgm:t>
    </dgm:pt>
    <dgm:pt modelId="{0479121F-08E0-4053-AA79-650683F86D2E}" type="parTrans" cxnId="{2D2CCBD3-E58E-4528-A5F3-2BF5DEEFAC14}">
      <dgm:prSet/>
      <dgm:spPr/>
      <dgm:t>
        <a:bodyPr/>
        <a:lstStyle/>
        <a:p>
          <a:endParaRPr lang="en-US"/>
        </a:p>
      </dgm:t>
    </dgm:pt>
    <dgm:pt modelId="{CCC8FD82-E85C-4803-A9A5-D4BAB441B296}" type="sibTrans" cxnId="{2D2CCBD3-E58E-4528-A5F3-2BF5DEEFAC14}">
      <dgm:prSet/>
      <dgm:spPr/>
      <dgm:t>
        <a:bodyPr/>
        <a:lstStyle/>
        <a:p>
          <a:endParaRPr lang="en-US"/>
        </a:p>
      </dgm:t>
    </dgm:pt>
    <dgm:pt modelId="{5EE313C0-CC2F-4EEF-8BD7-2C6203CF9C65}">
      <dgm:prSet/>
      <dgm:spPr/>
      <dgm:t>
        <a:bodyPr/>
        <a:lstStyle/>
        <a:p>
          <a:pPr algn="l"/>
          <a:r>
            <a:rPr lang="en-US" dirty="0">
              <a:solidFill>
                <a:schemeClr val="accent1"/>
              </a:solidFill>
            </a:rPr>
            <a:t>Legitimate and expected device behavior.</a:t>
          </a:r>
        </a:p>
      </dgm:t>
    </dgm:pt>
    <dgm:pt modelId="{27962F20-04DF-49AD-9480-5DE25DA2C888}" type="parTrans" cxnId="{BBAD55DB-C6E3-443E-A085-C7EDCDD424DC}">
      <dgm:prSet/>
      <dgm:spPr/>
      <dgm:t>
        <a:bodyPr/>
        <a:lstStyle/>
        <a:p>
          <a:endParaRPr lang="en-US"/>
        </a:p>
      </dgm:t>
    </dgm:pt>
    <dgm:pt modelId="{64706BE7-60CC-4C61-9960-BE1DFA62ED7A}" type="sibTrans" cxnId="{BBAD55DB-C6E3-443E-A085-C7EDCDD424DC}">
      <dgm:prSet/>
      <dgm:spPr/>
      <dgm:t>
        <a:bodyPr/>
        <a:lstStyle/>
        <a:p>
          <a:endParaRPr lang="en-US"/>
        </a:p>
      </dgm:t>
    </dgm:pt>
    <dgm:pt modelId="{DC7963EA-BCC4-4BFF-8C89-1EDDA81CBEF9}">
      <dgm:prSet/>
      <dgm:spPr/>
      <dgm:t>
        <a:bodyPr/>
        <a:lstStyle/>
        <a:p>
          <a:pPr algn="l"/>
          <a:r>
            <a:rPr lang="en-US" dirty="0">
              <a:solidFill>
                <a:schemeClr val="accent1"/>
              </a:solidFill>
            </a:rPr>
            <a:t>Consistent patterns, no anomalies.</a:t>
          </a:r>
        </a:p>
      </dgm:t>
    </dgm:pt>
    <dgm:pt modelId="{DC61463C-2350-4E58-A882-1E0C42F27C6A}" type="parTrans" cxnId="{6AD320E1-1B0F-47CB-9BAA-99236A1B7C09}">
      <dgm:prSet/>
      <dgm:spPr/>
      <dgm:t>
        <a:bodyPr/>
        <a:lstStyle/>
        <a:p>
          <a:endParaRPr lang="en-US"/>
        </a:p>
      </dgm:t>
    </dgm:pt>
    <dgm:pt modelId="{E0265A30-9867-4188-8B1F-150135F63FF9}" type="sibTrans" cxnId="{6AD320E1-1B0F-47CB-9BAA-99236A1B7C09}">
      <dgm:prSet/>
      <dgm:spPr/>
      <dgm:t>
        <a:bodyPr/>
        <a:lstStyle/>
        <a:p>
          <a:endParaRPr lang="en-US"/>
        </a:p>
      </dgm:t>
    </dgm:pt>
    <dgm:pt modelId="{FE234FDC-EB57-4F1D-81A1-1B3925A8DC55}">
      <dgm:prSet/>
      <dgm:spPr/>
      <dgm:t>
        <a:bodyPr/>
        <a:lstStyle/>
        <a:p>
          <a:pPr algn="l"/>
          <a:r>
            <a:rPr lang="en-US" b="1" u="sng" dirty="0">
              <a:solidFill>
                <a:schemeClr val="accent1"/>
              </a:solidFill>
            </a:rPr>
            <a:t>Examples: </a:t>
          </a:r>
          <a:r>
            <a:rPr lang="en-US" dirty="0">
              <a:solidFill>
                <a:schemeClr val="accent1"/>
              </a:solidFill>
            </a:rPr>
            <a:t>Scheduled data uploads, regular sensor readings.</a:t>
          </a:r>
        </a:p>
      </dgm:t>
    </dgm:pt>
    <dgm:pt modelId="{5BDDAAF4-E431-4D92-B38A-842AF713C0D9}" type="parTrans" cxnId="{3B68616B-D2B4-4C4A-A821-6292701E8C59}">
      <dgm:prSet/>
      <dgm:spPr/>
      <dgm:t>
        <a:bodyPr/>
        <a:lstStyle/>
        <a:p>
          <a:endParaRPr lang="en-US"/>
        </a:p>
      </dgm:t>
    </dgm:pt>
    <dgm:pt modelId="{EBFA5F22-F640-494A-B271-078F2E366D0E}" type="sibTrans" cxnId="{3B68616B-D2B4-4C4A-A821-6292701E8C59}">
      <dgm:prSet/>
      <dgm:spPr/>
      <dgm:t>
        <a:bodyPr/>
        <a:lstStyle/>
        <a:p>
          <a:endParaRPr lang="en-US"/>
        </a:p>
      </dgm:t>
    </dgm:pt>
    <dgm:pt modelId="{BC2B7DBF-3699-48EF-8167-04F799125BEF}">
      <dgm:prSet/>
      <dgm:spPr/>
      <dgm:t>
        <a:bodyPr/>
        <a:lstStyle/>
        <a:p>
          <a:pPr algn="ctr"/>
          <a:r>
            <a:rPr lang="en-US" b="1" u="sng" dirty="0">
              <a:solidFill>
                <a:srgbClr val="C00000"/>
              </a:solidFill>
            </a:rPr>
            <a:t>Abnormal Traffic</a:t>
          </a:r>
          <a:endParaRPr lang="en-US" dirty="0">
            <a:solidFill>
              <a:srgbClr val="C00000"/>
            </a:solidFill>
          </a:endParaRPr>
        </a:p>
      </dgm:t>
    </dgm:pt>
    <dgm:pt modelId="{29FAC858-08DF-43C3-A3C6-2B3A396EF527}" type="parTrans" cxnId="{3D42A71B-563D-4065-8AB6-3ED61CF07720}">
      <dgm:prSet/>
      <dgm:spPr/>
      <dgm:t>
        <a:bodyPr/>
        <a:lstStyle/>
        <a:p>
          <a:endParaRPr lang="en-US"/>
        </a:p>
      </dgm:t>
    </dgm:pt>
    <dgm:pt modelId="{62DB5293-5B01-49D0-B737-788BF265AF8D}" type="sibTrans" cxnId="{3D42A71B-563D-4065-8AB6-3ED61CF07720}">
      <dgm:prSet/>
      <dgm:spPr/>
      <dgm:t>
        <a:bodyPr/>
        <a:lstStyle/>
        <a:p>
          <a:endParaRPr lang="en-US"/>
        </a:p>
      </dgm:t>
    </dgm:pt>
    <dgm:pt modelId="{9B4B121F-93FC-4A5F-A51E-5ADE6CD3F025}">
      <dgm:prSet/>
      <dgm:spPr/>
      <dgm:t>
        <a:bodyPr/>
        <a:lstStyle/>
        <a:p>
          <a:pPr algn="l"/>
          <a:r>
            <a:rPr lang="en-US" dirty="0">
              <a:solidFill>
                <a:srgbClr val="C00000"/>
              </a:solidFill>
            </a:rPr>
            <a:t>Deviates from normal patterns.</a:t>
          </a:r>
        </a:p>
      </dgm:t>
    </dgm:pt>
    <dgm:pt modelId="{4B7A2E64-A6AA-4BCB-95BF-81B5773BCA06}" type="parTrans" cxnId="{63908A5B-395E-4726-905E-9E5EFF69F839}">
      <dgm:prSet/>
      <dgm:spPr/>
      <dgm:t>
        <a:bodyPr/>
        <a:lstStyle/>
        <a:p>
          <a:endParaRPr lang="en-US"/>
        </a:p>
      </dgm:t>
    </dgm:pt>
    <dgm:pt modelId="{95D41480-7E24-48C8-8812-B7DBD227DE90}" type="sibTrans" cxnId="{63908A5B-395E-4726-905E-9E5EFF69F839}">
      <dgm:prSet/>
      <dgm:spPr/>
      <dgm:t>
        <a:bodyPr/>
        <a:lstStyle/>
        <a:p>
          <a:endParaRPr lang="en-US"/>
        </a:p>
      </dgm:t>
    </dgm:pt>
    <dgm:pt modelId="{35240226-4537-4531-AB99-2690230420F1}">
      <dgm:prSet/>
      <dgm:spPr/>
      <dgm:t>
        <a:bodyPr/>
        <a:lstStyle/>
        <a:p>
          <a:pPr algn="l"/>
          <a:r>
            <a:rPr lang="en-US" dirty="0">
              <a:solidFill>
                <a:srgbClr val="C00000"/>
              </a:solidFill>
            </a:rPr>
            <a:t>Irregular, excessive, or unauthorized activity.</a:t>
          </a:r>
        </a:p>
      </dgm:t>
    </dgm:pt>
    <dgm:pt modelId="{2F0D3D14-89CF-4CD5-B77F-137ACC32AFDE}" type="parTrans" cxnId="{C304A208-8E58-4AAC-B0FB-634273367737}">
      <dgm:prSet/>
      <dgm:spPr/>
      <dgm:t>
        <a:bodyPr/>
        <a:lstStyle/>
        <a:p>
          <a:endParaRPr lang="en-US"/>
        </a:p>
      </dgm:t>
    </dgm:pt>
    <dgm:pt modelId="{86E25D66-8C79-44CE-9DFB-061882FC1893}" type="sibTrans" cxnId="{C304A208-8E58-4AAC-B0FB-634273367737}">
      <dgm:prSet/>
      <dgm:spPr/>
      <dgm:t>
        <a:bodyPr/>
        <a:lstStyle/>
        <a:p>
          <a:endParaRPr lang="en-US"/>
        </a:p>
      </dgm:t>
    </dgm:pt>
    <dgm:pt modelId="{969AFDF4-8E90-4078-8B94-ACFF36E207F1}">
      <dgm:prSet/>
      <dgm:spPr/>
      <dgm:t>
        <a:bodyPr/>
        <a:lstStyle/>
        <a:p>
          <a:pPr algn="l"/>
          <a:r>
            <a:rPr lang="en-US" b="1" u="sng" dirty="0">
              <a:solidFill>
                <a:srgbClr val="C00000"/>
              </a:solidFill>
            </a:rPr>
            <a:t>Examples: </a:t>
          </a:r>
          <a:r>
            <a:rPr lang="en-US" dirty="0">
              <a:solidFill>
                <a:srgbClr val="C00000"/>
              </a:solidFill>
            </a:rPr>
            <a:t>DDoS attacks, data exfiltration, botnet behavior.</a:t>
          </a:r>
        </a:p>
      </dgm:t>
    </dgm:pt>
    <dgm:pt modelId="{F04AB110-785D-4DEB-8B54-7C3021C19BAC}" type="parTrans" cxnId="{F3535AC4-97F3-4678-A413-205AD02460D5}">
      <dgm:prSet/>
      <dgm:spPr/>
      <dgm:t>
        <a:bodyPr/>
        <a:lstStyle/>
        <a:p>
          <a:endParaRPr lang="en-US"/>
        </a:p>
      </dgm:t>
    </dgm:pt>
    <dgm:pt modelId="{3BFB0EB5-D0E3-4B7B-A66B-9A9AB3B4C5ED}" type="sibTrans" cxnId="{F3535AC4-97F3-4678-A413-205AD02460D5}">
      <dgm:prSet/>
      <dgm:spPr/>
      <dgm:t>
        <a:bodyPr/>
        <a:lstStyle/>
        <a:p>
          <a:endParaRPr lang="en-US"/>
        </a:p>
      </dgm:t>
    </dgm:pt>
    <dgm:pt modelId="{601EF4B1-2CB0-D74E-BD14-62F01FAAD771}" type="pres">
      <dgm:prSet presAssocID="{FA1EE7F1-EB50-40FB-9EA0-4F20272DE234}" presName="diagram" presStyleCnt="0">
        <dgm:presLayoutVars>
          <dgm:dir/>
          <dgm:resizeHandles val="exact"/>
        </dgm:presLayoutVars>
      </dgm:prSet>
      <dgm:spPr/>
      <dgm:t>
        <a:bodyPr/>
        <a:lstStyle/>
        <a:p>
          <a:endParaRPr lang="en-US"/>
        </a:p>
      </dgm:t>
    </dgm:pt>
    <dgm:pt modelId="{0584F113-934B-994F-B10C-51EC7FD0F2D8}" type="pres">
      <dgm:prSet presAssocID="{F59EAF7C-5E0B-409D-881D-4ADE01AA720D}" presName="node" presStyleLbl="node1" presStyleIdx="0" presStyleCnt="2" custScaleY="145014" custLinFactNeighborX="-242" custLinFactNeighborY="-10632">
        <dgm:presLayoutVars>
          <dgm:bulletEnabled val="1"/>
        </dgm:presLayoutVars>
      </dgm:prSet>
      <dgm:spPr/>
      <dgm:t>
        <a:bodyPr/>
        <a:lstStyle/>
        <a:p>
          <a:endParaRPr lang="en-US"/>
        </a:p>
      </dgm:t>
    </dgm:pt>
    <dgm:pt modelId="{5C5A45EC-B29E-C94B-9B5E-803031950699}" type="pres">
      <dgm:prSet presAssocID="{CCC8FD82-E85C-4803-A9A5-D4BAB441B296}" presName="sibTrans" presStyleCnt="0"/>
      <dgm:spPr/>
    </dgm:pt>
    <dgm:pt modelId="{64CE5063-A0F1-7B4A-942D-98CEB4748880}" type="pres">
      <dgm:prSet presAssocID="{BC2B7DBF-3699-48EF-8167-04F799125BEF}" presName="node" presStyleLbl="node1" presStyleIdx="1" presStyleCnt="2" custScaleY="144865">
        <dgm:presLayoutVars>
          <dgm:bulletEnabled val="1"/>
        </dgm:presLayoutVars>
      </dgm:prSet>
      <dgm:spPr/>
      <dgm:t>
        <a:bodyPr/>
        <a:lstStyle/>
        <a:p>
          <a:endParaRPr lang="en-US"/>
        </a:p>
      </dgm:t>
    </dgm:pt>
  </dgm:ptLst>
  <dgm:cxnLst>
    <dgm:cxn modelId="{8998AFC3-F6CE-9D44-84EB-A98E256639D3}" type="presOf" srcId="{BC2B7DBF-3699-48EF-8167-04F799125BEF}" destId="{64CE5063-A0F1-7B4A-942D-98CEB4748880}" srcOrd="0" destOrd="0" presId="urn:microsoft.com/office/officeart/2005/8/layout/default"/>
    <dgm:cxn modelId="{C663FD16-03D0-C842-8A2A-647C207A5F24}" type="presOf" srcId="{5EE313C0-CC2F-4EEF-8BD7-2C6203CF9C65}" destId="{0584F113-934B-994F-B10C-51EC7FD0F2D8}" srcOrd="0" destOrd="1" presId="urn:microsoft.com/office/officeart/2005/8/layout/default"/>
    <dgm:cxn modelId="{2D2CCBD3-E58E-4528-A5F3-2BF5DEEFAC14}" srcId="{FA1EE7F1-EB50-40FB-9EA0-4F20272DE234}" destId="{F59EAF7C-5E0B-409D-881D-4ADE01AA720D}" srcOrd="0" destOrd="0" parTransId="{0479121F-08E0-4053-AA79-650683F86D2E}" sibTransId="{CCC8FD82-E85C-4803-A9A5-D4BAB441B296}"/>
    <dgm:cxn modelId="{BBAD55DB-C6E3-443E-A085-C7EDCDD424DC}" srcId="{F59EAF7C-5E0B-409D-881D-4ADE01AA720D}" destId="{5EE313C0-CC2F-4EEF-8BD7-2C6203CF9C65}" srcOrd="0" destOrd="0" parTransId="{27962F20-04DF-49AD-9480-5DE25DA2C888}" sibTransId="{64706BE7-60CC-4C61-9960-BE1DFA62ED7A}"/>
    <dgm:cxn modelId="{81E47549-C3E4-4F43-BD80-08A89736F64D}" type="presOf" srcId="{DC7963EA-BCC4-4BFF-8C89-1EDDA81CBEF9}" destId="{0584F113-934B-994F-B10C-51EC7FD0F2D8}" srcOrd="0" destOrd="2" presId="urn:microsoft.com/office/officeart/2005/8/layout/default"/>
    <dgm:cxn modelId="{098EDA8A-927E-8242-820C-62E628DBB926}" type="presOf" srcId="{F59EAF7C-5E0B-409D-881D-4ADE01AA720D}" destId="{0584F113-934B-994F-B10C-51EC7FD0F2D8}" srcOrd="0" destOrd="0" presId="urn:microsoft.com/office/officeart/2005/8/layout/default"/>
    <dgm:cxn modelId="{3D42A71B-563D-4065-8AB6-3ED61CF07720}" srcId="{FA1EE7F1-EB50-40FB-9EA0-4F20272DE234}" destId="{BC2B7DBF-3699-48EF-8167-04F799125BEF}" srcOrd="1" destOrd="0" parTransId="{29FAC858-08DF-43C3-A3C6-2B3A396EF527}" sibTransId="{62DB5293-5B01-49D0-B737-788BF265AF8D}"/>
    <dgm:cxn modelId="{6AD320E1-1B0F-47CB-9BAA-99236A1B7C09}" srcId="{F59EAF7C-5E0B-409D-881D-4ADE01AA720D}" destId="{DC7963EA-BCC4-4BFF-8C89-1EDDA81CBEF9}" srcOrd="1" destOrd="0" parTransId="{DC61463C-2350-4E58-A882-1E0C42F27C6A}" sibTransId="{E0265A30-9867-4188-8B1F-150135F63FF9}"/>
    <dgm:cxn modelId="{3B68616B-D2B4-4C4A-A821-6292701E8C59}" srcId="{F59EAF7C-5E0B-409D-881D-4ADE01AA720D}" destId="{FE234FDC-EB57-4F1D-81A1-1B3925A8DC55}" srcOrd="2" destOrd="0" parTransId="{5BDDAAF4-E431-4D92-B38A-842AF713C0D9}" sibTransId="{EBFA5F22-F640-494A-B271-078F2E366D0E}"/>
    <dgm:cxn modelId="{63908A5B-395E-4726-905E-9E5EFF69F839}" srcId="{BC2B7DBF-3699-48EF-8167-04F799125BEF}" destId="{9B4B121F-93FC-4A5F-A51E-5ADE6CD3F025}" srcOrd="0" destOrd="0" parTransId="{4B7A2E64-A6AA-4BCB-95BF-81B5773BCA06}" sibTransId="{95D41480-7E24-48C8-8812-B7DBD227DE90}"/>
    <dgm:cxn modelId="{BDAF05FB-A4CB-7244-9A89-C3D667C6EB63}" type="presOf" srcId="{FE234FDC-EB57-4F1D-81A1-1B3925A8DC55}" destId="{0584F113-934B-994F-B10C-51EC7FD0F2D8}" srcOrd="0" destOrd="3" presId="urn:microsoft.com/office/officeart/2005/8/layout/default"/>
    <dgm:cxn modelId="{C304A208-8E58-4AAC-B0FB-634273367737}" srcId="{BC2B7DBF-3699-48EF-8167-04F799125BEF}" destId="{35240226-4537-4531-AB99-2690230420F1}" srcOrd="1" destOrd="0" parTransId="{2F0D3D14-89CF-4CD5-B77F-137ACC32AFDE}" sibTransId="{86E25D66-8C79-44CE-9DFB-061882FC1893}"/>
    <dgm:cxn modelId="{34D22D81-DECE-1C47-8F4B-20699A167C5D}" type="presOf" srcId="{9B4B121F-93FC-4A5F-A51E-5ADE6CD3F025}" destId="{64CE5063-A0F1-7B4A-942D-98CEB4748880}" srcOrd="0" destOrd="1" presId="urn:microsoft.com/office/officeart/2005/8/layout/default"/>
    <dgm:cxn modelId="{02F50AD1-1E66-E14E-AA14-625ECD9185EE}" type="presOf" srcId="{969AFDF4-8E90-4078-8B94-ACFF36E207F1}" destId="{64CE5063-A0F1-7B4A-942D-98CEB4748880}" srcOrd="0" destOrd="3" presId="urn:microsoft.com/office/officeart/2005/8/layout/default"/>
    <dgm:cxn modelId="{A682D165-3EC0-684D-ACC9-A85C15EAC843}" type="presOf" srcId="{FA1EE7F1-EB50-40FB-9EA0-4F20272DE234}" destId="{601EF4B1-2CB0-D74E-BD14-62F01FAAD771}" srcOrd="0" destOrd="0" presId="urn:microsoft.com/office/officeart/2005/8/layout/default"/>
    <dgm:cxn modelId="{F3535AC4-97F3-4678-A413-205AD02460D5}" srcId="{BC2B7DBF-3699-48EF-8167-04F799125BEF}" destId="{969AFDF4-8E90-4078-8B94-ACFF36E207F1}" srcOrd="2" destOrd="0" parTransId="{F04AB110-785D-4DEB-8B54-7C3021C19BAC}" sibTransId="{3BFB0EB5-D0E3-4B7B-A66B-9A9AB3B4C5ED}"/>
    <dgm:cxn modelId="{86AB46DF-C72B-2541-AD86-A2A3844925CE}" type="presOf" srcId="{35240226-4537-4531-AB99-2690230420F1}" destId="{64CE5063-A0F1-7B4A-942D-98CEB4748880}" srcOrd="0" destOrd="2" presId="urn:microsoft.com/office/officeart/2005/8/layout/default"/>
    <dgm:cxn modelId="{0CEBCD42-D30F-9248-B6A6-214104552E4B}" type="presParOf" srcId="{601EF4B1-2CB0-D74E-BD14-62F01FAAD771}" destId="{0584F113-934B-994F-B10C-51EC7FD0F2D8}" srcOrd="0" destOrd="0" presId="urn:microsoft.com/office/officeart/2005/8/layout/default"/>
    <dgm:cxn modelId="{05ECA9DA-D228-C140-8FAD-62B72A8F527F}" type="presParOf" srcId="{601EF4B1-2CB0-D74E-BD14-62F01FAAD771}" destId="{5C5A45EC-B29E-C94B-9B5E-803031950699}" srcOrd="1" destOrd="0" presId="urn:microsoft.com/office/officeart/2005/8/layout/default"/>
    <dgm:cxn modelId="{D7A5E7B7-9EAC-8340-A517-EA47B37E807E}" type="presParOf" srcId="{601EF4B1-2CB0-D74E-BD14-62F01FAAD771}" destId="{64CE5063-A0F1-7B4A-942D-98CEB4748880}"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EB5457-9157-4BB9-B9EC-203F44E25B9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066C30-7B13-47D7-83D1-39CB0274B569}">
      <dgm:prSet custT="1"/>
      <dgm:spPr/>
      <dgm:t>
        <a:bodyPr/>
        <a:lstStyle/>
        <a:p>
          <a:r>
            <a:rPr lang="en-US" sz="2400" dirty="0"/>
            <a:t>Unexpected, Risky and Unsecure environment</a:t>
          </a:r>
        </a:p>
      </dgm:t>
    </dgm:pt>
    <dgm:pt modelId="{C468E354-7582-4C64-8F84-B7D8265ED4E7}" type="parTrans" cxnId="{C77A6BE6-37E4-45EA-80E5-70EF842CE72C}">
      <dgm:prSet/>
      <dgm:spPr/>
      <dgm:t>
        <a:bodyPr/>
        <a:lstStyle/>
        <a:p>
          <a:endParaRPr lang="en-US" sz="3600"/>
        </a:p>
      </dgm:t>
    </dgm:pt>
    <dgm:pt modelId="{A6247CE2-E3C2-4349-9BB2-D35B55097181}" type="sibTrans" cxnId="{C77A6BE6-37E4-45EA-80E5-70EF842CE72C}">
      <dgm:prSet/>
      <dgm:spPr/>
      <dgm:t>
        <a:bodyPr/>
        <a:lstStyle/>
        <a:p>
          <a:endParaRPr lang="en-US" sz="3600"/>
        </a:p>
      </dgm:t>
    </dgm:pt>
    <dgm:pt modelId="{5DC95442-1FDE-4D56-A9A6-F95650610321}">
      <dgm:prSet custT="1"/>
      <dgm:spPr/>
      <dgm:t>
        <a:bodyPr/>
        <a:lstStyle/>
        <a:p>
          <a:r>
            <a:rPr lang="en-US" sz="2400" dirty="0"/>
            <a:t>Disruptions in device fictionality</a:t>
          </a:r>
        </a:p>
      </dgm:t>
    </dgm:pt>
    <dgm:pt modelId="{18DB0FC2-0409-4FFF-81A1-F3AAAE54657D}" type="parTrans" cxnId="{EA92BD05-EEC7-49A6-AE06-4C5F1FCB35ED}">
      <dgm:prSet/>
      <dgm:spPr/>
      <dgm:t>
        <a:bodyPr/>
        <a:lstStyle/>
        <a:p>
          <a:endParaRPr lang="en-US" sz="3600"/>
        </a:p>
      </dgm:t>
    </dgm:pt>
    <dgm:pt modelId="{44DA5EA1-02FE-464B-97C7-79435DA7E90C}" type="sibTrans" cxnId="{EA92BD05-EEC7-49A6-AE06-4C5F1FCB35ED}">
      <dgm:prSet/>
      <dgm:spPr/>
      <dgm:t>
        <a:bodyPr/>
        <a:lstStyle/>
        <a:p>
          <a:endParaRPr lang="en-US" sz="3600"/>
        </a:p>
      </dgm:t>
    </dgm:pt>
    <dgm:pt modelId="{EA772A90-E039-4AEF-B653-D74BCB6B2FA6}">
      <dgm:prSet custT="1"/>
      <dgm:spPr/>
      <dgm:t>
        <a:bodyPr/>
        <a:lstStyle/>
        <a:p>
          <a:r>
            <a:rPr lang="en-US" sz="2400" dirty="0"/>
            <a:t>Data integrity and privacy concerns</a:t>
          </a:r>
        </a:p>
      </dgm:t>
    </dgm:pt>
    <dgm:pt modelId="{9D0AC762-CCEC-44D6-851D-7B3D6706BF0F}" type="parTrans" cxnId="{35494176-57C8-4085-A353-34F2BB6E02AB}">
      <dgm:prSet/>
      <dgm:spPr/>
      <dgm:t>
        <a:bodyPr/>
        <a:lstStyle/>
        <a:p>
          <a:endParaRPr lang="en-US" sz="3600"/>
        </a:p>
      </dgm:t>
    </dgm:pt>
    <dgm:pt modelId="{D94E3863-D97B-473A-8ABD-3E8D5C3D2747}" type="sibTrans" cxnId="{35494176-57C8-4085-A353-34F2BB6E02AB}">
      <dgm:prSet/>
      <dgm:spPr/>
      <dgm:t>
        <a:bodyPr/>
        <a:lstStyle/>
        <a:p>
          <a:endParaRPr lang="en-US" sz="3600"/>
        </a:p>
      </dgm:t>
    </dgm:pt>
    <dgm:pt modelId="{BCC3156F-6A6B-4E55-A82B-80B3EBC67A42}">
      <dgm:prSet custT="1"/>
      <dgm:spPr/>
      <dgm:t>
        <a:bodyPr/>
        <a:lstStyle/>
        <a:p>
          <a:r>
            <a:rPr lang="en-US" sz="2400" dirty="0"/>
            <a:t>Data and device Privacy issues</a:t>
          </a:r>
        </a:p>
      </dgm:t>
    </dgm:pt>
    <dgm:pt modelId="{F99C925F-4616-4B67-8AE2-AF4252744F91}" type="parTrans" cxnId="{A36CE232-50DF-4C4E-944D-93F40606E0F1}">
      <dgm:prSet/>
      <dgm:spPr/>
      <dgm:t>
        <a:bodyPr/>
        <a:lstStyle/>
        <a:p>
          <a:endParaRPr lang="en-US" sz="3600"/>
        </a:p>
      </dgm:t>
    </dgm:pt>
    <dgm:pt modelId="{4F1DADB7-B4D9-48B5-916F-7DCE597ACFFA}" type="sibTrans" cxnId="{A36CE232-50DF-4C4E-944D-93F40606E0F1}">
      <dgm:prSet/>
      <dgm:spPr/>
      <dgm:t>
        <a:bodyPr/>
        <a:lstStyle/>
        <a:p>
          <a:endParaRPr lang="en-US" sz="3600"/>
        </a:p>
      </dgm:t>
    </dgm:pt>
    <dgm:pt modelId="{9FDD2420-04A8-4814-A00C-01207EBC52EE}">
      <dgm:prSet custT="1"/>
      <dgm:spPr/>
      <dgm:t>
        <a:bodyPr/>
        <a:lstStyle/>
        <a:p>
          <a:r>
            <a:rPr lang="en-US" sz="2400" dirty="0"/>
            <a:t>Degraded Server/ Network Performance </a:t>
          </a:r>
        </a:p>
      </dgm:t>
    </dgm:pt>
    <dgm:pt modelId="{FC2EA4A0-50AD-4A29-8B30-3F3AD08D0A1B}" type="parTrans" cxnId="{094DE749-3B91-4905-8F6D-EAA98C16E3FE}">
      <dgm:prSet/>
      <dgm:spPr/>
      <dgm:t>
        <a:bodyPr/>
        <a:lstStyle/>
        <a:p>
          <a:endParaRPr lang="en-US" sz="3600"/>
        </a:p>
      </dgm:t>
    </dgm:pt>
    <dgm:pt modelId="{FC2D4B71-C378-47A9-B92D-402F70BB752A}" type="sibTrans" cxnId="{094DE749-3B91-4905-8F6D-EAA98C16E3FE}">
      <dgm:prSet/>
      <dgm:spPr/>
      <dgm:t>
        <a:bodyPr/>
        <a:lstStyle/>
        <a:p>
          <a:endParaRPr lang="en-US" sz="3600"/>
        </a:p>
      </dgm:t>
    </dgm:pt>
    <dgm:pt modelId="{1566D106-24FD-4A4C-A96B-16574C103985}" type="pres">
      <dgm:prSet presAssocID="{D3EB5457-9157-4BB9-B9EC-203F44E25B9A}" presName="root" presStyleCnt="0">
        <dgm:presLayoutVars>
          <dgm:dir/>
          <dgm:resizeHandles val="exact"/>
        </dgm:presLayoutVars>
      </dgm:prSet>
      <dgm:spPr/>
      <dgm:t>
        <a:bodyPr/>
        <a:lstStyle/>
        <a:p>
          <a:endParaRPr lang="en-US"/>
        </a:p>
      </dgm:t>
    </dgm:pt>
    <dgm:pt modelId="{31200796-1DF7-4B83-8634-E7E127835382}" type="pres">
      <dgm:prSet presAssocID="{0F066C30-7B13-47D7-83D1-39CB0274B569}" presName="compNode" presStyleCnt="0"/>
      <dgm:spPr/>
    </dgm:pt>
    <dgm:pt modelId="{298699E9-F309-445E-92F6-BBB7427941C3}" type="pres">
      <dgm:prSet presAssocID="{0F066C30-7B13-47D7-83D1-39CB0274B569}"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ecurity Camera Sign"/>
        </a:ext>
      </dgm:extLst>
    </dgm:pt>
    <dgm:pt modelId="{971FE883-23AA-4F64-ACF9-B7BE9F553C54}" type="pres">
      <dgm:prSet presAssocID="{0F066C30-7B13-47D7-83D1-39CB0274B569}" presName="spaceRect" presStyleCnt="0"/>
      <dgm:spPr/>
    </dgm:pt>
    <dgm:pt modelId="{2E061D35-0BD3-475D-9D53-955BB49B2213}" type="pres">
      <dgm:prSet presAssocID="{0F066C30-7B13-47D7-83D1-39CB0274B569}" presName="textRect" presStyleLbl="revTx" presStyleIdx="0" presStyleCnt="5">
        <dgm:presLayoutVars>
          <dgm:chMax val="1"/>
          <dgm:chPref val="1"/>
        </dgm:presLayoutVars>
      </dgm:prSet>
      <dgm:spPr/>
      <dgm:t>
        <a:bodyPr/>
        <a:lstStyle/>
        <a:p>
          <a:endParaRPr lang="en-US"/>
        </a:p>
      </dgm:t>
    </dgm:pt>
    <dgm:pt modelId="{AA653EB6-3C72-4FE6-9605-3924D353A7B3}" type="pres">
      <dgm:prSet presAssocID="{A6247CE2-E3C2-4349-9BB2-D35B55097181}" presName="sibTrans" presStyleCnt="0"/>
      <dgm:spPr/>
    </dgm:pt>
    <dgm:pt modelId="{9DD59BA9-695F-4E13-AF46-898C6B02B1E7}" type="pres">
      <dgm:prSet presAssocID="{5DC95442-1FDE-4D56-A9A6-F95650610321}" presName="compNode" presStyleCnt="0"/>
      <dgm:spPr/>
    </dgm:pt>
    <dgm:pt modelId="{EE7F164F-7904-42E1-BFDE-C558E778E4CC}" type="pres">
      <dgm:prSet presAssocID="{5DC95442-1FDE-4D56-A9A6-F95650610321}"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ream"/>
        </a:ext>
      </dgm:extLst>
    </dgm:pt>
    <dgm:pt modelId="{D3D712FE-68CE-4481-AE81-98AE39E61D98}" type="pres">
      <dgm:prSet presAssocID="{5DC95442-1FDE-4D56-A9A6-F95650610321}" presName="spaceRect" presStyleCnt="0"/>
      <dgm:spPr/>
    </dgm:pt>
    <dgm:pt modelId="{127A65E2-9B62-47A7-A584-CD45DD513383}" type="pres">
      <dgm:prSet presAssocID="{5DC95442-1FDE-4D56-A9A6-F95650610321}" presName="textRect" presStyleLbl="revTx" presStyleIdx="1" presStyleCnt="5">
        <dgm:presLayoutVars>
          <dgm:chMax val="1"/>
          <dgm:chPref val="1"/>
        </dgm:presLayoutVars>
      </dgm:prSet>
      <dgm:spPr/>
      <dgm:t>
        <a:bodyPr/>
        <a:lstStyle/>
        <a:p>
          <a:endParaRPr lang="en-US"/>
        </a:p>
      </dgm:t>
    </dgm:pt>
    <dgm:pt modelId="{3E98A95B-6BA9-4B81-9F63-F5B51042E01A}" type="pres">
      <dgm:prSet presAssocID="{44DA5EA1-02FE-464B-97C7-79435DA7E90C}" presName="sibTrans" presStyleCnt="0"/>
      <dgm:spPr/>
    </dgm:pt>
    <dgm:pt modelId="{760298C4-3473-45A9-9133-A2251FA37C08}" type="pres">
      <dgm:prSet presAssocID="{EA772A90-E039-4AEF-B653-D74BCB6B2FA6}" presName="compNode" presStyleCnt="0"/>
      <dgm:spPr/>
    </dgm:pt>
    <dgm:pt modelId="{D762EDD1-3148-4F3F-B891-E00DAD224A86}" type="pres">
      <dgm:prSet presAssocID="{EA772A90-E039-4AEF-B653-D74BCB6B2FA6}"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51C4AB1B-F8B5-4184-8A2B-FDF84F8EF27F}" type="pres">
      <dgm:prSet presAssocID="{EA772A90-E039-4AEF-B653-D74BCB6B2FA6}" presName="spaceRect" presStyleCnt="0"/>
      <dgm:spPr/>
    </dgm:pt>
    <dgm:pt modelId="{308E9116-BDDC-41F0-B095-458B18FB0309}" type="pres">
      <dgm:prSet presAssocID="{EA772A90-E039-4AEF-B653-D74BCB6B2FA6}" presName="textRect" presStyleLbl="revTx" presStyleIdx="2" presStyleCnt="5">
        <dgm:presLayoutVars>
          <dgm:chMax val="1"/>
          <dgm:chPref val="1"/>
        </dgm:presLayoutVars>
      </dgm:prSet>
      <dgm:spPr/>
      <dgm:t>
        <a:bodyPr/>
        <a:lstStyle/>
        <a:p>
          <a:endParaRPr lang="en-US"/>
        </a:p>
      </dgm:t>
    </dgm:pt>
    <dgm:pt modelId="{44448BBA-2A02-41DE-8EA3-378A1E7ABBC7}" type="pres">
      <dgm:prSet presAssocID="{D94E3863-D97B-473A-8ABD-3E8D5C3D2747}" presName="sibTrans" presStyleCnt="0"/>
      <dgm:spPr/>
    </dgm:pt>
    <dgm:pt modelId="{D9452D34-6EED-4925-896C-3E4B32FD94F0}" type="pres">
      <dgm:prSet presAssocID="{BCC3156F-6A6B-4E55-A82B-80B3EBC67A42}" presName="compNode" presStyleCnt="0"/>
      <dgm:spPr/>
    </dgm:pt>
    <dgm:pt modelId="{0F85CAB4-71B5-4610-87F8-33F10295CABB}" type="pres">
      <dgm:prSet presAssocID="{BCC3156F-6A6B-4E55-A82B-80B3EBC67A42}"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Unlock"/>
        </a:ext>
      </dgm:extLst>
    </dgm:pt>
    <dgm:pt modelId="{4F6AC561-A609-43DE-9824-4098FA3F25E0}" type="pres">
      <dgm:prSet presAssocID="{BCC3156F-6A6B-4E55-A82B-80B3EBC67A42}" presName="spaceRect" presStyleCnt="0"/>
      <dgm:spPr/>
    </dgm:pt>
    <dgm:pt modelId="{4B826D41-174A-4F7C-81C4-B5CE45050B82}" type="pres">
      <dgm:prSet presAssocID="{BCC3156F-6A6B-4E55-A82B-80B3EBC67A42}" presName="textRect" presStyleLbl="revTx" presStyleIdx="3" presStyleCnt="5">
        <dgm:presLayoutVars>
          <dgm:chMax val="1"/>
          <dgm:chPref val="1"/>
        </dgm:presLayoutVars>
      </dgm:prSet>
      <dgm:spPr/>
      <dgm:t>
        <a:bodyPr/>
        <a:lstStyle/>
        <a:p>
          <a:endParaRPr lang="en-US"/>
        </a:p>
      </dgm:t>
    </dgm:pt>
    <dgm:pt modelId="{3105479C-1434-4CB7-B714-9B87683334C4}" type="pres">
      <dgm:prSet presAssocID="{4F1DADB7-B4D9-48B5-916F-7DCE597ACFFA}" presName="sibTrans" presStyleCnt="0"/>
      <dgm:spPr/>
    </dgm:pt>
    <dgm:pt modelId="{93AA834C-BFBA-4270-8399-64277DD30276}" type="pres">
      <dgm:prSet presAssocID="{9FDD2420-04A8-4814-A00C-01207EBC52EE}" presName="compNode" presStyleCnt="0"/>
      <dgm:spPr/>
    </dgm:pt>
    <dgm:pt modelId="{5DD7F461-8C7C-42BA-8E8B-58E1AD51E8D3}" type="pres">
      <dgm:prSet presAssocID="{9FDD2420-04A8-4814-A00C-01207EBC52EE}"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Turtle"/>
        </a:ext>
      </dgm:extLst>
    </dgm:pt>
    <dgm:pt modelId="{2897CFCF-315A-4E10-A363-75E55A429044}" type="pres">
      <dgm:prSet presAssocID="{9FDD2420-04A8-4814-A00C-01207EBC52EE}" presName="spaceRect" presStyleCnt="0"/>
      <dgm:spPr/>
    </dgm:pt>
    <dgm:pt modelId="{60E80CE7-FBB6-4C81-8E58-4A3496FAEF92}" type="pres">
      <dgm:prSet presAssocID="{9FDD2420-04A8-4814-A00C-01207EBC52EE}" presName="textRect" presStyleLbl="revTx" presStyleIdx="4" presStyleCnt="5">
        <dgm:presLayoutVars>
          <dgm:chMax val="1"/>
          <dgm:chPref val="1"/>
        </dgm:presLayoutVars>
      </dgm:prSet>
      <dgm:spPr/>
      <dgm:t>
        <a:bodyPr/>
        <a:lstStyle/>
        <a:p>
          <a:endParaRPr lang="en-US"/>
        </a:p>
      </dgm:t>
    </dgm:pt>
  </dgm:ptLst>
  <dgm:cxnLst>
    <dgm:cxn modelId="{EAB56CB1-4FE2-48EB-9B12-D5D9A3818269}" type="presOf" srcId="{5DC95442-1FDE-4D56-A9A6-F95650610321}" destId="{127A65E2-9B62-47A7-A584-CD45DD513383}" srcOrd="0" destOrd="0" presId="urn:microsoft.com/office/officeart/2018/2/layout/IconLabelList"/>
    <dgm:cxn modelId="{094DE749-3B91-4905-8F6D-EAA98C16E3FE}" srcId="{D3EB5457-9157-4BB9-B9EC-203F44E25B9A}" destId="{9FDD2420-04A8-4814-A00C-01207EBC52EE}" srcOrd="4" destOrd="0" parTransId="{FC2EA4A0-50AD-4A29-8B30-3F3AD08D0A1B}" sibTransId="{FC2D4B71-C378-47A9-B92D-402F70BB752A}"/>
    <dgm:cxn modelId="{CED0BECE-89F9-435B-98A9-28266DEAD757}" type="presOf" srcId="{BCC3156F-6A6B-4E55-A82B-80B3EBC67A42}" destId="{4B826D41-174A-4F7C-81C4-B5CE45050B82}" srcOrd="0" destOrd="0" presId="urn:microsoft.com/office/officeart/2018/2/layout/IconLabelList"/>
    <dgm:cxn modelId="{E0C8A1A6-BBD6-4058-A64D-921EA05DFBC0}" type="presOf" srcId="{0F066C30-7B13-47D7-83D1-39CB0274B569}" destId="{2E061D35-0BD3-475D-9D53-955BB49B2213}" srcOrd="0" destOrd="0" presId="urn:microsoft.com/office/officeart/2018/2/layout/IconLabelList"/>
    <dgm:cxn modelId="{71D69494-517B-4FFE-B7D7-E4A787EB37FD}" type="presOf" srcId="{9FDD2420-04A8-4814-A00C-01207EBC52EE}" destId="{60E80CE7-FBB6-4C81-8E58-4A3496FAEF92}" srcOrd="0" destOrd="0" presId="urn:microsoft.com/office/officeart/2018/2/layout/IconLabelList"/>
    <dgm:cxn modelId="{C77A6BE6-37E4-45EA-80E5-70EF842CE72C}" srcId="{D3EB5457-9157-4BB9-B9EC-203F44E25B9A}" destId="{0F066C30-7B13-47D7-83D1-39CB0274B569}" srcOrd="0" destOrd="0" parTransId="{C468E354-7582-4C64-8F84-B7D8265ED4E7}" sibTransId="{A6247CE2-E3C2-4349-9BB2-D35B55097181}"/>
    <dgm:cxn modelId="{8EB4E4E5-34DB-4789-B577-1BC2861E9DEA}" type="presOf" srcId="{EA772A90-E039-4AEF-B653-D74BCB6B2FA6}" destId="{308E9116-BDDC-41F0-B095-458B18FB0309}" srcOrd="0" destOrd="0" presId="urn:microsoft.com/office/officeart/2018/2/layout/IconLabelList"/>
    <dgm:cxn modelId="{EA92BD05-EEC7-49A6-AE06-4C5F1FCB35ED}" srcId="{D3EB5457-9157-4BB9-B9EC-203F44E25B9A}" destId="{5DC95442-1FDE-4D56-A9A6-F95650610321}" srcOrd="1" destOrd="0" parTransId="{18DB0FC2-0409-4FFF-81A1-F3AAAE54657D}" sibTransId="{44DA5EA1-02FE-464B-97C7-79435DA7E90C}"/>
    <dgm:cxn modelId="{A36CE232-50DF-4C4E-944D-93F40606E0F1}" srcId="{D3EB5457-9157-4BB9-B9EC-203F44E25B9A}" destId="{BCC3156F-6A6B-4E55-A82B-80B3EBC67A42}" srcOrd="3" destOrd="0" parTransId="{F99C925F-4616-4B67-8AE2-AF4252744F91}" sibTransId="{4F1DADB7-B4D9-48B5-916F-7DCE597ACFFA}"/>
    <dgm:cxn modelId="{35494176-57C8-4085-A353-34F2BB6E02AB}" srcId="{D3EB5457-9157-4BB9-B9EC-203F44E25B9A}" destId="{EA772A90-E039-4AEF-B653-D74BCB6B2FA6}" srcOrd="2" destOrd="0" parTransId="{9D0AC762-CCEC-44D6-851D-7B3D6706BF0F}" sibTransId="{D94E3863-D97B-473A-8ABD-3E8D5C3D2747}"/>
    <dgm:cxn modelId="{C9B2976E-9211-48CD-84F2-AEFAC6B73108}" type="presOf" srcId="{D3EB5457-9157-4BB9-B9EC-203F44E25B9A}" destId="{1566D106-24FD-4A4C-A96B-16574C103985}" srcOrd="0" destOrd="0" presId="urn:microsoft.com/office/officeart/2018/2/layout/IconLabelList"/>
    <dgm:cxn modelId="{FD387B4D-E960-450A-BE1D-85B0CCC9B4A4}" type="presParOf" srcId="{1566D106-24FD-4A4C-A96B-16574C103985}" destId="{31200796-1DF7-4B83-8634-E7E127835382}" srcOrd="0" destOrd="0" presId="urn:microsoft.com/office/officeart/2018/2/layout/IconLabelList"/>
    <dgm:cxn modelId="{62196B78-3A74-4524-B7C4-C4B796FC8AC2}" type="presParOf" srcId="{31200796-1DF7-4B83-8634-E7E127835382}" destId="{298699E9-F309-445E-92F6-BBB7427941C3}" srcOrd="0" destOrd="0" presId="urn:microsoft.com/office/officeart/2018/2/layout/IconLabelList"/>
    <dgm:cxn modelId="{853F6D64-1055-4861-87B9-12F8DB6C4B11}" type="presParOf" srcId="{31200796-1DF7-4B83-8634-E7E127835382}" destId="{971FE883-23AA-4F64-ACF9-B7BE9F553C54}" srcOrd="1" destOrd="0" presId="urn:microsoft.com/office/officeart/2018/2/layout/IconLabelList"/>
    <dgm:cxn modelId="{EBC3EAA6-1359-4352-AE26-CF68009FBF44}" type="presParOf" srcId="{31200796-1DF7-4B83-8634-E7E127835382}" destId="{2E061D35-0BD3-475D-9D53-955BB49B2213}" srcOrd="2" destOrd="0" presId="urn:microsoft.com/office/officeart/2018/2/layout/IconLabelList"/>
    <dgm:cxn modelId="{4592FCF5-4CC2-46A9-971D-DD2EFED21119}" type="presParOf" srcId="{1566D106-24FD-4A4C-A96B-16574C103985}" destId="{AA653EB6-3C72-4FE6-9605-3924D353A7B3}" srcOrd="1" destOrd="0" presId="urn:microsoft.com/office/officeart/2018/2/layout/IconLabelList"/>
    <dgm:cxn modelId="{E79AFB8D-9401-48CB-80E0-8ABE0A532AC8}" type="presParOf" srcId="{1566D106-24FD-4A4C-A96B-16574C103985}" destId="{9DD59BA9-695F-4E13-AF46-898C6B02B1E7}" srcOrd="2" destOrd="0" presId="urn:microsoft.com/office/officeart/2018/2/layout/IconLabelList"/>
    <dgm:cxn modelId="{96689EAD-8B04-453D-887D-C8EED0358336}" type="presParOf" srcId="{9DD59BA9-695F-4E13-AF46-898C6B02B1E7}" destId="{EE7F164F-7904-42E1-BFDE-C558E778E4CC}" srcOrd="0" destOrd="0" presId="urn:microsoft.com/office/officeart/2018/2/layout/IconLabelList"/>
    <dgm:cxn modelId="{5B1A9B61-CD0A-49E4-844B-2DBEE07134B0}" type="presParOf" srcId="{9DD59BA9-695F-4E13-AF46-898C6B02B1E7}" destId="{D3D712FE-68CE-4481-AE81-98AE39E61D98}" srcOrd="1" destOrd="0" presId="urn:microsoft.com/office/officeart/2018/2/layout/IconLabelList"/>
    <dgm:cxn modelId="{EE3F1FAD-B4EA-42C7-8B3C-D6C6FCD36FB0}" type="presParOf" srcId="{9DD59BA9-695F-4E13-AF46-898C6B02B1E7}" destId="{127A65E2-9B62-47A7-A584-CD45DD513383}" srcOrd="2" destOrd="0" presId="urn:microsoft.com/office/officeart/2018/2/layout/IconLabelList"/>
    <dgm:cxn modelId="{2B49D987-CBC6-4BBE-BC88-DE757C85DEC7}" type="presParOf" srcId="{1566D106-24FD-4A4C-A96B-16574C103985}" destId="{3E98A95B-6BA9-4B81-9F63-F5B51042E01A}" srcOrd="3" destOrd="0" presId="urn:microsoft.com/office/officeart/2018/2/layout/IconLabelList"/>
    <dgm:cxn modelId="{974C8A0C-E0FE-4F5A-A973-9E852B567D25}" type="presParOf" srcId="{1566D106-24FD-4A4C-A96B-16574C103985}" destId="{760298C4-3473-45A9-9133-A2251FA37C08}" srcOrd="4" destOrd="0" presId="urn:microsoft.com/office/officeart/2018/2/layout/IconLabelList"/>
    <dgm:cxn modelId="{3E1309E6-6C2F-4B5B-A9B6-65067CB9A6A5}" type="presParOf" srcId="{760298C4-3473-45A9-9133-A2251FA37C08}" destId="{D762EDD1-3148-4F3F-B891-E00DAD224A86}" srcOrd="0" destOrd="0" presId="urn:microsoft.com/office/officeart/2018/2/layout/IconLabelList"/>
    <dgm:cxn modelId="{05D18E03-92E1-4E5F-B5E3-411F25D5FD45}" type="presParOf" srcId="{760298C4-3473-45A9-9133-A2251FA37C08}" destId="{51C4AB1B-F8B5-4184-8A2B-FDF84F8EF27F}" srcOrd="1" destOrd="0" presId="urn:microsoft.com/office/officeart/2018/2/layout/IconLabelList"/>
    <dgm:cxn modelId="{3603AA63-1EB8-4927-B643-74867517CFA7}" type="presParOf" srcId="{760298C4-3473-45A9-9133-A2251FA37C08}" destId="{308E9116-BDDC-41F0-B095-458B18FB0309}" srcOrd="2" destOrd="0" presId="urn:microsoft.com/office/officeart/2018/2/layout/IconLabelList"/>
    <dgm:cxn modelId="{CBD25844-C8BB-4691-A0BF-2A7679DCA550}" type="presParOf" srcId="{1566D106-24FD-4A4C-A96B-16574C103985}" destId="{44448BBA-2A02-41DE-8EA3-378A1E7ABBC7}" srcOrd="5" destOrd="0" presId="urn:microsoft.com/office/officeart/2018/2/layout/IconLabelList"/>
    <dgm:cxn modelId="{00E0D01C-EC3E-4140-A649-D01C6BBE43AC}" type="presParOf" srcId="{1566D106-24FD-4A4C-A96B-16574C103985}" destId="{D9452D34-6EED-4925-896C-3E4B32FD94F0}" srcOrd="6" destOrd="0" presId="urn:microsoft.com/office/officeart/2018/2/layout/IconLabelList"/>
    <dgm:cxn modelId="{794BD1D5-D88B-4E20-8AD4-96F0F28A5B32}" type="presParOf" srcId="{D9452D34-6EED-4925-896C-3E4B32FD94F0}" destId="{0F85CAB4-71B5-4610-87F8-33F10295CABB}" srcOrd="0" destOrd="0" presId="urn:microsoft.com/office/officeart/2018/2/layout/IconLabelList"/>
    <dgm:cxn modelId="{A9351620-C0A3-472E-9AB4-1F9DD8DD30A2}" type="presParOf" srcId="{D9452D34-6EED-4925-896C-3E4B32FD94F0}" destId="{4F6AC561-A609-43DE-9824-4098FA3F25E0}" srcOrd="1" destOrd="0" presId="urn:microsoft.com/office/officeart/2018/2/layout/IconLabelList"/>
    <dgm:cxn modelId="{ECFA8EE7-6CB0-46BD-B43F-75029D6F5B2B}" type="presParOf" srcId="{D9452D34-6EED-4925-896C-3E4B32FD94F0}" destId="{4B826D41-174A-4F7C-81C4-B5CE45050B82}" srcOrd="2" destOrd="0" presId="urn:microsoft.com/office/officeart/2018/2/layout/IconLabelList"/>
    <dgm:cxn modelId="{6D6F6EE6-DD7E-4DF4-9FDA-DE7D61AD240D}" type="presParOf" srcId="{1566D106-24FD-4A4C-A96B-16574C103985}" destId="{3105479C-1434-4CB7-B714-9B87683334C4}" srcOrd="7" destOrd="0" presId="urn:microsoft.com/office/officeart/2018/2/layout/IconLabelList"/>
    <dgm:cxn modelId="{0B513BF1-5CE4-4DFF-BA96-7A9EFC51B117}" type="presParOf" srcId="{1566D106-24FD-4A4C-A96B-16574C103985}" destId="{93AA834C-BFBA-4270-8399-64277DD30276}" srcOrd="8" destOrd="0" presId="urn:microsoft.com/office/officeart/2018/2/layout/IconLabelList"/>
    <dgm:cxn modelId="{9B0424AA-8802-4388-83BB-70BBFF019878}" type="presParOf" srcId="{93AA834C-BFBA-4270-8399-64277DD30276}" destId="{5DD7F461-8C7C-42BA-8E8B-58E1AD51E8D3}" srcOrd="0" destOrd="0" presId="urn:microsoft.com/office/officeart/2018/2/layout/IconLabelList"/>
    <dgm:cxn modelId="{E768F091-4FAC-48DC-A973-7A1E76E0C0CD}" type="presParOf" srcId="{93AA834C-BFBA-4270-8399-64277DD30276}" destId="{2897CFCF-315A-4E10-A363-75E55A429044}" srcOrd="1" destOrd="0" presId="urn:microsoft.com/office/officeart/2018/2/layout/IconLabelList"/>
    <dgm:cxn modelId="{2993DA95-4067-439A-AE82-08863B884BE1}" type="presParOf" srcId="{93AA834C-BFBA-4270-8399-64277DD30276}" destId="{60E80CE7-FBB6-4C81-8E58-4A3496FAEF9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A69C9D-476E-409A-B3BA-033705BB58F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52A3298-A105-4806-AC06-28FAFEE2C5CE}">
      <dgm:prSet/>
      <dgm:spPr/>
      <dgm:t>
        <a:bodyPr/>
        <a:lstStyle/>
        <a:p>
          <a:r>
            <a:rPr lang="en-GB" dirty="0"/>
            <a:t>ML Techniques to Detect IoT Attacks.</a:t>
          </a:r>
          <a:endParaRPr lang="en-US" dirty="0"/>
        </a:p>
      </dgm:t>
    </dgm:pt>
    <dgm:pt modelId="{1840C633-A16B-43D9-8C34-F1E6F730B2A9}" type="parTrans" cxnId="{F2E93670-46CE-4481-8185-8B5BD44D90A8}">
      <dgm:prSet/>
      <dgm:spPr/>
      <dgm:t>
        <a:bodyPr/>
        <a:lstStyle/>
        <a:p>
          <a:endParaRPr lang="en-US"/>
        </a:p>
      </dgm:t>
    </dgm:pt>
    <dgm:pt modelId="{FA06EC61-DDA7-479C-804D-9365B9ECCFA7}" type="sibTrans" cxnId="{F2E93670-46CE-4481-8185-8B5BD44D90A8}">
      <dgm:prSet/>
      <dgm:spPr/>
      <dgm:t>
        <a:bodyPr/>
        <a:lstStyle/>
        <a:p>
          <a:endParaRPr lang="en-US"/>
        </a:p>
      </dgm:t>
    </dgm:pt>
    <dgm:pt modelId="{E843CCE6-6087-4A47-9027-A7C5A3CE2BF2}">
      <dgm:prSet/>
      <dgm:spPr/>
      <dgm:t>
        <a:bodyPr/>
        <a:lstStyle/>
        <a:p>
          <a:r>
            <a:rPr lang="en-US" dirty="0"/>
            <a:t>DNN Base System[1]</a:t>
          </a:r>
        </a:p>
      </dgm:t>
    </dgm:pt>
    <dgm:pt modelId="{46193F8C-D823-4B83-BD89-A08238C340EA}" type="parTrans" cxnId="{55B7508E-FA8A-4214-99AC-6BD7DC52DF38}">
      <dgm:prSet/>
      <dgm:spPr/>
      <dgm:t>
        <a:bodyPr/>
        <a:lstStyle/>
        <a:p>
          <a:endParaRPr lang="en-US"/>
        </a:p>
      </dgm:t>
    </dgm:pt>
    <dgm:pt modelId="{8309C379-6C35-4A18-9E96-393C06315FE5}" type="sibTrans" cxnId="{55B7508E-FA8A-4214-99AC-6BD7DC52DF38}">
      <dgm:prSet/>
      <dgm:spPr/>
      <dgm:t>
        <a:bodyPr/>
        <a:lstStyle/>
        <a:p>
          <a:endParaRPr lang="en-US"/>
        </a:p>
      </dgm:t>
    </dgm:pt>
    <dgm:pt modelId="{07B1CF4F-2D08-4542-AD34-3315789735A1}">
      <dgm:prSet/>
      <dgm:spPr/>
      <dgm:t>
        <a:bodyPr/>
        <a:lstStyle/>
        <a:p>
          <a:r>
            <a:rPr lang="en-US" dirty="0"/>
            <a:t>ACGAN Base System[10]</a:t>
          </a:r>
        </a:p>
      </dgm:t>
    </dgm:pt>
    <dgm:pt modelId="{42BB6242-0A3E-42FA-BA07-AE6EA687D51C}" type="sibTrans" cxnId="{26746B18-2A2A-4701-B095-CB2055974035}">
      <dgm:prSet/>
      <dgm:spPr/>
      <dgm:t>
        <a:bodyPr/>
        <a:lstStyle/>
        <a:p>
          <a:endParaRPr lang="en-US"/>
        </a:p>
      </dgm:t>
    </dgm:pt>
    <dgm:pt modelId="{22F509DE-6652-4608-8B27-4212D6E95732}" type="parTrans" cxnId="{26746B18-2A2A-4701-B095-CB2055974035}">
      <dgm:prSet/>
      <dgm:spPr/>
      <dgm:t>
        <a:bodyPr/>
        <a:lstStyle/>
        <a:p>
          <a:endParaRPr lang="en-US"/>
        </a:p>
      </dgm:t>
    </dgm:pt>
    <dgm:pt modelId="{519EFC5E-A2F7-467F-A873-C96ECB282FE7}">
      <dgm:prSet/>
      <dgm:spPr/>
      <dgm:t>
        <a:bodyPr/>
        <a:lstStyle/>
        <a:p>
          <a:r>
            <a:rPr lang="en-US" dirty="0"/>
            <a:t>GAN Base System[6]</a:t>
          </a:r>
        </a:p>
      </dgm:t>
    </dgm:pt>
    <dgm:pt modelId="{8805D645-5C03-4D4F-8C33-793490F9F16E}" type="sibTrans" cxnId="{4CAA860C-8851-4136-A218-589D51A1E211}">
      <dgm:prSet/>
      <dgm:spPr/>
      <dgm:t>
        <a:bodyPr/>
        <a:lstStyle/>
        <a:p>
          <a:endParaRPr lang="en-US"/>
        </a:p>
      </dgm:t>
    </dgm:pt>
    <dgm:pt modelId="{05CEE5B6-8891-4F4A-B191-90FCBA4DDA31}" type="parTrans" cxnId="{4CAA860C-8851-4136-A218-589D51A1E211}">
      <dgm:prSet/>
      <dgm:spPr/>
      <dgm:t>
        <a:bodyPr/>
        <a:lstStyle/>
        <a:p>
          <a:endParaRPr lang="en-US"/>
        </a:p>
      </dgm:t>
    </dgm:pt>
    <dgm:pt modelId="{5DDD6054-18CD-4901-BA8F-C55B5BF1C32C}">
      <dgm:prSet/>
      <dgm:spPr/>
      <dgm:t>
        <a:bodyPr/>
        <a:lstStyle/>
        <a:p>
          <a:r>
            <a:rPr lang="en-US" dirty="0"/>
            <a:t>CGAN Base System[4]</a:t>
          </a:r>
        </a:p>
      </dgm:t>
    </dgm:pt>
    <dgm:pt modelId="{9CD380C6-3022-4689-84A4-4D778C82391F}" type="parTrans" cxnId="{7C196E20-67BB-4EA4-9D60-0EAD94C343B1}">
      <dgm:prSet/>
      <dgm:spPr/>
      <dgm:t>
        <a:bodyPr/>
        <a:lstStyle/>
        <a:p>
          <a:endParaRPr lang="en-US"/>
        </a:p>
      </dgm:t>
    </dgm:pt>
    <dgm:pt modelId="{9A0A9454-F85B-44D7-8E1B-7F34871A29D2}" type="sibTrans" cxnId="{7C196E20-67BB-4EA4-9D60-0EAD94C343B1}">
      <dgm:prSet/>
      <dgm:spPr/>
      <dgm:t>
        <a:bodyPr/>
        <a:lstStyle/>
        <a:p>
          <a:endParaRPr lang="en-US"/>
        </a:p>
      </dgm:t>
    </dgm:pt>
    <dgm:pt modelId="{6402A14A-D05A-4F4A-80F0-C6C8E2503516}" type="pres">
      <dgm:prSet presAssocID="{6DA69C9D-476E-409A-B3BA-033705BB58F2}" presName="linear" presStyleCnt="0">
        <dgm:presLayoutVars>
          <dgm:animLvl val="lvl"/>
          <dgm:resizeHandles val="exact"/>
        </dgm:presLayoutVars>
      </dgm:prSet>
      <dgm:spPr/>
      <dgm:t>
        <a:bodyPr/>
        <a:lstStyle/>
        <a:p>
          <a:endParaRPr lang="en-US"/>
        </a:p>
      </dgm:t>
    </dgm:pt>
    <dgm:pt modelId="{373C830B-0F8F-471D-AB9B-A188053504E9}" type="pres">
      <dgm:prSet presAssocID="{A52A3298-A105-4806-AC06-28FAFEE2C5CE}" presName="parentText" presStyleLbl="node1" presStyleIdx="0" presStyleCnt="1">
        <dgm:presLayoutVars>
          <dgm:chMax val="0"/>
          <dgm:bulletEnabled val="1"/>
        </dgm:presLayoutVars>
      </dgm:prSet>
      <dgm:spPr/>
      <dgm:t>
        <a:bodyPr/>
        <a:lstStyle/>
        <a:p>
          <a:endParaRPr lang="en-US"/>
        </a:p>
      </dgm:t>
    </dgm:pt>
    <dgm:pt modelId="{A8B29B95-D0C1-43C6-B7A3-EEE1EFF07822}" type="pres">
      <dgm:prSet presAssocID="{A52A3298-A105-4806-AC06-28FAFEE2C5CE}" presName="childText" presStyleLbl="revTx" presStyleIdx="0" presStyleCnt="1">
        <dgm:presLayoutVars>
          <dgm:bulletEnabled val="1"/>
        </dgm:presLayoutVars>
      </dgm:prSet>
      <dgm:spPr/>
      <dgm:t>
        <a:bodyPr/>
        <a:lstStyle/>
        <a:p>
          <a:endParaRPr lang="en-US"/>
        </a:p>
      </dgm:t>
    </dgm:pt>
  </dgm:ptLst>
  <dgm:cxnLst>
    <dgm:cxn modelId="{18E0750F-5595-4681-8675-A349387DCAF9}" type="presOf" srcId="{519EFC5E-A2F7-467F-A873-C96ECB282FE7}" destId="{A8B29B95-D0C1-43C6-B7A3-EEE1EFF07822}" srcOrd="0" destOrd="1" presId="urn:microsoft.com/office/officeart/2005/8/layout/vList2"/>
    <dgm:cxn modelId="{12D42F02-8E3C-44FD-8683-7FC06FB25F10}" type="presOf" srcId="{6DA69C9D-476E-409A-B3BA-033705BB58F2}" destId="{6402A14A-D05A-4F4A-80F0-C6C8E2503516}" srcOrd="0" destOrd="0" presId="urn:microsoft.com/office/officeart/2005/8/layout/vList2"/>
    <dgm:cxn modelId="{B14317F0-3841-4BDC-8695-02AC119F31C3}" type="presOf" srcId="{5DDD6054-18CD-4901-BA8F-C55B5BF1C32C}" destId="{A8B29B95-D0C1-43C6-B7A3-EEE1EFF07822}" srcOrd="0" destOrd="2" presId="urn:microsoft.com/office/officeart/2005/8/layout/vList2"/>
    <dgm:cxn modelId="{7C196E20-67BB-4EA4-9D60-0EAD94C343B1}" srcId="{A52A3298-A105-4806-AC06-28FAFEE2C5CE}" destId="{5DDD6054-18CD-4901-BA8F-C55B5BF1C32C}" srcOrd="2" destOrd="0" parTransId="{9CD380C6-3022-4689-84A4-4D778C82391F}" sibTransId="{9A0A9454-F85B-44D7-8E1B-7F34871A29D2}"/>
    <dgm:cxn modelId="{4CAA860C-8851-4136-A218-589D51A1E211}" srcId="{A52A3298-A105-4806-AC06-28FAFEE2C5CE}" destId="{519EFC5E-A2F7-467F-A873-C96ECB282FE7}" srcOrd="1" destOrd="0" parTransId="{05CEE5B6-8891-4F4A-B191-90FCBA4DDA31}" sibTransId="{8805D645-5C03-4D4F-8C33-793490F9F16E}"/>
    <dgm:cxn modelId="{F2E93670-46CE-4481-8185-8B5BD44D90A8}" srcId="{6DA69C9D-476E-409A-B3BA-033705BB58F2}" destId="{A52A3298-A105-4806-AC06-28FAFEE2C5CE}" srcOrd="0" destOrd="0" parTransId="{1840C633-A16B-43D9-8C34-F1E6F730B2A9}" sibTransId="{FA06EC61-DDA7-479C-804D-9365B9ECCFA7}"/>
    <dgm:cxn modelId="{55B7508E-FA8A-4214-99AC-6BD7DC52DF38}" srcId="{A52A3298-A105-4806-AC06-28FAFEE2C5CE}" destId="{E843CCE6-6087-4A47-9027-A7C5A3CE2BF2}" srcOrd="0" destOrd="0" parTransId="{46193F8C-D823-4B83-BD89-A08238C340EA}" sibTransId="{8309C379-6C35-4A18-9E96-393C06315FE5}"/>
    <dgm:cxn modelId="{26746B18-2A2A-4701-B095-CB2055974035}" srcId="{A52A3298-A105-4806-AC06-28FAFEE2C5CE}" destId="{07B1CF4F-2D08-4542-AD34-3315789735A1}" srcOrd="3" destOrd="0" parTransId="{22F509DE-6652-4608-8B27-4212D6E95732}" sibTransId="{42BB6242-0A3E-42FA-BA07-AE6EA687D51C}"/>
    <dgm:cxn modelId="{4A2311B9-A7C6-4E1B-BFBE-00B346060C50}" type="presOf" srcId="{A52A3298-A105-4806-AC06-28FAFEE2C5CE}" destId="{373C830B-0F8F-471D-AB9B-A188053504E9}" srcOrd="0" destOrd="0" presId="urn:microsoft.com/office/officeart/2005/8/layout/vList2"/>
    <dgm:cxn modelId="{131F3D62-232B-4DD9-A216-15E6B2DC2B41}" type="presOf" srcId="{E843CCE6-6087-4A47-9027-A7C5A3CE2BF2}" destId="{A8B29B95-D0C1-43C6-B7A3-EEE1EFF07822}" srcOrd="0" destOrd="0" presId="urn:microsoft.com/office/officeart/2005/8/layout/vList2"/>
    <dgm:cxn modelId="{C1A11B67-0F99-475D-8AF3-B1D1DC156B1C}" type="presOf" srcId="{07B1CF4F-2D08-4542-AD34-3315789735A1}" destId="{A8B29B95-D0C1-43C6-B7A3-EEE1EFF07822}" srcOrd="0" destOrd="3" presId="urn:microsoft.com/office/officeart/2005/8/layout/vList2"/>
    <dgm:cxn modelId="{6BC0F798-CF4F-4CF8-9579-9D1E3E88A9FF}" type="presParOf" srcId="{6402A14A-D05A-4F4A-80F0-C6C8E2503516}" destId="{373C830B-0F8F-471D-AB9B-A188053504E9}" srcOrd="0" destOrd="0" presId="urn:microsoft.com/office/officeart/2005/8/layout/vList2"/>
    <dgm:cxn modelId="{2204968A-ACF8-4C95-A266-E873E889CFD3}" type="presParOf" srcId="{6402A14A-D05A-4F4A-80F0-C6C8E2503516}" destId="{A8B29B95-D0C1-43C6-B7A3-EEE1EFF0782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FE257B-9BA5-499F-8E78-0DD1E0FF0512}"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65684DA2-2E15-4ACA-AA27-B1EDFDC53E5C}">
      <dgm:prSet custT="1"/>
      <dgm:spPr/>
      <dgm:t>
        <a:bodyPr/>
        <a:lstStyle/>
        <a:p>
          <a:r>
            <a:rPr lang="en-US" sz="2800" dirty="0">
              <a:latin typeface="Times New Roman" panose="02020603050405020304" pitchFamily="18" charset="0"/>
              <a:cs typeface="Times New Roman" panose="02020603050405020304" pitchFamily="18" charset="0"/>
            </a:rPr>
            <a:t>IoT traffic records reveal diverse patterns, creating an unbalanced dataset vulnerable to network attacks.</a:t>
          </a:r>
        </a:p>
        <a:p>
          <a:r>
            <a:rPr lang="en-GB" sz="2800" dirty="0">
              <a:latin typeface="Times New Roman" panose="02020603050405020304" pitchFamily="18" charset="0"/>
              <a:cs typeface="Times New Roman" panose="02020603050405020304" pitchFamily="18" charset="0"/>
            </a:rPr>
            <a:t>Dynamic Traffic Patterns: IoT's ever-changing network traffic challenges traditional detection methods.</a:t>
          </a:r>
          <a:endParaRPr lang="en-US" sz="2800" dirty="0"/>
        </a:p>
      </dgm:t>
    </dgm:pt>
    <dgm:pt modelId="{17D9A3EB-28CF-4158-B97E-D2B7296CCBDD}" type="parTrans" cxnId="{FA020AC5-9220-4432-A029-F830A75A8F3C}">
      <dgm:prSet/>
      <dgm:spPr/>
      <dgm:t>
        <a:bodyPr/>
        <a:lstStyle/>
        <a:p>
          <a:endParaRPr lang="en-US" sz="1400"/>
        </a:p>
      </dgm:t>
    </dgm:pt>
    <dgm:pt modelId="{63D982A2-23CF-439C-98C7-F7D55DB93EE2}" type="sibTrans" cxnId="{FA020AC5-9220-4432-A029-F830A75A8F3C}">
      <dgm:prSet/>
      <dgm:spPr/>
      <dgm:t>
        <a:bodyPr/>
        <a:lstStyle/>
        <a:p>
          <a:endParaRPr lang="en-US" sz="1400"/>
        </a:p>
      </dgm:t>
    </dgm:pt>
    <dgm:pt modelId="{F5E40DDE-CEF6-4D82-832C-007D771D2AA9}">
      <dgm:prSet custT="1"/>
      <dgm:spPr/>
      <dgm:t>
        <a:bodyPr/>
        <a:lstStyle/>
        <a:p>
          <a:r>
            <a:rPr lang="en-GB" sz="2800" dirty="0">
              <a:latin typeface="Times New Roman" panose="02020603050405020304" pitchFamily="18" charset="0"/>
              <a:cs typeface="Times New Roman" panose="02020603050405020304" pitchFamily="18" charset="0"/>
            </a:rPr>
            <a:t>Imbalanced Data Struggles: Real-time analysis and imbalanced data hinder current AI solutions in IoT security.</a:t>
          </a:r>
        </a:p>
        <a:p>
          <a:r>
            <a:rPr lang="en-GB" sz="2800" dirty="0">
              <a:latin typeface="Times New Roman" panose="02020603050405020304" pitchFamily="18" charset="0"/>
              <a:cs typeface="Times New Roman" panose="02020603050405020304" pitchFamily="18" charset="0"/>
            </a:rPr>
            <a:t>Enhanced Accuracy with GANs: Utilizing generative adversarial networks (GANs) offers a promising approach to improve threat detection in IoT networks</a:t>
          </a:r>
        </a:p>
      </dgm:t>
    </dgm:pt>
    <dgm:pt modelId="{7F772D32-7F22-48B6-A01F-FEB88D79210A}" type="parTrans" cxnId="{9B6B345C-C61A-4826-880E-AE65F54B8BFD}">
      <dgm:prSet/>
      <dgm:spPr/>
      <dgm:t>
        <a:bodyPr/>
        <a:lstStyle/>
        <a:p>
          <a:endParaRPr lang="en-US" sz="1400"/>
        </a:p>
      </dgm:t>
    </dgm:pt>
    <dgm:pt modelId="{709C6608-69DC-4014-86B2-42B7E70B1FAD}" type="sibTrans" cxnId="{9B6B345C-C61A-4826-880E-AE65F54B8BFD}">
      <dgm:prSet/>
      <dgm:spPr/>
      <dgm:t>
        <a:bodyPr/>
        <a:lstStyle/>
        <a:p>
          <a:endParaRPr lang="en-US" sz="1400"/>
        </a:p>
      </dgm:t>
    </dgm:pt>
    <dgm:pt modelId="{8C2B7604-5AA7-334B-A5E1-6A11B8D62092}" type="pres">
      <dgm:prSet presAssocID="{44FE257B-9BA5-499F-8E78-0DD1E0FF0512}" presName="vert0" presStyleCnt="0">
        <dgm:presLayoutVars>
          <dgm:dir/>
          <dgm:animOne val="branch"/>
          <dgm:animLvl val="lvl"/>
        </dgm:presLayoutVars>
      </dgm:prSet>
      <dgm:spPr/>
      <dgm:t>
        <a:bodyPr/>
        <a:lstStyle/>
        <a:p>
          <a:endParaRPr lang="en-US"/>
        </a:p>
      </dgm:t>
    </dgm:pt>
    <dgm:pt modelId="{79A44803-1E5C-4F4A-8CA7-B5D61F20E0DD}" type="pres">
      <dgm:prSet presAssocID="{65684DA2-2E15-4ACA-AA27-B1EDFDC53E5C}" presName="thickLine" presStyleLbl="alignNode1" presStyleIdx="0" presStyleCnt="2"/>
      <dgm:spPr/>
    </dgm:pt>
    <dgm:pt modelId="{052C4663-3120-184E-A74E-E652180E0BEE}" type="pres">
      <dgm:prSet presAssocID="{65684DA2-2E15-4ACA-AA27-B1EDFDC53E5C}" presName="horz1" presStyleCnt="0"/>
      <dgm:spPr/>
    </dgm:pt>
    <dgm:pt modelId="{2181E864-31AE-9544-B03B-2C1853105102}" type="pres">
      <dgm:prSet presAssocID="{65684DA2-2E15-4ACA-AA27-B1EDFDC53E5C}" presName="tx1" presStyleLbl="revTx" presStyleIdx="0" presStyleCnt="2" custScaleY="75528"/>
      <dgm:spPr/>
      <dgm:t>
        <a:bodyPr/>
        <a:lstStyle/>
        <a:p>
          <a:endParaRPr lang="en-US"/>
        </a:p>
      </dgm:t>
    </dgm:pt>
    <dgm:pt modelId="{2B798445-9225-1A41-A78F-4D1F25C6474E}" type="pres">
      <dgm:prSet presAssocID="{65684DA2-2E15-4ACA-AA27-B1EDFDC53E5C}" presName="vert1" presStyleCnt="0"/>
      <dgm:spPr/>
    </dgm:pt>
    <dgm:pt modelId="{C15B6F4C-75B2-B845-8B5E-2972BF75F4A8}" type="pres">
      <dgm:prSet presAssocID="{F5E40DDE-CEF6-4D82-832C-007D771D2AA9}" presName="thickLine" presStyleLbl="alignNode1" presStyleIdx="1" presStyleCnt="2"/>
      <dgm:spPr/>
    </dgm:pt>
    <dgm:pt modelId="{96D2AB8B-0B0B-1047-8519-39DEDFA7CBE7}" type="pres">
      <dgm:prSet presAssocID="{F5E40DDE-CEF6-4D82-832C-007D771D2AA9}" presName="horz1" presStyleCnt="0"/>
      <dgm:spPr/>
    </dgm:pt>
    <dgm:pt modelId="{8C1CFE50-908A-974C-B1FC-E16A261FC527}" type="pres">
      <dgm:prSet presAssocID="{F5E40DDE-CEF6-4D82-832C-007D771D2AA9}" presName="tx1" presStyleLbl="revTx" presStyleIdx="1" presStyleCnt="2"/>
      <dgm:spPr/>
      <dgm:t>
        <a:bodyPr/>
        <a:lstStyle/>
        <a:p>
          <a:endParaRPr lang="en-US"/>
        </a:p>
      </dgm:t>
    </dgm:pt>
    <dgm:pt modelId="{2515276B-B4C1-294F-A727-02A90889AF8E}" type="pres">
      <dgm:prSet presAssocID="{F5E40DDE-CEF6-4D82-832C-007D771D2AA9}" presName="vert1" presStyleCnt="0"/>
      <dgm:spPr/>
    </dgm:pt>
  </dgm:ptLst>
  <dgm:cxnLst>
    <dgm:cxn modelId="{FA020AC5-9220-4432-A029-F830A75A8F3C}" srcId="{44FE257B-9BA5-499F-8E78-0DD1E0FF0512}" destId="{65684DA2-2E15-4ACA-AA27-B1EDFDC53E5C}" srcOrd="0" destOrd="0" parTransId="{17D9A3EB-28CF-4158-B97E-D2B7296CCBDD}" sibTransId="{63D982A2-23CF-439C-98C7-F7D55DB93EE2}"/>
    <dgm:cxn modelId="{9B6B345C-C61A-4826-880E-AE65F54B8BFD}" srcId="{44FE257B-9BA5-499F-8E78-0DD1E0FF0512}" destId="{F5E40DDE-CEF6-4D82-832C-007D771D2AA9}" srcOrd="1" destOrd="0" parTransId="{7F772D32-7F22-48B6-A01F-FEB88D79210A}" sibTransId="{709C6608-69DC-4014-86B2-42B7E70B1FAD}"/>
    <dgm:cxn modelId="{DFEB6E05-A504-1F45-B5AE-D96596EE6129}" type="presOf" srcId="{44FE257B-9BA5-499F-8E78-0DD1E0FF0512}" destId="{8C2B7604-5AA7-334B-A5E1-6A11B8D62092}" srcOrd="0" destOrd="0" presId="urn:microsoft.com/office/officeart/2008/layout/LinedList"/>
    <dgm:cxn modelId="{3A85A0DE-3411-CB4D-96FF-807DBAE12D83}" type="presOf" srcId="{F5E40DDE-CEF6-4D82-832C-007D771D2AA9}" destId="{8C1CFE50-908A-974C-B1FC-E16A261FC527}" srcOrd="0" destOrd="0" presId="urn:microsoft.com/office/officeart/2008/layout/LinedList"/>
    <dgm:cxn modelId="{9A67748F-4BEC-DC45-90B8-20593E20122D}" type="presOf" srcId="{65684DA2-2E15-4ACA-AA27-B1EDFDC53E5C}" destId="{2181E864-31AE-9544-B03B-2C1853105102}" srcOrd="0" destOrd="0" presId="urn:microsoft.com/office/officeart/2008/layout/LinedList"/>
    <dgm:cxn modelId="{7977F899-A6E4-134F-8E88-5329A390CA69}" type="presParOf" srcId="{8C2B7604-5AA7-334B-A5E1-6A11B8D62092}" destId="{79A44803-1E5C-4F4A-8CA7-B5D61F20E0DD}" srcOrd="0" destOrd="0" presId="urn:microsoft.com/office/officeart/2008/layout/LinedList"/>
    <dgm:cxn modelId="{332186F9-FB83-A646-8554-90B09452D804}" type="presParOf" srcId="{8C2B7604-5AA7-334B-A5E1-6A11B8D62092}" destId="{052C4663-3120-184E-A74E-E652180E0BEE}" srcOrd="1" destOrd="0" presId="urn:microsoft.com/office/officeart/2008/layout/LinedList"/>
    <dgm:cxn modelId="{4EF06ADD-9B2F-7D4C-AF9E-B7787407D653}" type="presParOf" srcId="{052C4663-3120-184E-A74E-E652180E0BEE}" destId="{2181E864-31AE-9544-B03B-2C1853105102}" srcOrd="0" destOrd="0" presId="urn:microsoft.com/office/officeart/2008/layout/LinedList"/>
    <dgm:cxn modelId="{391E1F7C-E731-9646-9B17-FE2352F06FAD}" type="presParOf" srcId="{052C4663-3120-184E-A74E-E652180E0BEE}" destId="{2B798445-9225-1A41-A78F-4D1F25C6474E}" srcOrd="1" destOrd="0" presId="urn:microsoft.com/office/officeart/2008/layout/LinedList"/>
    <dgm:cxn modelId="{5D560A52-93AE-A640-8B1E-0A5EE500DE23}" type="presParOf" srcId="{8C2B7604-5AA7-334B-A5E1-6A11B8D62092}" destId="{C15B6F4C-75B2-B845-8B5E-2972BF75F4A8}" srcOrd="2" destOrd="0" presId="urn:microsoft.com/office/officeart/2008/layout/LinedList"/>
    <dgm:cxn modelId="{F6BE9EC2-5676-7349-ABA9-F05B346309D4}" type="presParOf" srcId="{8C2B7604-5AA7-334B-A5E1-6A11B8D62092}" destId="{96D2AB8B-0B0B-1047-8519-39DEDFA7CBE7}" srcOrd="3" destOrd="0" presId="urn:microsoft.com/office/officeart/2008/layout/LinedList"/>
    <dgm:cxn modelId="{C24E4986-F04D-0F4A-BF8E-41A2020F55CD}" type="presParOf" srcId="{96D2AB8B-0B0B-1047-8519-39DEDFA7CBE7}" destId="{8C1CFE50-908A-974C-B1FC-E16A261FC527}" srcOrd="0" destOrd="0" presId="urn:microsoft.com/office/officeart/2008/layout/LinedList"/>
    <dgm:cxn modelId="{6315A50C-7504-AB42-841F-38FE3AA46675}" type="presParOf" srcId="{96D2AB8B-0B0B-1047-8519-39DEDFA7CBE7}" destId="{2515276B-B4C1-294F-A727-02A90889AF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853992-BE01-4347-8DE8-FF5D5454C3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879883-78B2-461C-B009-54EBA230D531}" type="pres">
      <dgm:prSet presAssocID="{E4853992-BE01-4347-8DE8-FF5D5454C34B}" presName="linear" presStyleCnt="0">
        <dgm:presLayoutVars>
          <dgm:animLvl val="lvl"/>
          <dgm:resizeHandles val="exact"/>
        </dgm:presLayoutVars>
      </dgm:prSet>
      <dgm:spPr/>
      <dgm:t>
        <a:bodyPr/>
        <a:lstStyle/>
        <a:p>
          <a:endParaRPr lang="en-US"/>
        </a:p>
      </dgm:t>
    </dgm:pt>
  </dgm:ptLst>
  <dgm:cxnLst>
    <dgm:cxn modelId="{FB70B112-5F6D-4D33-8EA9-831FFCED5895}" type="presOf" srcId="{E4853992-BE01-4347-8DE8-FF5D5454C34B}" destId="{0B879883-78B2-461C-B009-54EBA230D53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53F0F-85EE-4E60-8FED-E3BF85FCD04A}">
      <dsp:nvSpPr>
        <dsp:cNvPr id="0" name=""/>
        <dsp:cNvSpPr/>
      </dsp:nvSpPr>
      <dsp:spPr>
        <a:xfrm>
          <a:off x="0" y="0"/>
          <a:ext cx="106890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E3E18-87B3-4551-8BED-AE291701D62E}">
      <dsp:nvSpPr>
        <dsp:cNvPr id="0" name=""/>
        <dsp:cNvSpPr/>
      </dsp:nvSpPr>
      <dsp:spPr>
        <a:xfrm>
          <a:off x="0" y="0"/>
          <a:ext cx="10689021" cy="51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Muhammad Nauman Hameed (MS Scholar ) </a:t>
          </a:r>
        </a:p>
      </dsp:txBody>
      <dsp:txXfrm>
        <a:off x="0" y="0"/>
        <a:ext cx="10689021" cy="515525"/>
      </dsp:txXfrm>
    </dsp:sp>
    <dsp:sp modelId="{F94CEFF6-48B5-43D9-A95B-8758880F8C77}">
      <dsp:nvSpPr>
        <dsp:cNvPr id="0" name=""/>
        <dsp:cNvSpPr/>
      </dsp:nvSpPr>
      <dsp:spPr>
        <a:xfrm>
          <a:off x="0" y="515525"/>
          <a:ext cx="106890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C56AD-33E3-496B-AC3F-2756FAB4D157}">
      <dsp:nvSpPr>
        <dsp:cNvPr id="0" name=""/>
        <dsp:cNvSpPr/>
      </dsp:nvSpPr>
      <dsp:spPr>
        <a:xfrm>
          <a:off x="0" y="515525"/>
          <a:ext cx="10689021" cy="51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Institute of Computing KUST   </a:t>
          </a:r>
        </a:p>
      </dsp:txBody>
      <dsp:txXfrm>
        <a:off x="0" y="515525"/>
        <a:ext cx="10689021" cy="515525"/>
      </dsp:txXfrm>
    </dsp:sp>
    <dsp:sp modelId="{FE663419-7B0E-4804-B8CF-B76E36CE96C6}">
      <dsp:nvSpPr>
        <dsp:cNvPr id="0" name=""/>
        <dsp:cNvSpPr/>
      </dsp:nvSpPr>
      <dsp:spPr>
        <a:xfrm>
          <a:off x="0" y="1031051"/>
          <a:ext cx="106890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7A0B37-2A0E-4166-BEDC-CA6ABDCC3AED}">
      <dsp:nvSpPr>
        <dsp:cNvPr id="0" name=""/>
        <dsp:cNvSpPr/>
      </dsp:nvSpPr>
      <dsp:spPr>
        <a:xfrm>
          <a:off x="0" y="1031051"/>
          <a:ext cx="10689021" cy="51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Registration No CS320211005</a:t>
          </a:r>
        </a:p>
      </dsp:txBody>
      <dsp:txXfrm>
        <a:off x="0" y="1031051"/>
        <a:ext cx="10689021" cy="515525"/>
      </dsp:txXfrm>
    </dsp:sp>
    <dsp:sp modelId="{FA110A07-D04A-494F-A516-4E0F545B592F}">
      <dsp:nvSpPr>
        <dsp:cNvPr id="0" name=""/>
        <dsp:cNvSpPr/>
      </dsp:nvSpPr>
      <dsp:spPr>
        <a:xfrm>
          <a:off x="0" y="1546577"/>
          <a:ext cx="106890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2E38AC-C833-4632-9B49-552BEF96996F}">
      <dsp:nvSpPr>
        <dsp:cNvPr id="0" name=""/>
        <dsp:cNvSpPr/>
      </dsp:nvSpPr>
      <dsp:spPr>
        <a:xfrm>
          <a:off x="0" y="1546577"/>
          <a:ext cx="10689021" cy="51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naumanhameed149@gmail.com</a:t>
          </a:r>
        </a:p>
      </dsp:txBody>
      <dsp:txXfrm>
        <a:off x="0" y="1546577"/>
        <a:ext cx="10689021" cy="515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4CE07-9170-4422-A9DC-62ACFABA4F31}">
      <dsp:nvSpPr>
        <dsp:cNvPr id="0" name=""/>
        <dsp:cNvSpPr/>
      </dsp:nvSpPr>
      <dsp:spPr>
        <a:xfrm>
          <a:off x="0" y="20709"/>
          <a:ext cx="615768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Muhammad Nauman Hameed </a:t>
          </a:r>
          <a:endParaRPr lang="en-US" sz="2400" b="1" kern="1200" dirty="0"/>
        </a:p>
      </dsp:txBody>
      <dsp:txXfrm>
        <a:off x="37467" y="58176"/>
        <a:ext cx="6082752" cy="692586"/>
      </dsp:txXfrm>
    </dsp:sp>
    <dsp:sp modelId="{4341AF63-8144-4CFC-B1CC-A19DBDA3A3A4}">
      <dsp:nvSpPr>
        <dsp:cNvPr id="0" name=""/>
        <dsp:cNvSpPr/>
      </dsp:nvSpPr>
      <dsp:spPr>
        <a:xfrm>
          <a:off x="0" y="906309"/>
          <a:ext cx="615768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(Registration No. CS320212005)</a:t>
          </a:r>
          <a:endParaRPr lang="en-US" sz="2400" b="1" kern="1200" dirty="0"/>
        </a:p>
      </dsp:txBody>
      <dsp:txXfrm>
        <a:off x="37467" y="943776"/>
        <a:ext cx="6082752" cy="692586"/>
      </dsp:txXfrm>
    </dsp:sp>
    <dsp:sp modelId="{41FEAC0C-FD56-4BA0-A452-E02569E0A540}">
      <dsp:nvSpPr>
        <dsp:cNvPr id="0" name=""/>
        <dsp:cNvSpPr/>
      </dsp:nvSpPr>
      <dsp:spPr>
        <a:xfrm>
          <a:off x="0" y="1791909"/>
          <a:ext cx="615768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MS Scholar </a:t>
          </a:r>
          <a:endParaRPr lang="en-US" sz="2400" b="1" kern="1200" dirty="0"/>
        </a:p>
      </dsp:txBody>
      <dsp:txXfrm>
        <a:off x="37467" y="1829376"/>
        <a:ext cx="6082752" cy="692586"/>
      </dsp:txXfrm>
    </dsp:sp>
    <dsp:sp modelId="{B03EED50-9907-4B11-8BC1-26CA15453460}">
      <dsp:nvSpPr>
        <dsp:cNvPr id="0" name=""/>
        <dsp:cNvSpPr/>
      </dsp:nvSpPr>
      <dsp:spPr>
        <a:xfrm>
          <a:off x="0" y="2677509"/>
          <a:ext cx="615768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Institute of Computing</a:t>
          </a:r>
          <a:endParaRPr lang="en-US" sz="2400" kern="1200" dirty="0"/>
        </a:p>
      </dsp:txBody>
      <dsp:txXfrm>
        <a:off x="37467" y="2714976"/>
        <a:ext cx="6082752" cy="692586"/>
      </dsp:txXfrm>
    </dsp:sp>
    <dsp:sp modelId="{4D6FA989-123E-499E-9F51-F66B60A3CF50}">
      <dsp:nvSpPr>
        <dsp:cNvPr id="0" name=""/>
        <dsp:cNvSpPr/>
      </dsp:nvSpPr>
      <dsp:spPr>
        <a:xfrm>
          <a:off x="0" y="3563109"/>
          <a:ext cx="615768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a:t>Kohat University of Science and Technology</a:t>
          </a:r>
          <a:endParaRPr lang="en-US" sz="2400" kern="1200"/>
        </a:p>
      </dsp:txBody>
      <dsp:txXfrm>
        <a:off x="37467" y="3600576"/>
        <a:ext cx="6082752"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9FCC8-2B16-C344-93E5-098FC077E478}">
      <dsp:nvSpPr>
        <dsp:cNvPr id="0" name=""/>
        <dsp:cNvSpPr/>
      </dsp:nvSpPr>
      <dsp:spPr>
        <a:xfrm>
          <a:off x="0" y="2687"/>
          <a:ext cx="755808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014CB-9D43-E841-8756-D7135A1BBF11}">
      <dsp:nvSpPr>
        <dsp:cNvPr id="0" name=""/>
        <dsp:cNvSpPr/>
      </dsp:nvSpPr>
      <dsp:spPr>
        <a:xfrm>
          <a:off x="0" y="2687"/>
          <a:ext cx="7558087"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100000"/>
            </a:lnSpc>
            <a:spcBef>
              <a:spcPct val="0"/>
            </a:spcBef>
            <a:spcAft>
              <a:spcPct val="35000"/>
            </a:spcAft>
            <a:defRPr cap="all"/>
          </a:pPr>
          <a:r>
            <a:rPr lang="en-US" sz="3900" kern="1200" dirty="0"/>
            <a:t>Introduction</a:t>
          </a:r>
        </a:p>
      </dsp:txBody>
      <dsp:txXfrm>
        <a:off x="0" y="2687"/>
        <a:ext cx="7558087" cy="916552"/>
      </dsp:txXfrm>
    </dsp:sp>
    <dsp:sp modelId="{2CB059A6-87BE-C14A-BB9E-1206B4F048E4}">
      <dsp:nvSpPr>
        <dsp:cNvPr id="0" name=""/>
        <dsp:cNvSpPr/>
      </dsp:nvSpPr>
      <dsp:spPr>
        <a:xfrm>
          <a:off x="0" y="919239"/>
          <a:ext cx="7558087"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C5D507-6804-504A-BC4A-0D94C76104EA}">
      <dsp:nvSpPr>
        <dsp:cNvPr id="0" name=""/>
        <dsp:cNvSpPr/>
      </dsp:nvSpPr>
      <dsp:spPr>
        <a:xfrm>
          <a:off x="0" y="919239"/>
          <a:ext cx="7558087"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100000"/>
            </a:lnSpc>
            <a:spcBef>
              <a:spcPct val="0"/>
            </a:spcBef>
            <a:spcAft>
              <a:spcPct val="35000"/>
            </a:spcAft>
            <a:defRPr cap="all"/>
          </a:pPr>
          <a:r>
            <a:rPr lang="en-US" sz="3900" kern="1200"/>
            <a:t>Literature Review</a:t>
          </a:r>
        </a:p>
      </dsp:txBody>
      <dsp:txXfrm>
        <a:off x="0" y="919239"/>
        <a:ext cx="7558087" cy="916552"/>
      </dsp:txXfrm>
    </dsp:sp>
    <dsp:sp modelId="{DA445666-BB30-3441-896C-1739D6E74321}">
      <dsp:nvSpPr>
        <dsp:cNvPr id="0" name=""/>
        <dsp:cNvSpPr/>
      </dsp:nvSpPr>
      <dsp:spPr>
        <a:xfrm>
          <a:off x="0" y="1835791"/>
          <a:ext cx="7558087"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CC0FF-7D4D-034F-BF5F-C776F918E8A8}">
      <dsp:nvSpPr>
        <dsp:cNvPr id="0" name=""/>
        <dsp:cNvSpPr/>
      </dsp:nvSpPr>
      <dsp:spPr>
        <a:xfrm>
          <a:off x="0" y="1835791"/>
          <a:ext cx="7558087"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100000"/>
            </a:lnSpc>
            <a:spcBef>
              <a:spcPct val="0"/>
            </a:spcBef>
            <a:spcAft>
              <a:spcPct val="35000"/>
            </a:spcAft>
            <a:defRPr cap="all"/>
          </a:pPr>
          <a:r>
            <a:rPr lang="en-US" sz="3900" kern="1200" dirty="0"/>
            <a:t>PROBLEM STATEMENT </a:t>
          </a:r>
        </a:p>
      </dsp:txBody>
      <dsp:txXfrm>
        <a:off x="0" y="1835791"/>
        <a:ext cx="7558087" cy="916552"/>
      </dsp:txXfrm>
    </dsp:sp>
    <dsp:sp modelId="{7A9DDF7A-94CC-0543-857E-4DBA057FA4EE}">
      <dsp:nvSpPr>
        <dsp:cNvPr id="0" name=""/>
        <dsp:cNvSpPr/>
      </dsp:nvSpPr>
      <dsp:spPr>
        <a:xfrm>
          <a:off x="0" y="2752344"/>
          <a:ext cx="7558087"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F2880-4BB5-5942-BB8D-08C8BD06160D}">
      <dsp:nvSpPr>
        <dsp:cNvPr id="0" name=""/>
        <dsp:cNvSpPr/>
      </dsp:nvSpPr>
      <dsp:spPr>
        <a:xfrm>
          <a:off x="0" y="2752344"/>
          <a:ext cx="7558087"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100000"/>
            </a:lnSpc>
            <a:spcBef>
              <a:spcPct val="0"/>
            </a:spcBef>
            <a:spcAft>
              <a:spcPct val="35000"/>
            </a:spcAft>
            <a:defRPr cap="all"/>
          </a:pPr>
          <a:r>
            <a:rPr lang="en-US" sz="3900" kern="1200" dirty="0"/>
            <a:t>OBJECTIVES </a:t>
          </a:r>
        </a:p>
      </dsp:txBody>
      <dsp:txXfrm>
        <a:off x="0" y="2752344"/>
        <a:ext cx="7558087" cy="916552"/>
      </dsp:txXfrm>
    </dsp:sp>
    <dsp:sp modelId="{E76C12AB-2B1D-544D-9E04-D06484DF984D}">
      <dsp:nvSpPr>
        <dsp:cNvPr id="0" name=""/>
        <dsp:cNvSpPr/>
      </dsp:nvSpPr>
      <dsp:spPr>
        <a:xfrm>
          <a:off x="0" y="3668896"/>
          <a:ext cx="7558087"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D81FA-D322-A643-A42F-C548C8E69C67}">
      <dsp:nvSpPr>
        <dsp:cNvPr id="0" name=""/>
        <dsp:cNvSpPr/>
      </dsp:nvSpPr>
      <dsp:spPr>
        <a:xfrm>
          <a:off x="0" y="3668896"/>
          <a:ext cx="7558087"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100000"/>
            </a:lnSpc>
            <a:spcBef>
              <a:spcPct val="0"/>
            </a:spcBef>
            <a:spcAft>
              <a:spcPct val="35000"/>
            </a:spcAft>
            <a:defRPr cap="all"/>
          </a:pPr>
          <a:r>
            <a:rPr lang="en-US" sz="3900" kern="1200" dirty="0"/>
            <a:t>Proposed Model </a:t>
          </a:r>
        </a:p>
      </dsp:txBody>
      <dsp:txXfrm>
        <a:off x="0" y="3668896"/>
        <a:ext cx="7558087" cy="916552"/>
      </dsp:txXfrm>
    </dsp:sp>
    <dsp:sp modelId="{9DE162CB-66D8-3542-8BA0-C6A5158E93FF}">
      <dsp:nvSpPr>
        <dsp:cNvPr id="0" name=""/>
        <dsp:cNvSpPr/>
      </dsp:nvSpPr>
      <dsp:spPr>
        <a:xfrm>
          <a:off x="0" y="4585448"/>
          <a:ext cx="7558087"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1FCCC-3F37-7D48-9357-7636DF0B9BB9}">
      <dsp:nvSpPr>
        <dsp:cNvPr id="0" name=""/>
        <dsp:cNvSpPr/>
      </dsp:nvSpPr>
      <dsp:spPr>
        <a:xfrm>
          <a:off x="0" y="4585448"/>
          <a:ext cx="7558087" cy="916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100000"/>
            </a:lnSpc>
            <a:spcBef>
              <a:spcPct val="0"/>
            </a:spcBef>
            <a:spcAft>
              <a:spcPct val="35000"/>
            </a:spcAft>
            <a:defRPr cap="all"/>
          </a:pPr>
          <a:r>
            <a:rPr lang="en-US" sz="3900" kern="1200" dirty="0"/>
            <a:t>Results</a:t>
          </a:r>
        </a:p>
      </dsp:txBody>
      <dsp:txXfrm>
        <a:off x="0" y="4585448"/>
        <a:ext cx="7558087" cy="9165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790A1-12A4-4791-8F1F-43B361EE6C5F}">
      <dsp:nvSpPr>
        <dsp:cNvPr id="0" name=""/>
        <dsp:cNvSpPr/>
      </dsp:nvSpPr>
      <dsp:spPr>
        <a:xfrm>
          <a:off x="254884" y="934451"/>
          <a:ext cx="917470" cy="9174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3DCCD9-852B-477D-9793-E24D137F3FF3}">
      <dsp:nvSpPr>
        <dsp:cNvPr id="0" name=""/>
        <dsp:cNvSpPr/>
      </dsp:nvSpPr>
      <dsp:spPr>
        <a:xfrm>
          <a:off x="447553" y="1127120"/>
          <a:ext cx="532133" cy="532133"/>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3F18D5-9300-447F-890B-0B998ED9F456}">
      <dsp:nvSpPr>
        <dsp:cNvPr id="0" name=""/>
        <dsp:cNvSpPr/>
      </dsp:nvSpPr>
      <dsp:spPr>
        <a:xfrm>
          <a:off x="1368956" y="934451"/>
          <a:ext cx="2162609" cy="91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244600">
            <a:lnSpc>
              <a:spcPct val="100000"/>
            </a:lnSpc>
            <a:spcBef>
              <a:spcPct val="0"/>
            </a:spcBef>
            <a:spcAft>
              <a:spcPct val="35000"/>
            </a:spcAft>
          </a:pPr>
          <a:r>
            <a:rPr lang="en-US" sz="2800" kern="1200" dirty="0"/>
            <a:t>High data volume</a:t>
          </a:r>
        </a:p>
      </dsp:txBody>
      <dsp:txXfrm>
        <a:off x="1368956" y="934451"/>
        <a:ext cx="2162609" cy="917470"/>
      </dsp:txXfrm>
    </dsp:sp>
    <dsp:sp modelId="{D5D46C48-3ED9-4D6D-99D2-355A92C1A38D}">
      <dsp:nvSpPr>
        <dsp:cNvPr id="0" name=""/>
        <dsp:cNvSpPr/>
      </dsp:nvSpPr>
      <dsp:spPr>
        <a:xfrm>
          <a:off x="3908384" y="934451"/>
          <a:ext cx="917470" cy="9174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E500C-1C28-4928-B695-90E19B3C0F3C}">
      <dsp:nvSpPr>
        <dsp:cNvPr id="0" name=""/>
        <dsp:cNvSpPr/>
      </dsp:nvSpPr>
      <dsp:spPr>
        <a:xfrm>
          <a:off x="4101053" y="1127120"/>
          <a:ext cx="532133" cy="532133"/>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37AAE-1D28-42E2-8402-F3776FD14DA6}">
      <dsp:nvSpPr>
        <dsp:cNvPr id="0" name=""/>
        <dsp:cNvSpPr/>
      </dsp:nvSpPr>
      <dsp:spPr>
        <a:xfrm>
          <a:off x="5022456" y="934451"/>
          <a:ext cx="2162609" cy="91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244600">
            <a:lnSpc>
              <a:spcPct val="100000"/>
            </a:lnSpc>
            <a:spcBef>
              <a:spcPct val="0"/>
            </a:spcBef>
            <a:spcAft>
              <a:spcPct val="35000"/>
            </a:spcAft>
          </a:pPr>
          <a:r>
            <a:rPr lang="en-US" sz="2800" kern="1200" dirty="0"/>
            <a:t>Increased network congestion</a:t>
          </a:r>
        </a:p>
      </dsp:txBody>
      <dsp:txXfrm>
        <a:off x="5022456" y="934451"/>
        <a:ext cx="2162609" cy="917470"/>
      </dsp:txXfrm>
    </dsp:sp>
    <dsp:sp modelId="{D919D5B4-AF35-4080-8C65-B547217BFE5B}">
      <dsp:nvSpPr>
        <dsp:cNvPr id="0" name=""/>
        <dsp:cNvSpPr/>
      </dsp:nvSpPr>
      <dsp:spPr>
        <a:xfrm>
          <a:off x="7561883" y="934451"/>
          <a:ext cx="917470" cy="9174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E482B-7DE3-4E71-A92E-277340E62318}">
      <dsp:nvSpPr>
        <dsp:cNvPr id="0" name=""/>
        <dsp:cNvSpPr/>
      </dsp:nvSpPr>
      <dsp:spPr>
        <a:xfrm>
          <a:off x="7754552" y="1127120"/>
          <a:ext cx="532133" cy="532133"/>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61FF7A-D7AE-40BD-9DE6-3F6FAA8324E8}">
      <dsp:nvSpPr>
        <dsp:cNvPr id="0" name=""/>
        <dsp:cNvSpPr/>
      </dsp:nvSpPr>
      <dsp:spPr>
        <a:xfrm>
          <a:off x="8675955" y="934451"/>
          <a:ext cx="2162609" cy="91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244600">
            <a:lnSpc>
              <a:spcPct val="100000"/>
            </a:lnSpc>
            <a:spcBef>
              <a:spcPct val="0"/>
            </a:spcBef>
            <a:spcAft>
              <a:spcPct val="35000"/>
            </a:spcAft>
          </a:pPr>
          <a:r>
            <a:rPr lang="en-US" sz="2800" kern="1200" dirty="0"/>
            <a:t>Privacy Risks</a:t>
          </a:r>
        </a:p>
      </dsp:txBody>
      <dsp:txXfrm>
        <a:off x="8675955" y="934451"/>
        <a:ext cx="2162609" cy="917470"/>
      </dsp:txXfrm>
    </dsp:sp>
    <dsp:sp modelId="{DB76BB35-74F3-418A-9D96-2579EB412615}">
      <dsp:nvSpPr>
        <dsp:cNvPr id="0" name=""/>
        <dsp:cNvSpPr/>
      </dsp:nvSpPr>
      <dsp:spPr>
        <a:xfrm>
          <a:off x="254884" y="2610541"/>
          <a:ext cx="917470" cy="9174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176A9-9487-49BA-8C8A-5202E6572F82}">
      <dsp:nvSpPr>
        <dsp:cNvPr id="0" name=""/>
        <dsp:cNvSpPr/>
      </dsp:nvSpPr>
      <dsp:spPr>
        <a:xfrm>
          <a:off x="447553" y="2803210"/>
          <a:ext cx="532133" cy="532133"/>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942B50-C827-4DA1-967F-9F230E0658F0}">
      <dsp:nvSpPr>
        <dsp:cNvPr id="0" name=""/>
        <dsp:cNvSpPr/>
      </dsp:nvSpPr>
      <dsp:spPr>
        <a:xfrm>
          <a:off x="1368956" y="2610541"/>
          <a:ext cx="2162609" cy="91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244600">
            <a:lnSpc>
              <a:spcPct val="100000"/>
            </a:lnSpc>
            <a:spcBef>
              <a:spcPct val="0"/>
            </a:spcBef>
            <a:spcAft>
              <a:spcPct val="35000"/>
            </a:spcAft>
          </a:pPr>
          <a:r>
            <a:rPr lang="en-US" sz="2800" kern="1200" dirty="0"/>
            <a:t>Challenges in real-time monitoring</a:t>
          </a:r>
        </a:p>
      </dsp:txBody>
      <dsp:txXfrm>
        <a:off x="1368956" y="2610541"/>
        <a:ext cx="2162609" cy="917470"/>
      </dsp:txXfrm>
    </dsp:sp>
    <dsp:sp modelId="{0C67372A-EED8-4B2D-9730-269DE9526A70}">
      <dsp:nvSpPr>
        <dsp:cNvPr id="0" name=""/>
        <dsp:cNvSpPr/>
      </dsp:nvSpPr>
      <dsp:spPr>
        <a:xfrm>
          <a:off x="3908384" y="2610541"/>
          <a:ext cx="917470" cy="9174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E7CEB-AEB7-45FD-B4C6-EA21DB7B91E9}">
      <dsp:nvSpPr>
        <dsp:cNvPr id="0" name=""/>
        <dsp:cNvSpPr/>
      </dsp:nvSpPr>
      <dsp:spPr>
        <a:xfrm>
          <a:off x="4101053" y="2803210"/>
          <a:ext cx="532133" cy="532133"/>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487662-523A-40C6-B8F9-FD711E6B5A64}">
      <dsp:nvSpPr>
        <dsp:cNvPr id="0" name=""/>
        <dsp:cNvSpPr/>
      </dsp:nvSpPr>
      <dsp:spPr>
        <a:xfrm>
          <a:off x="5022456" y="2610541"/>
          <a:ext cx="2162609" cy="91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244600">
            <a:lnSpc>
              <a:spcPct val="100000"/>
            </a:lnSpc>
            <a:spcBef>
              <a:spcPct val="0"/>
            </a:spcBef>
            <a:spcAft>
              <a:spcPct val="35000"/>
            </a:spcAft>
          </a:pPr>
          <a:r>
            <a:rPr lang="en-US" sz="2800" kern="1200" dirty="0"/>
            <a:t>Elevated Security concerns</a:t>
          </a:r>
        </a:p>
      </dsp:txBody>
      <dsp:txXfrm>
        <a:off x="5022456" y="2610541"/>
        <a:ext cx="2162609" cy="917470"/>
      </dsp:txXfrm>
    </dsp:sp>
    <dsp:sp modelId="{A288ACFB-4A04-4241-9E32-157B5B73916B}">
      <dsp:nvSpPr>
        <dsp:cNvPr id="0" name=""/>
        <dsp:cNvSpPr/>
      </dsp:nvSpPr>
      <dsp:spPr>
        <a:xfrm>
          <a:off x="7561883" y="2610541"/>
          <a:ext cx="917470" cy="9174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71034-7FD1-435D-898F-4EDEED67A7F2}">
      <dsp:nvSpPr>
        <dsp:cNvPr id="0" name=""/>
        <dsp:cNvSpPr/>
      </dsp:nvSpPr>
      <dsp:spPr>
        <a:xfrm>
          <a:off x="7754552" y="2803210"/>
          <a:ext cx="532133" cy="532133"/>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C835E3-4F64-41B3-BA41-E64F5BAAF572}">
      <dsp:nvSpPr>
        <dsp:cNvPr id="0" name=""/>
        <dsp:cNvSpPr/>
      </dsp:nvSpPr>
      <dsp:spPr>
        <a:xfrm>
          <a:off x="8675955" y="2610541"/>
          <a:ext cx="2162609" cy="91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244600">
            <a:lnSpc>
              <a:spcPct val="100000"/>
            </a:lnSpc>
            <a:spcBef>
              <a:spcPct val="0"/>
            </a:spcBef>
            <a:spcAft>
              <a:spcPct val="35000"/>
            </a:spcAft>
          </a:pPr>
          <a:r>
            <a:rPr lang="en-US" sz="2800" kern="1200" dirty="0"/>
            <a:t>Risk of anomalies and irregularities</a:t>
          </a:r>
        </a:p>
      </dsp:txBody>
      <dsp:txXfrm>
        <a:off x="8675955" y="2610541"/>
        <a:ext cx="2162609" cy="917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4F113-934B-994F-B10C-51EC7FD0F2D8}">
      <dsp:nvSpPr>
        <dsp:cNvPr id="0" name=""/>
        <dsp:cNvSpPr/>
      </dsp:nvSpPr>
      <dsp:spPr>
        <a:xfrm>
          <a:off x="0" y="0"/>
          <a:ext cx="4995936" cy="4346884"/>
        </a:xfrm>
        <a:prstGeom prst="rect">
          <a:avLst/>
        </a:prstGeom>
        <a:gradFill rotWithShape="0">
          <a:gsLst>
            <a:gs pos="0">
              <a:schemeClr val="accent4">
                <a:shade val="80000"/>
                <a:hueOff val="0"/>
                <a:satOff val="0"/>
                <a:lumOff val="0"/>
                <a:alphaOff val="0"/>
                <a:satMod val="103000"/>
                <a:lumMod val="102000"/>
                <a:tint val="94000"/>
              </a:schemeClr>
            </a:gs>
            <a:gs pos="50000">
              <a:schemeClr val="accent4">
                <a:shade val="80000"/>
                <a:hueOff val="0"/>
                <a:satOff val="0"/>
                <a:lumOff val="0"/>
                <a:alphaOff val="0"/>
                <a:satMod val="110000"/>
                <a:lumMod val="100000"/>
                <a:shade val="100000"/>
              </a:schemeClr>
            </a:gs>
            <a:gs pos="100000">
              <a:schemeClr val="accent4">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t" anchorCtr="0">
          <a:noAutofit/>
        </a:bodyPr>
        <a:lstStyle/>
        <a:p>
          <a:pPr lvl="0" algn="ctr" defTabSz="1778000">
            <a:lnSpc>
              <a:spcPct val="90000"/>
            </a:lnSpc>
            <a:spcBef>
              <a:spcPct val="0"/>
            </a:spcBef>
            <a:spcAft>
              <a:spcPct val="35000"/>
            </a:spcAft>
          </a:pPr>
          <a:r>
            <a:rPr lang="en-US" sz="4000" b="1" u="sng" kern="1200" dirty="0">
              <a:solidFill>
                <a:schemeClr val="accent1"/>
              </a:solidFill>
            </a:rPr>
            <a:t>Normal Traffic</a:t>
          </a:r>
          <a:endParaRPr lang="en-US" sz="4000" kern="1200" dirty="0">
            <a:solidFill>
              <a:schemeClr val="accent1"/>
            </a:solidFill>
          </a:endParaRPr>
        </a:p>
        <a:p>
          <a:pPr marL="285750" lvl="1" indent="-285750" algn="l" defTabSz="1377950">
            <a:lnSpc>
              <a:spcPct val="90000"/>
            </a:lnSpc>
            <a:spcBef>
              <a:spcPct val="0"/>
            </a:spcBef>
            <a:spcAft>
              <a:spcPct val="15000"/>
            </a:spcAft>
            <a:buChar char="••"/>
          </a:pPr>
          <a:r>
            <a:rPr lang="en-US" sz="3100" kern="1200" dirty="0">
              <a:solidFill>
                <a:schemeClr val="accent1"/>
              </a:solidFill>
            </a:rPr>
            <a:t>Legitimate and expected device behavior.</a:t>
          </a:r>
        </a:p>
        <a:p>
          <a:pPr marL="285750" lvl="1" indent="-285750" algn="l" defTabSz="1377950">
            <a:lnSpc>
              <a:spcPct val="90000"/>
            </a:lnSpc>
            <a:spcBef>
              <a:spcPct val="0"/>
            </a:spcBef>
            <a:spcAft>
              <a:spcPct val="15000"/>
            </a:spcAft>
            <a:buChar char="••"/>
          </a:pPr>
          <a:r>
            <a:rPr lang="en-US" sz="3100" kern="1200" dirty="0">
              <a:solidFill>
                <a:schemeClr val="accent1"/>
              </a:solidFill>
            </a:rPr>
            <a:t>Consistent patterns, no anomalies.</a:t>
          </a:r>
        </a:p>
        <a:p>
          <a:pPr marL="285750" lvl="1" indent="-285750" algn="l" defTabSz="1377950">
            <a:lnSpc>
              <a:spcPct val="90000"/>
            </a:lnSpc>
            <a:spcBef>
              <a:spcPct val="0"/>
            </a:spcBef>
            <a:spcAft>
              <a:spcPct val="15000"/>
            </a:spcAft>
            <a:buChar char="••"/>
          </a:pPr>
          <a:r>
            <a:rPr lang="en-US" sz="3100" b="1" u="sng" kern="1200" dirty="0">
              <a:solidFill>
                <a:schemeClr val="accent1"/>
              </a:solidFill>
            </a:rPr>
            <a:t>Examples: </a:t>
          </a:r>
          <a:r>
            <a:rPr lang="en-US" sz="3100" kern="1200" dirty="0">
              <a:solidFill>
                <a:schemeClr val="accent1"/>
              </a:solidFill>
            </a:rPr>
            <a:t>Scheduled data uploads, regular sensor readings.</a:t>
          </a:r>
        </a:p>
      </dsp:txBody>
      <dsp:txXfrm>
        <a:off x="0" y="0"/>
        <a:ext cx="4995936" cy="4346884"/>
      </dsp:txXfrm>
    </dsp:sp>
    <dsp:sp modelId="{64CE5063-A0F1-7B4A-942D-98CEB4748880}">
      <dsp:nvSpPr>
        <dsp:cNvPr id="0" name=""/>
        <dsp:cNvSpPr/>
      </dsp:nvSpPr>
      <dsp:spPr>
        <a:xfrm>
          <a:off x="5507596" y="4459"/>
          <a:ext cx="4995936" cy="4342418"/>
        </a:xfrm>
        <a:prstGeom prst="rect">
          <a:avLst/>
        </a:prstGeom>
        <a:gradFill rotWithShape="0">
          <a:gsLst>
            <a:gs pos="0">
              <a:schemeClr val="accent4">
                <a:shade val="80000"/>
                <a:hueOff val="-513283"/>
                <a:satOff val="0"/>
                <a:lumOff val="33875"/>
                <a:alphaOff val="0"/>
                <a:satMod val="103000"/>
                <a:lumMod val="102000"/>
                <a:tint val="94000"/>
              </a:schemeClr>
            </a:gs>
            <a:gs pos="50000">
              <a:schemeClr val="accent4">
                <a:shade val="80000"/>
                <a:hueOff val="-513283"/>
                <a:satOff val="0"/>
                <a:lumOff val="33875"/>
                <a:alphaOff val="0"/>
                <a:satMod val="110000"/>
                <a:lumMod val="100000"/>
                <a:shade val="100000"/>
              </a:schemeClr>
            </a:gs>
            <a:gs pos="100000">
              <a:schemeClr val="accent4">
                <a:shade val="80000"/>
                <a:hueOff val="-513283"/>
                <a:satOff val="0"/>
                <a:lumOff val="3387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t" anchorCtr="0">
          <a:noAutofit/>
        </a:bodyPr>
        <a:lstStyle/>
        <a:p>
          <a:pPr lvl="0" algn="ctr" defTabSz="1778000">
            <a:lnSpc>
              <a:spcPct val="90000"/>
            </a:lnSpc>
            <a:spcBef>
              <a:spcPct val="0"/>
            </a:spcBef>
            <a:spcAft>
              <a:spcPct val="35000"/>
            </a:spcAft>
          </a:pPr>
          <a:r>
            <a:rPr lang="en-US" sz="4000" b="1" u="sng" kern="1200" dirty="0">
              <a:solidFill>
                <a:srgbClr val="C00000"/>
              </a:solidFill>
            </a:rPr>
            <a:t>Abnormal Traffic</a:t>
          </a:r>
          <a:endParaRPr lang="en-US" sz="4000" kern="1200" dirty="0">
            <a:solidFill>
              <a:srgbClr val="C00000"/>
            </a:solidFill>
          </a:endParaRPr>
        </a:p>
        <a:p>
          <a:pPr marL="285750" lvl="1" indent="-285750" algn="l" defTabSz="1377950">
            <a:lnSpc>
              <a:spcPct val="90000"/>
            </a:lnSpc>
            <a:spcBef>
              <a:spcPct val="0"/>
            </a:spcBef>
            <a:spcAft>
              <a:spcPct val="15000"/>
            </a:spcAft>
            <a:buChar char="••"/>
          </a:pPr>
          <a:r>
            <a:rPr lang="en-US" sz="3100" kern="1200" dirty="0">
              <a:solidFill>
                <a:srgbClr val="C00000"/>
              </a:solidFill>
            </a:rPr>
            <a:t>Deviates from normal patterns.</a:t>
          </a:r>
        </a:p>
        <a:p>
          <a:pPr marL="285750" lvl="1" indent="-285750" algn="l" defTabSz="1377950">
            <a:lnSpc>
              <a:spcPct val="90000"/>
            </a:lnSpc>
            <a:spcBef>
              <a:spcPct val="0"/>
            </a:spcBef>
            <a:spcAft>
              <a:spcPct val="15000"/>
            </a:spcAft>
            <a:buChar char="••"/>
          </a:pPr>
          <a:r>
            <a:rPr lang="en-US" sz="3100" kern="1200" dirty="0">
              <a:solidFill>
                <a:srgbClr val="C00000"/>
              </a:solidFill>
            </a:rPr>
            <a:t>Irregular, excessive, or unauthorized activity.</a:t>
          </a:r>
        </a:p>
        <a:p>
          <a:pPr marL="285750" lvl="1" indent="-285750" algn="l" defTabSz="1377950">
            <a:lnSpc>
              <a:spcPct val="90000"/>
            </a:lnSpc>
            <a:spcBef>
              <a:spcPct val="0"/>
            </a:spcBef>
            <a:spcAft>
              <a:spcPct val="15000"/>
            </a:spcAft>
            <a:buChar char="••"/>
          </a:pPr>
          <a:r>
            <a:rPr lang="en-US" sz="3100" b="1" u="sng" kern="1200" dirty="0">
              <a:solidFill>
                <a:srgbClr val="C00000"/>
              </a:solidFill>
            </a:rPr>
            <a:t>Examples: </a:t>
          </a:r>
          <a:r>
            <a:rPr lang="en-US" sz="3100" kern="1200" dirty="0">
              <a:solidFill>
                <a:srgbClr val="C00000"/>
              </a:solidFill>
            </a:rPr>
            <a:t>DDoS attacks, data exfiltration, botnet behavior.</a:t>
          </a:r>
        </a:p>
      </dsp:txBody>
      <dsp:txXfrm>
        <a:off x="5507596" y="4459"/>
        <a:ext cx="4995936" cy="43424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699E9-F309-445E-92F6-BBB7427941C3}">
      <dsp:nvSpPr>
        <dsp:cNvPr id="0" name=""/>
        <dsp:cNvSpPr/>
      </dsp:nvSpPr>
      <dsp:spPr>
        <a:xfrm>
          <a:off x="828914" y="825760"/>
          <a:ext cx="810000" cy="810000"/>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061D35-0BD3-475D-9D53-955BB49B2213}">
      <dsp:nvSpPr>
        <dsp:cNvPr id="0" name=""/>
        <dsp:cNvSpPr/>
      </dsp:nvSpPr>
      <dsp:spPr>
        <a:xfrm>
          <a:off x="333914" y="2017044"/>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pPr>
          <a:r>
            <a:rPr lang="en-US" sz="2400" kern="1200" dirty="0"/>
            <a:t>Unexpected, Risky and Unsecure environment</a:t>
          </a:r>
        </a:p>
      </dsp:txBody>
      <dsp:txXfrm>
        <a:off x="333914" y="2017044"/>
        <a:ext cx="1800000" cy="1350000"/>
      </dsp:txXfrm>
    </dsp:sp>
    <dsp:sp modelId="{EE7F164F-7904-42E1-BFDE-C558E778E4CC}">
      <dsp:nvSpPr>
        <dsp:cNvPr id="0" name=""/>
        <dsp:cNvSpPr/>
      </dsp:nvSpPr>
      <dsp:spPr>
        <a:xfrm>
          <a:off x="2943914" y="825760"/>
          <a:ext cx="810000" cy="810000"/>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7A65E2-9B62-47A7-A584-CD45DD513383}">
      <dsp:nvSpPr>
        <dsp:cNvPr id="0" name=""/>
        <dsp:cNvSpPr/>
      </dsp:nvSpPr>
      <dsp:spPr>
        <a:xfrm>
          <a:off x="2448914" y="2017044"/>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pPr>
          <a:r>
            <a:rPr lang="en-US" sz="2400" kern="1200" dirty="0"/>
            <a:t>Disruptions in device fictionality</a:t>
          </a:r>
        </a:p>
      </dsp:txBody>
      <dsp:txXfrm>
        <a:off x="2448914" y="2017044"/>
        <a:ext cx="1800000" cy="1350000"/>
      </dsp:txXfrm>
    </dsp:sp>
    <dsp:sp modelId="{D762EDD1-3148-4F3F-B891-E00DAD224A86}">
      <dsp:nvSpPr>
        <dsp:cNvPr id="0" name=""/>
        <dsp:cNvSpPr/>
      </dsp:nvSpPr>
      <dsp:spPr>
        <a:xfrm>
          <a:off x="5058914" y="825760"/>
          <a:ext cx="810000" cy="810000"/>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E9116-BDDC-41F0-B095-458B18FB0309}">
      <dsp:nvSpPr>
        <dsp:cNvPr id="0" name=""/>
        <dsp:cNvSpPr/>
      </dsp:nvSpPr>
      <dsp:spPr>
        <a:xfrm>
          <a:off x="4563914" y="2017044"/>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pPr>
          <a:r>
            <a:rPr lang="en-US" sz="2400" kern="1200" dirty="0"/>
            <a:t>Data integrity and privacy concerns</a:t>
          </a:r>
        </a:p>
      </dsp:txBody>
      <dsp:txXfrm>
        <a:off x="4563914" y="2017044"/>
        <a:ext cx="1800000" cy="1350000"/>
      </dsp:txXfrm>
    </dsp:sp>
    <dsp:sp modelId="{0F85CAB4-71B5-4610-87F8-33F10295CABB}">
      <dsp:nvSpPr>
        <dsp:cNvPr id="0" name=""/>
        <dsp:cNvSpPr/>
      </dsp:nvSpPr>
      <dsp:spPr>
        <a:xfrm>
          <a:off x="7173914" y="825760"/>
          <a:ext cx="810000" cy="810000"/>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26D41-174A-4F7C-81C4-B5CE45050B82}">
      <dsp:nvSpPr>
        <dsp:cNvPr id="0" name=""/>
        <dsp:cNvSpPr/>
      </dsp:nvSpPr>
      <dsp:spPr>
        <a:xfrm>
          <a:off x="6678914" y="2017044"/>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pPr>
          <a:r>
            <a:rPr lang="en-US" sz="2400" kern="1200" dirty="0"/>
            <a:t>Data and device Privacy issues</a:t>
          </a:r>
        </a:p>
      </dsp:txBody>
      <dsp:txXfrm>
        <a:off x="6678914" y="2017044"/>
        <a:ext cx="1800000" cy="1350000"/>
      </dsp:txXfrm>
    </dsp:sp>
    <dsp:sp modelId="{5DD7F461-8C7C-42BA-8E8B-58E1AD51E8D3}">
      <dsp:nvSpPr>
        <dsp:cNvPr id="0" name=""/>
        <dsp:cNvSpPr/>
      </dsp:nvSpPr>
      <dsp:spPr>
        <a:xfrm>
          <a:off x="9288914" y="825760"/>
          <a:ext cx="810000" cy="810000"/>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E80CE7-FBB6-4C81-8E58-4A3496FAEF92}">
      <dsp:nvSpPr>
        <dsp:cNvPr id="0" name=""/>
        <dsp:cNvSpPr/>
      </dsp:nvSpPr>
      <dsp:spPr>
        <a:xfrm>
          <a:off x="8793914" y="2017044"/>
          <a:ext cx="18000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pPr>
          <a:r>
            <a:rPr lang="en-US" sz="2400" kern="1200" dirty="0"/>
            <a:t>Degraded Server/ Network Performance </a:t>
          </a:r>
        </a:p>
      </dsp:txBody>
      <dsp:txXfrm>
        <a:off x="8793914" y="2017044"/>
        <a:ext cx="1800000" cy="135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C830B-0F8F-471D-AB9B-A188053504E9}">
      <dsp:nvSpPr>
        <dsp:cNvPr id="0" name=""/>
        <dsp:cNvSpPr/>
      </dsp:nvSpPr>
      <dsp:spPr>
        <a:xfrm>
          <a:off x="0" y="178343"/>
          <a:ext cx="6263640" cy="21879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l" defTabSz="2444750">
            <a:lnSpc>
              <a:spcPct val="90000"/>
            </a:lnSpc>
            <a:spcBef>
              <a:spcPct val="0"/>
            </a:spcBef>
            <a:spcAft>
              <a:spcPct val="35000"/>
            </a:spcAft>
          </a:pPr>
          <a:r>
            <a:rPr lang="en-GB" sz="5500" kern="1200" dirty="0"/>
            <a:t>ML Techniques to Detect IoT Attacks.</a:t>
          </a:r>
          <a:endParaRPr lang="en-US" sz="5500" kern="1200" dirty="0"/>
        </a:p>
      </dsp:txBody>
      <dsp:txXfrm>
        <a:off x="106804" y="285147"/>
        <a:ext cx="6050032" cy="1974292"/>
      </dsp:txXfrm>
    </dsp:sp>
    <dsp:sp modelId="{A8B29B95-D0C1-43C6-B7A3-EEE1EFF07822}">
      <dsp:nvSpPr>
        <dsp:cNvPr id="0" name=""/>
        <dsp:cNvSpPr/>
      </dsp:nvSpPr>
      <dsp:spPr>
        <a:xfrm>
          <a:off x="0" y="2366244"/>
          <a:ext cx="6263640" cy="296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9850" rIns="391160" bIns="69850" numCol="1" spcCol="1270" anchor="t" anchorCtr="0">
          <a:noAutofit/>
        </a:bodyPr>
        <a:lstStyle/>
        <a:p>
          <a:pPr marL="285750" lvl="1" indent="-285750" algn="l" defTabSz="1911350">
            <a:lnSpc>
              <a:spcPct val="90000"/>
            </a:lnSpc>
            <a:spcBef>
              <a:spcPct val="0"/>
            </a:spcBef>
            <a:spcAft>
              <a:spcPct val="20000"/>
            </a:spcAft>
            <a:buChar char="••"/>
          </a:pPr>
          <a:r>
            <a:rPr lang="en-US" sz="4300" kern="1200" dirty="0"/>
            <a:t>DNN Base System[1]</a:t>
          </a:r>
        </a:p>
        <a:p>
          <a:pPr marL="285750" lvl="1" indent="-285750" algn="l" defTabSz="1911350">
            <a:lnSpc>
              <a:spcPct val="90000"/>
            </a:lnSpc>
            <a:spcBef>
              <a:spcPct val="0"/>
            </a:spcBef>
            <a:spcAft>
              <a:spcPct val="20000"/>
            </a:spcAft>
            <a:buChar char="••"/>
          </a:pPr>
          <a:r>
            <a:rPr lang="en-US" sz="4300" kern="1200" dirty="0"/>
            <a:t>GAN Base System[6]</a:t>
          </a:r>
        </a:p>
        <a:p>
          <a:pPr marL="285750" lvl="1" indent="-285750" algn="l" defTabSz="1911350">
            <a:lnSpc>
              <a:spcPct val="90000"/>
            </a:lnSpc>
            <a:spcBef>
              <a:spcPct val="0"/>
            </a:spcBef>
            <a:spcAft>
              <a:spcPct val="20000"/>
            </a:spcAft>
            <a:buChar char="••"/>
          </a:pPr>
          <a:r>
            <a:rPr lang="en-US" sz="4300" kern="1200" dirty="0"/>
            <a:t>CGAN Base System[4]</a:t>
          </a:r>
        </a:p>
        <a:p>
          <a:pPr marL="285750" lvl="1" indent="-285750" algn="l" defTabSz="1911350">
            <a:lnSpc>
              <a:spcPct val="90000"/>
            </a:lnSpc>
            <a:spcBef>
              <a:spcPct val="0"/>
            </a:spcBef>
            <a:spcAft>
              <a:spcPct val="20000"/>
            </a:spcAft>
            <a:buChar char="••"/>
          </a:pPr>
          <a:r>
            <a:rPr lang="en-US" sz="4300" kern="1200" dirty="0"/>
            <a:t>ACGAN Base System[10]</a:t>
          </a:r>
        </a:p>
      </dsp:txBody>
      <dsp:txXfrm>
        <a:off x="0" y="2366244"/>
        <a:ext cx="6263640" cy="2960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44803-1E5C-4F4A-8CA7-B5D61F20E0DD}">
      <dsp:nvSpPr>
        <dsp:cNvPr id="0" name=""/>
        <dsp:cNvSpPr/>
      </dsp:nvSpPr>
      <dsp:spPr>
        <a:xfrm>
          <a:off x="0" y="2053"/>
          <a:ext cx="7726362"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181E864-31AE-9544-B03B-2C1853105102}">
      <dsp:nvSpPr>
        <dsp:cNvPr id="0" name=""/>
        <dsp:cNvSpPr/>
      </dsp:nvSpPr>
      <dsp:spPr>
        <a:xfrm>
          <a:off x="0" y="2053"/>
          <a:ext cx="7726362" cy="2691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IoT traffic records reveal diverse patterns, creating an unbalanced dataset vulnerable to network attacks.</a:t>
          </a:r>
        </a:p>
        <a:p>
          <a:pPr lvl="0" algn="l" defTabSz="1244600">
            <a:lnSpc>
              <a:spcPct val="90000"/>
            </a:lnSpc>
            <a:spcBef>
              <a:spcPct val="0"/>
            </a:spcBef>
            <a:spcAft>
              <a:spcPct val="35000"/>
            </a:spcAft>
          </a:pPr>
          <a:r>
            <a:rPr lang="en-GB" sz="2800" kern="1200" dirty="0">
              <a:latin typeface="Times New Roman" panose="02020603050405020304" pitchFamily="18" charset="0"/>
              <a:cs typeface="Times New Roman" panose="02020603050405020304" pitchFamily="18" charset="0"/>
            </a:rPr>
            <a:t>Dynamic Traffic Patterns: IoT's ever-changing network traffic challenges traditional detection methods.</a:t>
          </a:r>
          <a:endParaRPr lang="en-US" sz="2800" kern="1200" dirty="0"/>
        </a:p>
      </dsp:txBody>
      <dsp:txXfrm>
        <a:off x="0" y="2053"/>
        <a:ext cx="7726362" cy="2691867"/>
      </dsp:txXfrm>
    </dsp:sp>
    <dsp:sp modelId="{C15B6F4C-75B2-B845-8B5E-2972BF75F4A8}">
      <dsp:nvSpPr>
        <dsp:cNvPr id="0" name=""/>
        <dsp:cNvSpPr/>
      </dsp:nvSpPr>
      <dsp:spPr>
        <a:xfrm>
          <a:off x="0" y="2693920"/>
          <a:ext cx="7726362"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C1CFE50-908A-974C-B1FC-E16A261FC527}">
      <dsp:nvSpPr>
        <dsp:cNvPr id="0" name=""/>
        <dsp:cNvSpPr/>
      </dsp:nvSpPr>
      <dsp:spPr>
        <a:xfrm>
          <a:off x="0" y="2693920"/>
          <a:ext cx="7726362" cy="3564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GB" sz="2800" kern="1200" dirty="0">
              <a:latin typeface="Times New Roman" panose="02020603050405020304" pitchFamily="18" charset="0"/>
              <a:cs typeface="Times New Roman" panose="02020603050405020304" pitchFamily="18" charset="0"/>
            </a:rPr>
            <a:t>Imbalanced Data Struggles: Real-time analysis and imbalanced data hinder current AI solutions in IoT security.</a:t>
          </a:r>
        </a:p>
        <a:p>
          <a:pPr lvl="0" algn="l" defTabSz="1244600">
            <a:lnSpc>
              <a:spcPct val="90000"/>
            </a:lnSpc>
            <a:spcBef>
              <a:spcPct val="0"/>
            </a:spcBef>
            <a:spcAft>
              <a:spcPct val="35000"/>
            </a:spcAft>
          </a:pPr>
          <a:r>
            <a:rPr lang="en-GB" sz="2800" kern="1200" dirty="0">
              <a:latin typeface="Times New Roman" panose="02020603050405020304" pitchFamily="18" charset="0"/>
              <a:cs typeface="Times New Roman" panose="02020603050405020304" pitchFamily="18" charset="0"/>
            </a:rPr>
            <a:t>Enhanced Accuracy with GANs: Utilizing generative adversarial networks (GANs) offers a promising approach to improve threat detection in IoT networks</a:t>
          </a:r>
        </a:p>
      </dsp:txBody>
      <dsp:txXfrm>
        <a:off x="0" y="2693920"/>
        <a:ext cx="7726362" cy="35640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C4D0F-0BD1-4D8B-8DBB-979648FE62F0}" type="datetimeFigureOut">
              <a:rPr lang="en-GB" smtClean="0"/>
              <a:t>30/11/2024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D71CC-5E0B-442D-868F-BA4A1AA2FAC9}" type="slidenum">
              <a:rPr lang="en-GB" smtClean="0"/>
              <a:t>‹#›</a:t>
            </a:fld>
            <a:endParaRPr lang="en-GB"/>
          </a:p>
        </p:txBody>
      </p:sp>
    </p:spTree>
    <p:extLst>
      <p:ext uri="{BB962C8B-B14F-4D97-AF65-F5344CB8AC3E}">
        <p14:creationId xmlns:p14="http://schemas.microsoft.com/office/powerpoint/2010/main" val="355219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4</a:t>
            </a:fld>
            <a:endParaRPr lang="en-GB"/>
          </a:p>
        </p:txBody>
      </p:sp>
    </p:spTree>
    <p:extLst>
      <p:ext uri="{BB962C8B-B14F-4D97-AF65-F5344CB8AC3E}">
        <p14:creationId xmlns:p14="http://schemas.microsoft.com/office/powerpoint/2010/main" val="35277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DD71CC-5E0B-442D-868F-BA4A1AA2FAC9}" type="slidenum">
              <a:rPr lang="en-GB" smtClean="0"/>
              <a:t>5</a:t>
            </a:fld>
            <a:endParaRPr lang="en-GB"/>
          </a:p>
        </p:txBody>
      </p:sp>
    </p:spTree>
    <p:extLst>
      <p:ext uri="{BB962C8B-B14F-4D97-AF65-F5344CB8AC3E}">
        <p14:creationId xmlns:p14="http://schemas.microsoft.com/office/powerpoint/2010/main" val="262365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DD71CC-5E0B-442D-868F-BA4A1AA2FAC9}" type="slidenum">
              <a:rPr lang="en-GB" smtClean="0"/>
              <a:t>6</a:t>
            </a:fld>
            <a:endParaRPr lang="en-GB"/>
          </a:p>
        </p:txBody>
      </p:sp>
    </p:spTree>
    <p:extLst>
      <p:ext uri="{BB962C8B-B14F-4D97-AF65-F5344CB8AC3E}">
        <p14:creationId xmlns:p14="http://schemas.microsoft.com/office/powerpoint/2010/main" val="41315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D71CC-5E0B-442D-868F-BA4A1AA2FAC9}" type="slidenum">
              <a:rPr lang="en-GB" smtClean="0"/>
              <a:t>8</a:t>
            </a:fld>
            <a:endParaRPr lang="en-GB"/>
          </a:p>
        </p:txBody>
      </p:sp>
    </p:spTree>
    <p:extLst>
      <p:ext uri="{BB962C8B-B14F-4D97-AF65-F5344CB8AC3E}">
        <p14:creationId xmlns:p14="http://schemas.microsoft.com/office/powerpoint/2010/main" val="153274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D71CC-5E0B-442D-868F-BA4A1AA2FAC9}" type="slidenum">
              <a:rPr lang="en-GB" smtClean="0"/>
              <a:t>9</a:t>
            </a:fld>
            <a:endParaRPr lang="en-GB"/>
          </a:p>
        </p:txBody>
      </p:sp>
    </p:spTree>
    <p:extLst>
      <p:ext uri="{BB962C8B-B14F-4D97-AF65-F5344CB8AC3E}">
        <p14:creationId xmlns:p14="http://schemas.microsoft.com/office/powerpoint/2010/main" val="172579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6136-0BDD-42E5-9E27-AB77824AFE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78FDD39-C662-4BF4-8605-52D4099619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F2A3F2F-7234-4536-BBE2-AC0FF3783C99}"/>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5" name="Footer Placeholder 4">
            <a:extLst>
              <a:ext uri="{FF2B5EF4-FFF2-40B4-BE49-F238E27FC236}">
                <a16:creationId xmlns:a16="http://schemas.microsoft.com/office/drawing/2014/main" id="{8A319A7C-4C5C-4CE4-9758-92D0EF5B6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C13D0D-0398-42AC-B3B2-8DA2CF2CB3D6}"/>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418434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F7E3-D7D0-486B-A195-2DEA0125394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7181FE-43EA-4004-95EF-8E98D5EA9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FFF279-8B1D-40BE-9565-BE68D7C9EB31}"/>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5" name="Footer Placeholder 4">
            <a:extLst>
              <a:ext uri="{FF2B5EF4-FFF2-40B4-BE49-F238E27FC236}">
                <a16:creationId xmlns:a16="http://schemas.microsoft.com/office/drawing/2014/main" id="{E1227188-8634-4BC2-A258-0D6FDD8F5C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017632-1D4E-42C2-9906-556883DC00E0}"/>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129303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9BC669-BCF9-4F44-B41D-849CC7574C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369593-F396-46FE-A9EE-348A7A253D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40C614-D760-4E49-8819-16E0105E7E1E}"/>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5" name="Footer Placeholder 4">
            <a:extLst>
              <a:ext uri="{FF2B5EF4-FFF2-40B4-BE49-F238E27FC236}">
                <a16:creationId xmlns:a16="http://schemas.microsoft.com/office/drawing/2014/main" id="{BE4EBA30-DCD2-4187-BA7A-B5FEC99711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AA208-BB8D-4B2F-838A-EDB7CF493930}"/>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3742598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54267" y="1493134"/>
            <a:ext cx="10581519" cy="4341085"/>
          </a:xfrm>
        </p:spPr>
        <p:txBody>
          <a:bodyPr rtlCol="0" anchor="ctr"/>
          <a:lstStyle>
            <a:lvl1pPr marL="0" indent="0">
              <a:buNone/>
              <a:defRPr>
                <a:latin typeface="Times New Roman" panose="02020603050405020304" pitchFamily="18" charset="0"/>
                <a:cs typeface="Times New Roman" panose="02020603050405020304" pitchFamily="18" charset="0"/>
              </a:defRPr>
            </a:lvl1pPr>
            <a:lvl2pPr marL="228600">
              <a:defRPr>
                <a:latin typeface="Times New Roman" panose="02020603050405020304" pitchFamily="18" charset="0"/>
                <a:cs typeface="Times New Roman" panose="02020603050405020304" pitchFamily="18" charset="0"/>
              </a:defRPr>
            </a:lvl2pPr>
            <a:lvl3pPr marL="457200">
              <a:defRPr>
                <a:latin typeface="Times New Roman" panose="02020603050405020304" pitchFamily="18" charset="0"/>
                <a:cs typeface="Times New Roman" panose="02020603050405020304" pitchFamily="18" charset="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pic>
        <p:nvPicPr>
          <p:cNvPr id="8" name="Picture 7">
            <a:extLst>
              <a:ext uri="{FF2B5EF4-FFF2-40B4-BE49-F238E27FC236}">
                <a16:creationId xmlns:a16="http://schemas.microsoft.com/office/drawing/2014/main" id="{F0E3B004-C177-6445-BBCD-8504BB11337E}"/>
              </a:ext>
            </a:extLst>
          </p:cNvPr>
          <p:cNvPicPr>
            <a:picLocks noChangeAspect="1"/>
          </p:cNvPicPr>
          <p:nvPr userDrawn="1"/>
        </p:nvPicPr>
        <p:blipFill>
          <a:blip r:embed="rId2"/>
          <a:stretch>
            <a:fillRect/>
          </a:stretch>
        </p:blipFill>
        <p:spPr>
          <a:xfrm>
            <a:off x="632091" y="19008"/>
            <a:ext cx="444355" cy="444355"/>
          </a:xfrm>
          <a:prstGeom prst="rect">
            <a:avLst/>
          </a:prstGeom>
        </p:spPr>
      </p:pic>
      <p:sp>
        <p:nvSpPr>
          <p:cNvPr id="9" name="Rectangle 8">
            <a:extLst>
              <a:ext uri="{FF2B5EF4-FFF2-40B4-BE49-F238E27FC236}">
                <a16:creationId xmlns:a16="http://schemas.microsoft.com/office/drawing/2014/main" id="{4C5B37DF-9DB6-584D-A7B0-85C9C3546CE7}"/>
              </a:ext>
            </a:extLst>
          </p:cNvPr>
          <p:cNvSpPr/>
          <p:nvPr userDrawn="1"/>
        </p:nvSpPr>
        <p:spPr>
          <a:xfrm>
            <a:off x="1106818" y="0"/>
            <a:ext cx="11110169" cy="438781"/>
          </a:xfrm>
          <a:prstGeom prst="rect">
            <a:avLst/>
          </a:prstGeom>
          <a:gradFill flip="none" rotWithShape="1">
            <a:gsLst>
              <a:gs pos="31000">
                <a:schemeClr val="accent1">
                  <a:shade val="30000"/>
                  <a:satMod val="115000"/>
                </a:schemeClr>
              </a:gs>
              <a:gs pos="8000">
                <a:schemeClr val="accent1">
                  <a:shade val="67500"/>
                  <a:satMod val="115000"/>
                </a:schemeClr>
              </a:gs>
              <a:gs pos="100000">
                <a:schemeClr val="accent2">
                  <a:lumMod val="5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Rectangle 12">
            <a:extLst>
              <a:ext uri="{FF2B5EF4-FFF2-40B4-BE49-F238E27FC236}">
                <a16:creationId xmlns:a16="http://schemas.microsoft.com/office/drawing/2014/main" id="{8B3D63B9-E350-5545-90C0-3F5E0595CD55}"/>
              </a:ext>
            </a:extLst>
          </p:cNvPr>
          <p:cNvSpPr/>
          <p:nvPr userDrawn="1"/>
        </p:nvSpPr>
        <p:spPr>
          <a:xfrm>
            <a:off x="-1" y="-1356"/>
            <a:ext cx="601719" cy="438781"/>
          </a:xfrm>
          <a:prstGeom prst="rect">
            <a:avLst/>
          </a:prstGeom>
          <a:gradFill>
            <a:gsLst>
              <a:gs pos="8000">
                <a:schemeClr val="accent1">
                  <a:shade val="30000"/>
                  <a:satMod val="115000"/>
                </a:schemeClr>
              </a:gs>
              <a:gs pos="25000">
                <a:schemeClr val="accent1">
                  <a:shade val="67500"/>
                  <a:satMod val="115000"/>
                </a:schemeClr>
              </a:gs>
              <a:gs pos="0">
                <a:schemeClr val="accent1">
                  <a:lumMod val="50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Rectangle 15">
            <a:extLst>
              <a:ext uri="{FF2B5EF4-FFF2-40B4-BE49-F238E27FC236}">
                <a16:creationId xmlns:a16="http://schemas.microsoft.com/office/drawing/2014/main" id="{5F14CB4B-6560-454C-A8A0-56598E51B4D8}"/>
              </a:ext>
            </a:extLst>
          </p:cNvPr>
          <p:cNvSpPr/>
          <p:nvPr userDrawn="1"/>
        </p:nvSpPr>
        <p:spPr>
          <a:xfrm>
            <a:off x="848185" y="1319514"/>
            <a:ext cx="11338430" cy="45719"/>
          </a:xfrm>
          <a:prstGeom prst="rect">
            <a:avLst/>
          </a:prstGeom>
          <a:gradFill flip="none" rotWithShape="1">
            <a:gsLst>
              <a:gs pos="31000">
                <a:schemeClr val="accent1">
                  <a:shade val="30000"/>
                  <a:satMod val="115000"/>
                </a:schemeClr>
              </a:gs>
              <a:gs pos="8000">
                <a:schemeClr val="accent1">
                  <a:shade val="67500"/>
                  <a:satMod val="115000"/>
                </a:schemeClr>
              </a:gs>
              <a:gs pos="100000">
                <a:schemeClr val="accent2">
                  <a:lumMod val="5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Content Placeholder 2">
            <a:extLst>
              <a:ext uri="{FF2B5EF4-FFF2-40B4-BE49-F238E27FC236}">
                <a16:creationId xmlns:a16="http://schemas.microsoft.com/office/drawing/2014/main" id="{3D902BC0-E615-2449-A11C-5C3A6441A716}"/>
              </a:ext>
            </a:extLst>
          </p:cNvPr>
          <p:cNvSpPr>
            <a:spLocks noGrp="1"/>
          </p:cNvSpPr>
          <p:nvPr>
            <p:ph idx="10"/>
          </p:nvPr>
        </p:nvSpPr>
        <p:spPr>
          <a:xfrm>
            <a:off x="854896" y="496708"/>
            <a:ext cx="10581519" cy="836370"/>
          </a:xfrm>
        </p:spPr>
        <p:txBody>
          <a:bodyPr rtlCol="0" anchor="ctr">
            <a:normAutofit/>
          </a:bodyPr>
          <a:lstStyle>
            <a:lvl1pPr marL="0" indent="0">
              <a:buNone/>
              <a:defRPr sz="4400">
                <a:latin typeface="Times New Roman" panose="02020603050405020304" pitchFamily="18" charset="0"/>
                <a:cs typeface="Times New Roman" panose="02020603050405020304" pitchFamily="18" charset="0"/>
              </a:defRPr>
            </a:lvl1pPr>
            <a:lvl2pPr marL="228600">
              <a:defRPr>
                <a:latin typeface="Times New Roman" panose="02020603050405020304" pitchFamily="18" charset="0"/>
                <a:cs typeface="Times New Roman" panose="02020603050405020304" pitchFamily="18" charset="0"/>
              </a:defRPr>
            </a:lvl2pPr>
            <a:lvl3pPr marL="457200">
              <a:defRPr>
                <a:latin typeface="Times New Roman" panose="02020603050405020304" pitchFamily="18" charset="0"/>
                <a:cs typeface="Times New Roman" panose="02020603050405020304" pitchFamily="18" charset="0"/>
              </a:defRPr>
            </a:lvl3pPr>
            <a:lvl4pPr>
              <a:buNone/>
              <a:defRPr/>
            </a:lvl4pPr>
          </a:lstStyle>
          <a:p>
            <a:pPr lvl="0" rtl="0"/>
            <a:r>
              <a:rPr lang="en-GB" noProof="0"/>
              <a:t>Click to edit Master text styles</a:t>
            </a:r>
          </a:p>
        </p:txBody>
      </p:sp>
      <p:sp>
        <p:nvSpPr>
          <p:cNvPr id="14" name="Footer Placeholder 4">
            <a:extLst>
              <a:ext uri="{FF2B5EF4-FFF2-40B4-BE49-F238E27FC236}">
                <a16:creationId xmlns:a16="http://schemas.microsoft.com/office/drawing/2014/main" id="{89E7C2D1-86CC-C049-96CC-17F1C4DB61EE}"/>
              </a:ext>
            </a:extLst>
          </p:cNvPr>
          <p:cNvSpPr>
            <a:spLocks noGrp="1"/>
          </p:cNvSpPr>
          <p:nvPr>
            <p:ph type="ftr" sz="quarter" idx="12"/>
          </p:nvPr>
        </p:nvSpPr>
        <p:spPr>
          <a:xfrm>
            <a:off x="1388962" y="6472100"/>
            <a:ext cx="7840884" cy="365125"/>
          </a:xfrm>
          <a:prstGeom prst="rect">
            <a:avLst/>
          </a:prstGeom>
        </p:spPr>
        <p:txBody>
          <a:bodyPr rtlCol="0"/>
          <a:lstStyle>
            <a:lvl1pPr>
              <a:defRPr sz="1600">
                <a:solidFill>
                  <a:schemeClr val="tx1"/>
                </a:solidFill>
                <a:latin typeface="Times New Roman" panose="02020603050405020304" pitchFamily="18" charset="0"/>
                <a:cs typeface="Times New Roman" panose="02020603050405020304" pitchFamily="18" charset="0"/>
              </a:defRPr>
            </a:lvl1pPr>
          </a:lstStyle>
          <a:p>
            <a:pPr>
              <a:defRPr/>
            </a:pPr>
            <a:r>
              <a:rPr lang="en-GB"/>
              <a:t>Presentation Title</a:t>
            </a:r>
          </a:p>
        </p:txBody>
      </p:sp>
      <p:sp>
        <p:nvSpPr>
          <p:cNvPr id="15" name="Slide Number Placeholder 5">
            <a:extLst>
              <a:ext uri="{FF2B5EF4-FFF2-40B4-BE49-F238E27FC236}">
                <a16:creationId xmlns:a16="http://schemas.microsoft.com/office/drawing/2014/main" id="{A3B98D5F-08FB-ED4B-B062-0A64879E520B}"/>
              </a:ext>
            </a:extLst>
          </p:cNvPr>
          <p:cNvSpPr>
            <a:spLocks noGrp="1"/>
          </p:cNvSpPr>
          <p:nvPr>
            <p:ph type="sldNum" sz="quarter" idx="13"/>
          </p:nvPr>
        </p:nvSpPr>
        <p:spPr>
          <a:xfrm>
            <a:off x="9229846" y="6281599"/>
            <a:ext cx="2755108" cy="365125"/>
          </a:xfrm>
          <a:prstGeom prst="rect">
            <a:avLst/>
          </a:prstGeom>
          <a:noFill/>
        </p:spPr>
        <p:txBody>
          <a:bodyPr rtlCol="0"/>
          <a:lstStyle>
            <a:lvl1pPr algn="r">
              <a:defRPr b="1">
                <a:solidFill>
                  <a:schemeClr val="tx1"/>
                </a:solidFill>
                <a:latin typeface="Times New Roman" panose="02020603050405020304" pitchFamily="18" charset="0"/>
                <a:cs typeface="Times New Roman" panose="02020603050405020304" pitchFamily="18" charset="0"/>
              </a:defRPr>
            </a:lvl1pPr>
          </a:lstStyle>
          <a:p>
            <a:pPr>
              <a:defRPr/>
            </a:pPr>
            <a:fld id="{D76B855D-E9CC-4FF8-AD85-6CDC7B89A0DE}" type="slidenum">
              <a:rPr lang="en-GB" smtClean="0"/>
              <a:pPr>
                <a:defRPr/>
              </a:pPr>
              <a:t>‹#›</a:t>
            </a:fld>
            <a:endParaRPr lang="en-GB"/>
          </a:p>
        </p:txBody>
      </p:sp>
      <p:cxnSp>
        <p:nvCxnSpPr>
          <p:cNvPr id="17" name="Straight Connector 16">
            <a:extLst>
              <a:ext uri="{FF2B5EF4-FFF2-40B4-BE49-F238E27FC236}">
                <a16:creationId xmlns:a16="http://schemas.microsoft.com/office/drawing/2014/main" id="{6A69B4E7-FF89-134A-8968-B6B6FA48F382}"/>
              </a:ext>
            </a:extLst>
          </p:cNvPr>
          <p:cNvCxnSpPr>
            <a:cxnSpLocks/>
          </p:cNvCxnSpPr>
          <p:nvPr userDrawn="1"/>
        </p:nvCxnSpPr>
        <p:spPr>
          <a:xfrm>
            <a:off x="84548" y="6456222"/>
            <a:ext cx="112708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5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CB93-FA67-4464-86A5-9C1ED2C84D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C77FE2-5C30-4E72-9C9B-E1917D2B4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7DCE3A-F7E7-498B-BF8A-F5866F371BFC}"/>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5" name="Footer Placeholder 4">
            <a:extLst>
              <a:ext uri="{FF2B5EF4-FFF2-40B4-BE49-F238E27FC236}">
                <a16:creationId xmlns:a16="http://schemas.microsoft.com/office/drawing/2014/main" id="{8B7D469A-12E0-409A-A79E-D1DBAEDA0A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EF3643-28E2-406F-841A-702EDD38F579}"/>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55685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DB83-A74C-4BBE-A739-9AE372D51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945E9E-3F4D-4DE9-A307-B2249994F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1B64D7-B19A-49D6-AEA7-9B3D94927430}"/>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5" name="Footer Placeholder 4">
            <a:extLst>
              <a:ext uri="{FF2B5EF4-FFF2-40B4-BE49-F238E27FC236}">
                <a16:creationId xmlns:a16="http://schemas.microsoft.com/office/drawing/2014/main" id="{FB3D51BF-F6E7-4511-9E60-7CF69EBF35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879A73-5D66-40F5-84EA-9F2F42D3D975}"/>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191818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0199-FE7F-4BF0-9312-94E565A43F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E140B0-91FF-4F5C-8190-00FCA7AF5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A18E6F-5F39-4522-AD9F-C5B62B8BFC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541136B-9D0A-4CE5-9354-F202ADEB9603}"/>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6" name="Footer Placeholder 5">
            <a:extLst>
              <a:ext uri="{FF2B5EF4-FFF2-40B4-BE49-F238E27FC236}">
                <a16:creationId xmlns:a16="http://schemas.microsoft.com/office/drawing/2014/main" id="{3EE6896D-3750-4BD0-8FC7-C28885524F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A0AF48-D23B-4DF3-B213-8DFA8C21E6D5}"/>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79727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DCB1-BB6E-49C6-AF44-77F4474169A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E6EFA0-6BAD-4348-8827-F6FE10E8F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9026B-3AA4-417B-95DA-D10217D28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CF4899-980F-486D-A4FD-7C6C36A13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C9CF3-21E6-4A97-93E6-CB8CD4290F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7C107AC-C5FD-41A4-BA28-E47BBC846636}"/>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8" name="Footer Placeholder 7">
            <a:extLst>
              <a:ext uri="{FF2B5EF4-FFF2-40B4-BE49-F238E27FC236}">
                <a16:creationId xmlns:a16="http://schemas.microsoft.com/office/drawing/2014/main" id="{D8799CFB-4A81-47F7-9D45-7A85E7FF41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BAA0E13-4712-47B9-B211-0D1831AFEA47}"/>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29832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C516-3F3D-463D-BAB1-32CB78C5DD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F47ADD-99D6-4E60-8FC6-45424B730414}"/>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4" name="Footer Placeholder 3">
            <a:extLst>
              <a:ext uri="{FF2B5EF4-FFF2-40B4-BE49-F238E27FC236}">
                <a16:creationId xmlns:a16="http://schemas.microsoft.com/office/drawing/2014/main" id="{FE9EA699-9215-4200-A0DE-14EFFC915C3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067BE5-FAC8-435B-88F8-A2C98630274A}"/>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391004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FAA0AD-FCA5-4F36-B7F5-74E8B2FB14C7}"/>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3" name="Footer Placeholder 2">
            <a:extLst>
              <a:ext uri="{FF2B5EF4-FFF2-40B4-BE49-F238E27FC236}">
                <a16:creationId xmlns:a16="http://schemas.microsoft.com/office/drawing/2014/main" id="{FB4FEBA3-7469-4896-B7AA-245DFBB3B1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60FB5D8-C029-4902-BD49-EEABBA7D5668}"/>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94740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0070-A1E8-44B5-BBD8-D3E9FBA0E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680A46-D2D8-460D-9D49-5CB243C79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70CC280-E352-47AC-B7BB-AB570063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3DF14-BC05-4B3C-BFDF-3E054084520B}"/>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6" name="Footer Placeholder 5">
            <a:extLst>
              <a:ext uri="{FF2B5EF4-FFF2-40B4-BE49-F238E27FC236}">
                <a16:creationId xmlns:a16="http://schemas.microsoft.com/office/drawing/2014/main" id="{C21D5EBD-9A87-4822-92D5-0269B97ED1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16017E-88C0-41FA-8727-A2C900DD957C}"/>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78318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C487-2D65-4ED2-BE54-F8A31359F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C10E1F5-B669-40B1-BE0A-57D7DBDE8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299FA2-72BA-4429-B587-937C4134D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54B59-5EFD-4FD0-8ABE-4FFBDBFB4840}"/>
              </a:ext>
            </a:extLst>
          </p:cNvPr>
          <p:cNvSpPr>
            <a:spLocks noGrp="1"/>
          </p:cNvSpPr>
          <p:nvPr>
            <p:ph type="dt" sz="half" idx="10"/>
          </p:nvPr>
        </p:nvSpPr>
        <p:spPr/>
        <p:txBody>
          <a:bodyPr/>
          <a:lstStyle/>
          <a:p>
            <a:fld id="{C26AA161-F7DA-48A9-A246-BD63E17D3C68}" type="datetimeFigureOut">
              <a:rPr lang="en-GB" smtClean="0"/>
              <a:t>30/11/2024</a:t>
            </a:fld>
            <a:endParaRPr lang="en-GB"/>
          </a:p>
        </p:txBody>
      </p:sp>
      <p:sp>
        <p:nvSpPr>
          <p:cNvPr id="6" name="Footer Placeholder 5">
            <a:extLst>
              <a:ext uri="{FF2B5EF4-FFF2-40B4-BE49-F238E27FC236}">
                <a16:creationId xmlns:a16="http://schemas.microsoft.com/office/drawing/2014/main" id="{D83957F7-FB01-4276-A431-2A129B6A7F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8A8924-499C-411C-9DAC-252F39C20CE7}"/>
              </a:ext>
            </a:extLst>
          </p:cNvPr>
          <p:cNvSpPr>
            <a:spLocks noGrp="1"/>
          </p:cNvSpPr>
          <p:nvPr>
            <p:ph type="sldNum" sz="quarter" idx="12"/>
          </p:nvPr>
        </p:nvSpPr>
        <p:spPr/>
        <p:txBody>
          <a:bodyPr/>
          <a:lstStyle/>
          <a:p>
            <a:fld id="{DCD293D4-B7D0-4FFB-8DE6-20CC97CC69D3}" type="slidenum">
              <a:rPr lang="en-GB" smtClean="0"/>
              <a:t>‹#›</a:t>
            </a:fld>
            <a:endParaRPr lang="en-GB"/>
          </a:p>
        </p:txBody>
      </p:sp>
    </p:spTree>
    <p:extLst>
      <p:ext uri="{BB962C8B-B14F-4D97-AF65-F5344CB8AC3E}">
        <p14:creationId xmlns:p14="http://schemas.microsoft.com/office/powerpoint/2010/main" val="156235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244969-55AD-4832-A3C6-B7C10CE17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42119E-8D40-4AA3-94EF-FB30A1394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9D594B-7910-4867-9F20-F7AFDF328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AA161-F7DA-48A9-A246-BD63E17D3C68}" type="datetimeFigureOut">
              <a:rPr lang="en-GB" smtClean="0"/>
              <a:t>30/11/2024</a:t>
            </a:fld>
            <a:endParaRPr lang="en-GB"/>
          </a:p>
        </p:txBody>
      </p:sp>
      <p:sp>
        <p:nvSpPr>
          <p:cNvPr id="5" name="Footer Placeholder 4">
            <a:extLst>
              <a:ext uri="{FF2B5EF4-FFF2-40B4-BE49-F238E27FC236}">
                <a16:creationId xmlns:a16="http://schemas.microsoft.com/office/drawing/2014/main" id="{1197A1B2-88EC-4277-8635-65BBB0B080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3752349-8176-430A-921A-059A1F515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293D4-B7D0-4FFB-8DE6-20CC97CC69D3}" type="slidenum">
              <a:rPr lang="en-GB" smtClean="0"/>
              <a:t>‹#›</a:t>
            </a:fld>
            <a:endParaRPr lang="en-GB"/>
          </a:p>
        </p:txBody>
      </p:sp>
    </p:spTree>
    <p:extLst>
      <p:ext uri="{BB962C8B-B14F-4D97-AF65-F5344CB8AC3E}">
        <p14:creationId xmlns:p14="http://schemas.microsoft.com/office/powerpoint/2010/main" val="1271292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fif"/><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6.jpe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597-E10B-47E4-84B9-FA9827781DA8}"/>
              </a:ext>
            </a:extLst>
          </p:cNvPr>
          <p:cNvSpPr>
            <a:spLocks noGrp="1"/>
          </p:cNvSpPr>
          <p:nvPr>
            <p:ph type="title"/>
          </p:nvPr>
        </p:nvSpPr>
        <p:spPr>
          <a:xfrm>
            <a:off x="504498" y="365125"/>
            <a:ext cx="9942948" cy="1325563"/>
          </a:xfrm>
        </p:spPr>
        <p:txBody>
          <a:bodyPr>
            <a:normAutofit/>
          </a:bodyPr>
          <a:lstStyle/>
          <a:p>
            <a:pPr algn="ctr"/>
            <a:endParaRPr lang="en-GB" sz="2800" dirty="0">
              <a:latin typeface="Avenir Next LT Pro Demi" panose="020B0604020202020204" pitchFamily="34" charset="0"/>
            </a:endParaRPr>
          </a:p>
        </p:txBody>
      </p:sp>
      <p:graphicFrame>
        <p:nvGraphicFramePr>
          <p:cNvPr id="12" name="Content Placeholder 2">
            <a:extLst>
              <a:ext uri="{FF2B5EF4-FFF2-40B4-BE49-F238E27FC236}">
                <a16:creationId xmlns:a16="http://schemas.microsoft.com/office/drawing/2014/main" id="{17C0D605-EF44-4374-90BC-DDDEAFE2A4C2}"/>
              </a:ext>
            </a:extLst>
          </p:cNvPr>
          <p:cNvGraphicFramePr>
            <a:graphicFrameLocks noGrp="1"/>
          </p:cNvGraphicFramePr>
          <p:nvPr>
            <p:ph sz="half" idx="1"/>
            <p:extLst>
              <p:ext uri="{D42A27DB-BD31-4B8C-83A1-F6EECF244321}">
                <p14:modId xmlns:p14="http://schemas.microsoft.com/office/powerpoint/2010/main" val="2189620269"/>
              </p:ext>
            </p:extLst>
          </p:nvPr>
        </p:nvGraphicFramePr>
        <p:xfrm>
          <a:off x="838200" y="1825625"/>
          <a:ext cx="615768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Content Placeholder 10" descr="A black and white text&#10;&#10;Description automatically generated with medium confidence">
            <a:extLst>
              <a:ext uri="{FF2B5EF4-FFF2-40B4-BE49-F238E27FC236}">
                <a16:creationId xmlns:a16="http://schemas.microsoft.com/office/drawing/2014/main" id="{40A15018-58E6-5D08-E7A8-5D3CD27D31DA}"/>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0" y="15766"/>
            <a:ext cx="12192000" cy="6858000"/>
          </a:xfrm>
        </p:spPr>
      </p:pic>
    </p:spTree>
    <p:extLst>
      <p:ext uri="{BB962C8B-B14F-4D97-AF65-F5344CB8AC3E}">
        <p14:creationId xmlns:p14="http://schemas.microsoft.com/office/powerpoint/2010/main" val="389565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198593-88F1-5D7F-35D8-00FBA8203C7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Effect of Abnormal IoT Traffic</a:t>
            </a:r>
          </a:p>
        </p:txBody>
      </p:sp>
      <p:graphicFrame>
        <p:nvGraphicFramePr>
          <p:cNvPr id="5" name="TextBox 2">
            <a:extLst>
              <a:ext uri="{FF2B5EF4-FFF2-40B4-BE49-F238E27FC236}">
                <a16:creationId xmlns:a16="http://schemas.microsoft.com/office/drawing/2014/main" id="{6BCCD9D6-78C9-5A8F-43E6-455EF7185182}"/>
              </a:ext>
            </a:extLst>
          </p:cNvPr>
          <p:cNvGraphicFramePr/>
          <p:nvPr>
            <p:extLst>
              <p:ext uri="{D42A27DB-BD31-4B8C-83A1-F6EECF244321}">
                <p14:modId xmlns:p14="http://schemas.microsoft.com/office/powerpoint/2010/main" val="181905358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22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C7F0-2C3A-4517-94BC-00FEFCA1A33A}"/>
              </a:ext>
            </a:extLst>
          </p:cNvPr>
          <p:cNvSpPr>
            <a:spLocks noGrp="1"/>
          </p:cNvSpPr>
          <p:nvPr>
            <p:ph type="title"/>
          </p:nvPr>
        </p:nvSpPr>
        <p:spPr>
          <a:xfrm>
            <a:off x="524740" y="620392"/>
            <a:ext cx="4148859" cy="5504688"/>
          </a:xfrm>
        </p:spPr>
        <p:txBody>
          <a:bodyPr>
            <a:normAutofit/>
          </a:bodyPr>
          <a:lstStyle/>
          <a:p>
            <a:r>
              <a:rPr lang="en-US" sz="6000" dirty="0">
                <a:latin typeface="Calibri" panose="020F0502020204030204" pitchFamily="34" charset="0"/>
                <a:cs typeface="Calibri" panose="020F0502020204030204" pitchFamily="34" charset="0"/>
              </a:rPr>
              <a:t>RELATED LITERATURE</a:t>
            </a:r>
            <a:endParaRPr lang="en-GB" sz="6000" dirty="0">
              <a:latin typeface="Calibri" panose="020F0502020204030204" pitchFamily="34" charset="0"/>
              <a:cs typeface="Calibri" panose="020F0502020204030204" pitchFamily="34" charset="0"/>
            </a:endParaRPr>
          </a:p>
        </p:txBody>
      </p:sp>
      <p:graphicFrame>
        <p:nvGraphicFramePr>
          <p:cNvPr id="5" name="Content Placeholder 2">
            <a:extLst>
              <a:ext uri="{FF2B5EF4-FFF2-40B4-BE49-F238E27FC236}">
                <a16:creationId xmlns:a16="http://schemas.microsoft.com/office/drawing/2014/main" id="{892341C9-1845-4662-AAA4-D6E24AB6543B}"/>
              </a:ext>
            </a:extLst>
          </p:cNvPr>
          <p:cNvGraphicFramePr>
            <a:graphicFrameLocks noGrp="1"/>
          </p:cNvGraphicFramePr>
          <p:nvPr>
            <p:ph idx="1"/>
            <p:extLst>
              <p:ext uri="{D42A27DB-BD31-4B8C-83A1-F6EECF244321}">
                <p14:modId xmlns:p14="http://schemas.microsoft.com/office/powerpoint/2010/main" val="74665981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386F32C2-4AF7-ED20-F6F8-86EF7F10F9E4}"/>
              </a:ext>
            </a:extLst>
          </p:cNvPr>
          <p:cNvCxnSpPr>
            <a:cxnSpLocks/>
          </p:cNvCxnSpPr>
          <p:nvPr/>
        </p:nvCxnSpPr>
        <p:spPr>
          <a:xfrm>
            <a:off x="4673599" y="0"/>
            <a:ext cx="0" cy="6817785"/>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877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300D-FB12-4FEB-AEE3-B600A4831B7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Calibri" panose="020F0502020204030204" pitchFamily="34" charset="0"/>
                <a:cs typeface="Calibri" panose="020F0502020204030204" pitchFamily="34" charset="0"/>
              </a:rPr>
              <a:t>LITERATURE REVIEW </a:t>
            </a:r>
          </a:p>
        </p:txBody>
      </p:sp>
      <p:sp>
        <p:nvSpPr>
          <p:cNvPr id="10" name="Rectangle 10">
            <a:extLst>
              <a:ext uri="{FF2B5EF4-FFF2-40B4-BE49-F238E27FC236}">
                <a16:creationId xmlns:a16="http://schemas.microsoft.com/office/drawing/2014/main" id="{0465601C-04B5-4AE0-8300-C95A72ECD2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Table 6">
            <a:extLst>
              <a:ext uri="{FF2B5EF4-FFF2-40B4-BE49-F238E27FC236}">
                <a16:creationId xmlns:a16="http://schemas.microsoft.com/office/drawing/2014/main" id="{7C1DDF68-A444-6DB6-143F-B040C4AF2266}"/>
              </a:ext>
            </a:extLst>
          </p:cNvPr>
          <p:cNvGraphicFramePr>
            <a:graphicFrameLocks noGrp="1"/>
          </p:cNvGraphicFramePr>
          <p:nvPr>
            <p:extLst>
              <p:ext uri="{D42A27DB-BD31-4B8C-83A1-F6EECF244321}">
                <p14:modId xmlns:p14="http://schemas.microsoft.com/office/powerpoint/2010/main" val="2484676215"/>
              </p:ext>
            </p:extLst>
          </p:nvPr>
        </p:nvGraphicFramePr>
        <p:xfrm>
          <a:off x="567559" y="1171529"/>
          <a:ext cx="11624441" cy="5553565"/>
        </p:xfrm>
        <a:graphic>
          <a:graphicData uri="http://schemas.openxmlformats.org/drawingml/2006/table">
            <a:tbl>
              <a:tblPr firstRow="1" bandRow="1">
                <a:noFill/>
                <a:tableStyleId>{5C22544A-7EE6-4342-B048-85BDC9FD1C3A}</a:tableStyleId>
              </a:tblPr>
              <a:tblGrid>
                <a:gridCol w="2169053">
                  <a:extLst>
                    <a:ext uri="{9D8B030D-6E8A-4147-A177-3AD203B41FA5}">
                      <a16:colId xmlns:a16="http://schemas.microsoft.com/office/drawing/2014/main" val="411700133"/>
                    </a:ext>
                  </a:extLst>
                </a:gridCol>
                <a:gridCol w="5109848">
                  <a:extLst>
                    <a:ext uri="{9D8B030D-6E8A-4147-A177-3AD203B41FA5}">
                      <a16:colId xmlns:a16="http://schemas.microsoft.com/office/drawing/2014/main" val="3196515864"/>
                    </a:ext>
                  </a:extLst>
                </a:gridCol>
                <a:gridCol w="4345540">
                  <a:extLst>
                    <a:ext uri="{9D8B030D-6E8A-4147-A177-3AD203B41FA5}">
                      <a16:colId xmlns:a16="http://schemas.microsoft.com/office/drawing/2014/main" val="3708499404"/>
                    </a:ext>
                  </a:extLst>
                </a:gridCol>
              </a:tblGrid>
              <a:tr h="584375">
                <a:tc>
                  <a:txBody>
                    <a:bodyPr/>
                    <a:lstStyle/>
                    <a:p>
                      <a:r>
                        <a:rPr lang="en-PK" sz="2000" b="1" cap="none" spc="0" dirty="0">
                          <a:solidFill>
                            <a:schemeClr val="tx1">
                              <a:lumMod val="75000"/>
                              <a:lumOff val="25000"/>
                            </a:schemeClr>
                          </a:solidFill>
                        </a:rPr>
                        <a:t>Article</a:t>
                      </a:r>
                    </a:p>
                  </a:txBody>
                  <a:tcPr marL="309278" marR="744252" marT="154639" marB="1546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PK" sz="2000" b="1" cap="none" spc="0" dirty="0">
                          <a:solidFill>
                            <a:schemeClr val="tx1">
                              <a:lumMod val="75000"/>
                              <a:lumOff val="25000"/>
                            </a:schemeClr>
                          </a:solidFill>
                        </a:rPr>
                        <a:t>Contribution</a:t>
                      </a:r>
                    </a:p>
                  </a:txBody>
                  <a:tcPr marL="309278" marR="744252" marT="154639" marB="1546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PK" sz="2000" b="1" cap="none" spc="0">
                          <a:solidFill>
                            <a:schemeClr val="tx1">
                              <a:lumMod val="75000"/>
                              <a:lumOff val="25000"/>
                            </a:schemeClr>
                          </a:solidFill>
                        </a:rPr>
                        <a:t>Limitations</a:t>
                      </a:r>
                    </a:p>
                  </a:txBody>
                  <a:tcPr marL="309278" marR="744252" marT="154639" marB="1546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083554329"/>
                  </a:ext>
                </a:extLst>
              </a:tr>
              <a:tr h="2614772">
                <a:tc>
                  <a:txBody>
                    <a:bodyPr/>
                    <a:lstStyle/>
                    <a:p>
                      <a:r>
                        <a:rPr lang="en-US" sz="2000" b="0" i="0" dirty="0">
                          <a:effectLst/>
                          <a:latin typeface="Times New Roman" panose="02020603050405020304" pitchFamily="18" charset="0"/>
                          <a:cs typeface="Times New Roman" panose="02020603050405020304" pitchFamily="18" charset="0"/>
                        </a:rPr>
                        <a:t>Al </a:t>
                      </a:r>
                      <a:r>
                        <a:rPr lang="en-US" sz="2000" b="0" i="0" dirty="0" err="1">
                          <a:effectLst/>
                          <a:latin typeface="Times New Roman" panose="02020603050405020304" pitchFamily="18" charset="0"/>
                          <a:cs typeface="Times New Roman" panose="02020603050405020304" pitchFamily="18" charset="0"/>
                        </a:rPr>
                        <a:t>Mamoori</a:t>
                      </a:r>
                      <a:r>
                        <a:rPr lang="en-US" sz="2000" b="0" i="0"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PK" sz="2000" i="1" cap="none" spc="0" dirty="0">
                          <a:solidFill>
                            <a:schemeClr val="tx1">
                              <a:lumMod val="75000"/>
                              <a:lumOff val="25000"/>
                            </a:schemeClr>
                          </a:solidFill>
                          <a:latin typeface="Times New Roman" panose="02020603050405020304" pitchFamily="18" charset="0"/>
                          <a:cs typeface="Times New Roman" panose="02020603050405020304" pitchFamily="18" charset="0"/>
                        </a:rPr>
                        <a:t>et al. </a:t>
                      </a:r>
                      <a:r>
                        <a:rPr lang="en-US" sz="2000" i="1" cap="none" spc="0" dirty="0">
                          <a:solidFill>
                            <a:schemeClr val="tx1">
                              <a:lumMod val="75000"/>
                              <a:lumOff val="25000"/>
                            </a:schemeClr>
                          </a:solidFill>
                          <a:latin typeface="Times New Roman" panose="02020603050405020304" pitchFamily="18" charset="0"/>
                          <a:cs typeface="Times New Roman" panose="02020603050405020304" pitchFamily="18" charset="0"/>
                        </a:rPr>
                        <a:t>(2023),</a:t>
                      </a:r>
                      <a:r>
                        <a:rPr lang="en-PK" sz="2000" i="0" cap="none" spc="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GB" sz="2000" i="0" cap="none" spc="0"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PK" sz="2000" i="0" cap="none" spc="0" dirty="0">
                          <a:solidFill>
                            <a:schemeClr val="tx1">
                              <a:lumMod val="75000"/>
                              <a:lumOff val="25000"/>
                            </a:schemeClr>
                          </a:solidFill>
                          <a:latin typeface="Times New Roman" panose="02020603050405020304" pitchFamily="18" charset="0"/>
                          <a:cs typeface="Times New Roman" panose="02020603050405020304" pitchFamily="18" charset="0"/>
                        </a:rPr>
                        <a:t>]</a:t>
                      </a:r>
                    </a:p>
                  </a:txBody>
                  <a:tcPr marL="309278" marR="744252" marT="154639" marB="15463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The proposed framework for anomaly detection in IoT networks with heterogeneous devices. The framework is based on a denoising autoencoder, which is used as a building block in the DNN.</a:t>
                      </a:r>
                      <a:endParaRPr lang="en-PK" sz="24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9278" marR="744252" marT="154639" marB="15463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The proposed framework is based on a denoising autoencoder, which has been adopted as a building block in the Deep Neural Networks.</a:t>
                      </a:r>
                      <a:endParaRPr lang="en-GB" sz="2000" dirty="0"/>
                    </a:p>
                  </a:txBody>
                  <a:tcPr marL="309278" marR="744252" marT="154639" marB="15463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589519760"/>
                  </a:ext>
                </a:extLst>
              </a:tr>
              <a:tr h="2324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Walid Saad </a:t>
                      </a:r>
                      <a:r>
                        <a:rPr lang="en-PK" sz="2000" i="1" cap="none" spc="0" dirty="0">
                          <a:solidFill>
                            <a:schemeClr val="tx1">
                              <a:lumMod val="75000"/>
                              <a:lumOff val="25000"/>
                            </a:schemeClr>
                          </a:solidFill>
                          <a:latin typeface="Times New Roman" panose="02020603050405020304" pitchFamily="18" charset="0"/>
                          <a:cs typeface="Times New Roman" panose="02020603050405020304" pitchFamily="18" charset="0"/>
                        </a:rPr>
                        <a:t>et al. </a:t>
                      </a:r>
                      <a:r>
                        <a:rPr lang="en-US" sz="2000" i="1" cap="none" spc="0" dirty="0">
                          <a:solidFill>
                            <a:schemeClr val="tx1">
                              <a:lumMod val="75000"/>
                              <a:lumOff val="25000"/>
                            </a:schemeClr>
                          </a:solidFill>
                          <a:latin typeface="Times New Roman" panose="02020603050405020304" pitchFamily="18" charset="0"/>
                          <a:cs typeface="Times New Roman" panose="02020603050405020304" pitchFamily="18" charset="0"/>
                        </a:rPr>
                        <a:t>(2019),</a:t>
                      </a:r>
                      <a:r>
                        <a:rPr lang="en-PK" sz="2000" i="0" cap="none" spc="0">
                          <a:solidFill>
                            <a:schemeClr val="tx1">
                              <a:lumMod val="75000"/>
                              <a:lumOff val="25000"/>
                            </a:schemeClr>
                          </a:solidFill>
                          <a:latin typeface="Times New Roman" panose="02020603050405020304" pitchFamily="18" charset="0"/>
                          <a:cs typeface="Times New Roman" panose="02020603050405020304" pitchFamily="18" charset="0"/>
                        </a:rPr>
                        <a:t>[</a:t>
                      </a:r>
                      <a:r>
                        <a:rPr lang="en-GB" sz="2000" i="0" cap="none" spc="0" dirty="0">
                          <a:solidFill>
                            <a:schemeClr val="tx1">
                              <a:lumMod val="75000"/>
                              <a:lumOff val="25000"/>
                            </a:schemeClr>
                          </a:solidFill>
                          <a:latin typeface="Times New Roman" panose="02020603050405020304" pitchFamily="18" charset="0"/>
                          <a:cs typeface="Times New Roman" panose="02020603050405020304" pitchFamily="18" charset="0"/>
                        </a:rPr>
                        <a:t>2</a:t>
                      </a:r>
                      <a:r>
                        <a:rPr lang="en-PK" sz="2000" i="0" cap="none" spc="0">
                          <a:solidFill>
                            <a:schemeClr val="tx1">
                              <a:lumMod val="75000"/>
                              <a:lumOff val="25000"/>
                            </a:schemeClr>
                          </a:solidFill>
                          <a:latin typeface="Times New Roman" panose="02020603050405020304" pitchFamily="18" charset="0"/>
                          <a:cs typeface="Times New Roman" panose="02020603050405020304" pitchFamily="18" charset="0"/>
                        </a:rPr>
                        <a:t>]</a:t>
                      </a:r>
                      <a:endParaRPr lang="en-PK" sz="2000" i="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PK" sz="2000" i="0" cap="none" spc="0" dirty="0">
                        <a:solidFill>
                          <a:schemeClr val="tx1">
                            <a:lumMod val="75000"/>
                            <a:lumOff val="25000"/>
                          </a:schemeClr>
                        </a:solidFill>
                      </a:endParaRPr>
                    </a:p>
                  </a:txBody>
                  <a:tcPr marL="309278" marR="744252" marT="154639" marB="15463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Distributed generative adversarial network (GAN) is proposed to provide a fully distributed IDS for the IoT so as to detect anomalous behavior without reliance on any centralized controller.</a:t>
                      </a:r>
                      <a:endParaRPr lang="en-PK" sz="20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9278" marR="744252" marT="154639" marB="15463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GANs may suffer from mode collapse, where the generator produces limited variations of outputs, potentially leading to a lack of diversity in generated samples.</a:t>
                      </a:r>
                      <a:endParaRPr lang="en-PK" sz="28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9278" marR="744252" marT="154639" marB="15463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43303357"/>
                  </a:ext>
                </a:extLst>
              </a:tr>
            </a:tbl>
          </a:graphicData>
        </a:graphic>
      </p:graphicFrame>
    </p:spTree>
    <p:extLst>
      <p:ext uri="{BB962C8B-B14F-4D97-AF65-F5344CB8AC3E}">
        <p14:creationId xmlns:p14="http://schemas.microsoft.com/office/powerpoint/2010/main" val="284090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300D-FB12-4FEB-AEE3-B600A4831B7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Calibri" panose="020F0502020204030204" pitchFamily="34" charset="0"/>
                <a:cs typeface="Calibri" panose="020F0502020204030204" pitchFamily="34" charset="0"/>
              </a:rPr>
              <a:t>LITERATURE REVIEW </a:t>
            </a:r>
          </a:p>
        </p:txBody>
      </p:sp>
      <p:sp>
        <p:nvSpPr>
          <p:cNvPr id="10" name="Rectangle 10">
            <a:extLst>
              <a:ext uri="{FF2B5EF4-FFF2-40B4-BE49-F238E27FC236}">
                <a16:creationId xmlns:a16="http://schemas.microsoft.com/office/drawing/2014/main" id="{0465601C-04B5-4AE0-8300-C95A72ECD2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able 6">
            <a:extLst>
              <a:ext uri="{FF2B5EF4-FFF2-40B4-BE49-F238E27FC236}">
                <a16:creationId xmlns:a16="http://schemas.microsoft.com/office/drawing/2014/main" id="{50722676-3BFF-774F-B63B-372FFED8309A}"/>
              </a:ext>
            </a:extLst>
          </p:cNvPr>
          <p:cNvGraphicFramePr>
            <a:graphicFrameLocks noGrp="1"/>
          </p:cNvGraphicFramePr>
          <p:nvPr>
            <p:extLst>
              <p:ext uri="{D42A27DB-BD31-4B8C-83A1-F6EECF244321}">
                <p14:modId xmlns:p14="http://schemas.microsoft.com/office/powerpoint/2010/main" val="1883583132"/>
              </p:ext>
            </p:extLst>
          </p:nvPr>
        </p:nvGraphicFramePr>
        <p:xfrm>
          <a:off x="567559" y="1171529"/>
          <a:ext cx="11624441" cy="5127309"/>
        </p:xfrm>
        <a:graphic>
          <a:graphicData uri="http://schemas.openxmlformats.org/drawingml/2006/table">
            <a:tbl>
              <a:tblPr firstRow="1" bandRow="1">
                <a:noFill/>
                <a:tableStyleId>{5C22544A-7EE6-4342-B048-85BDC9FD1C3A}</a:tableStyleId>
              </a:tblPr>
              <a:tblGrid>
                <a:gridCol w="2333903">
                  <a:extLst>
                    <a:ext uri="{9D8B030D-6E8A-4147-A177-3AD203B41FA5}">
                      <a16:colId xmlns:a16="http://schemas.microsoft.com/office/drawing/2014/main" val="411700133"/>
                    </a:ext>
                  </a:extLst>
                </a:gridCol>
                <a:gridCol w="4944998">
                  <a:extLst>
                    <a:ext uri="{9D8B030D-6E8A-4147-A177-3AD203B41FA5}">
                      <a16:colId xmlns:a16="http://schemas.microsoft.com/office/drawing/2014/main" val="3196515864"/>
                    </a:ext>
                  </a:extLst>
                </a:gridCol>
                <a:gridCol w="4345540">
                  <a:extLst>
                    <a:ext uri="{9D8B030D-6E8A-4147-A177-3AD203B41FA5}">
                      <a16:colId xmlns:a16="http://schemas.microsoft.com/office/drawing/2014/main" val="3708499404"/>
                    </a:ext>
                  </a:extLst>
                </a:gridCol>
              </a:tblGrid>
              <a:tr h="584375">
                <a:tc>
                  <a:txBody>
                    <a:bodyPr/>
                    <a:lstStyle/>
                    <a:p>
                      <a:r>
                        <a:rPr lang="en-PK" sz="2000" b="1" cap="none" spc="0" dirty="0">
                          <a:solidFill>
                            <a:schemeClr val="tx1">
                              <a:lumMod val="75000"/>
                              <a:lumOff val="25000"/>
                            </a:schemeClr>
                          </a:solidFill>
                        </a:rPr>
                        <a:t>Article</a:t>
                      </a:r>
                    </a:p>
                  </a:txBody>
                  <a:tcPr marL="309278" marR="744252" marT="154639" marB="1546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PK" sz="2000" b="1" cap="none" spc="0" dirty="0">
                          <a:solidFill>
                            <a:schemeClr val="tx1">
                              <a:lumMod val="75000"/>
                              <a:lumOff val="25000"/>
                            </a:schemeClr>
                          </a:solidFill>
                        </a:rPr>
                        <a:t>Contribution</a:t>
                      </a:r>
                    </a:p>
                  </a:txBody>
                  <a:tcPr marL="309278" marR="744252" marT="154639" marB="1546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PK" sz="2000" b="1" cap="none" spc="0" dirty="0">
                          <a:solidFill>
                            <a:schemeClr val="tx1">
                              <a:lumMod val="75000"/>
                              <a:lumOff val="25000"/>
                            </a:schemeClr>
                          </a:solidFill>
                        </a:rPr>
                        <a:t>Limitations</a:t>
                      </a:r>
                    </a:p>
                  </a:txBody>
                  <a:tcPr marL="309278" marR="744252" marT="154639" marB="15463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083554329"/>
                  </a:ext>
                </a:extLst>
              </a:tr>
              <a:tr h="21885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cap="none" spc="0" dirty="0" err="1">
                          <a:solidFill>
                            <a:schemeClr val="tx1">
                              <a:lumMod val="75000"/>
                              <a:lumOff val="25000"/>
                            </a:schemeClr>
                          </a:solidFill>
                          <a:effectLst/>
                          <a:latin typeface="Times New Roman" panose="02020603050405020304" pitchFamily="18" charset="0"/>
                          <a:cs typeface="Times New Roman" panose="02020603050405020304" pitchFamily="18" charset="0"/>
                        </a:rPr>
                        <a:t>Akramul</a:t>
                      </a:r>
                      <a:r>
                        <a:rPr lang="en-US" sz="2000" b="0" i="0"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 Azim </a:t>
                      </a:r>
                      <a:r>
                        <a:rPr lang="en-PK" sz="2000" i="1" cap="none" spc="0" dirty="0">
                          <a:solidFill>
                            <a:schemeClr val="tx1">
                              <a:lumMod val="75000"/>
                              <a:lumOff val="25000"/>
                            </a:schemeClr>
                          </a:solidFill>
                          <a:latin typeface="Times New Roman" panose="02020603050405020304" pitchFamily="18" charset="0"/>
                          <a:cs typeface="Times New Roman" panose="02020603050405020304" pitchFamily="18" charset="0"/>
                        </a:rPr>
                        <a:t>et al. </a:t>
                      </a:r>
                      <a:r>
                        <a:rPr lang="en-US" sz="2000" i="1" cap="none" spc="0" dirty="0">
                          <a:solidFill>
                            <a:schemeClr val="tx1">
                              <a:lumMod val="75000"/>
                              <a:lumOff val="25000"/>
                            </a:schemeClr>
                          </a:solidFill>
                          <a:latin typeface="Times New Roman" panose="02020603050405020304" pitchFamily="18" charset="0"/>
                          <a:cs typeface="Times New Roman" panose="02020603050405020304" pitchFamily="18" charset="0"/>
                        </a:rPr>
                        <a:t>(2020),</a:t>
                      </a:r>
                      <a:r>
                        <a:rPr lang="en-PK" sz="2000" i="0" cap="none" spc="0">
                          <a:solidFill>
                            <a:schemeClr val="tx1">
                              <a:lumMod val="75000"/>
                              <a:lumOff val="25000"/>
                            </a:schemeClr>
                          </a:solidFill>
                          <a:latin typeface="Times New Roman" panose="02020603050405020304" pitchFamily="18" charset="0"/>
                          <a:cs typeface="Times New Roman" panose="02020603050405020304" pitchFamily="18" charset="0"/>
                        </a:rPr>
                        <a:t>[</a:t>
                      </a:r>
                      <a:r>
                        <a:rPr lang="en-GB" sz="2000" i="0" cap="none" spc="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PK" sz="2000" i="0" cap="none" spc="0">
                          <a:solidFill>
                            <a:schemeClr val="tx1">
                              <a:lumMod val="75000"/>
                              <a:lumOff val="25000"/>
                            </a:schemeClr>
                          </a:solidFill>
                          <a:latin typeface="Times New Roman" panose="02020603050405020304" pitchFamily="18" charset="0"/>
                          <a:cs typeface="Times New Roman" panose="02020603050405020304" pitchFamily="18" charset="0"/>
                        </a:rPr>
                        <a:t>]</a:t>
                      </a:r>
                      <a:endParaRPr lang="en-PK" sz="2000" i="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PK" sz="2000" i="0" cap="none" spc="0" dirty="0">
                        <a:solidFill>
                          <a:schemeClr val="tx1">
                            <a:lumMod val="75000"/>
                            <a:lumOff val="25000"/>
                          </a:schemeClr>
                        </a:solidFill>
                      </a:endParaRPr>
                    </a:p>
                  </a:txBody>
                  <a:tcPr marL="309278" marR="744252" marT="154639" marB="15463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To solve the challenge of data imbalance in anomaly detection tasks and present a novel framework for anomaly detection.</a:t>
                      </a:r>
                      <a:endParaRPr lang="en-PK" sz="24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9278" marR="744252" marT="154639" marB="15463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CGAN generating limited variations and potentially missing certain types of anomalies.</a:t>
                      </a:r>
                      <a:endParaRPr lang="en-PK" sz="24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9278" marR="744252" marT="154639" marB="15463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589519760"/>
                  </a:ext>
                </a:extLst>
              </a:tr>
              <a:tr h="23247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cap="none" spc="0" dirty="0">
                          <a:solidFill>
                            <a:schemeClr val="tx1">
                              <a:lumMod val="75000"/>
                              <a:lumOff val="25000"/>
                            </a:schemeClr>
                          </a:solidFill>
                          <a:effectLst/>
                          <a:latin typeface="Times New Roman" panose="02020603050405020304" pitchFamily="18" charset="0"/>
                          <a:cs typeface="Times New Roman" panose="02020603050405020304" pitchFamily="18" charset="0"/>
                        </a:rPr>
                        <a:t>Pu Wang </a:t>
                      </a:r>
                      <a:r>
                        <a:rPr lang="en-PK" sz="2000" i="1" cap="none" spc="0" dirty="0">
                          <a:solidFill>
                            <a:schemeClr val="tx1">
                              <a:lumMod val="75000"/>
                              <a:lumOff val="25000"/>
                            </a:schemeClr>
                          </a:solidFill>
                          <a:latin typeface="Times New Roman" panose="02020603050405020304" pitchFamily="18" charset="0"/>
                          <a:cs typeface="Times New Roman" panose="02020603050405020304" pitchFamily="18" charset="0"/>
                        </a:rPr>
                        <a:t>et al.</a:t>
                      </a:r>
                      <a:r>
                        <a:rPr lang="en-US" sz="2000" i="1" cap="none" spc="0" dirty="0">
                          <a:solidFill>
                            <a:schemeClr val="tx1">
                              <a:lumMod val="75000"/>
                              <a:lumOff val="25000"/>
                            </a:schemeClr>
                          </a:solidFill>
                          <a:latin typeface="Times New Roman" panose="02020603050405020304" pitchFamily="18" charset="0"/>
                          <a:cs typeface="Times New Roman" panose="02020603050405020304" pitchFamily="18" charset="0"/>
                        </a:rPr>
                        <a:t> (2019),</a:t>
                      </a:r>
                      <a:r>
                        <a:rPr lang="en-PK" sz="2000" i="0" cap="none" spc="0">
                          <a:solidFill>
                            <a:schemeClr val="tx1">
                              <a:lumMod val="75000"/>
                              <a:lumOff val="25000"/>
                            </a:schemeClr>
                          </a:solidFill>
                          <a:latin typeface="Times New Roman" panose="02020603050405020304" pitchFamily="18" charset="0"/>
                          <a:cs typeface="Times New Roman" panose="02020603050405020304" pitchFamily="18" charset="0"/>
                        </a:rPr>
                        <a:t>[</a:t>
                      </a:r>
                      <a:r>
                        <a:rPr lang="en-GB" sz="2000" i="0" cap="none" spc="0" dirty="0">
                          <a:solidFill>
                            <a:schemeClr val="tx1">
                              <a:lumMod val="75000"/>
                              <a:lumOff val="25000"/>
                            </a:schemeClr>
                          </a:solidFill>
                          <a:latin typeface="Times New Roman" panose="02020603050405020304" pitchFamily="18" charset="0"/>
                          <a:cs typeface="Times New Roman" panose="02020603050405020304" pitchFamily="18" charset="0"/>
                        </a:rPr>
                        <a:t>4</a:t>
                      </a:r>
                      <a:r>
                        <a:rPr lang="en-PK" sz="2000" i="0" cap="none" spc="0">
                          <a:solidFill>
                            <a:schemeClr val="tx1">
                              <a:lumMod val="75000"/>
                              <a:lumOff val="25000"/>
                            </a:schemeClr>
                          </a:solidFill>
                          <a:latin typeface="Times New Roman" panose="02020603050405020304" pitchFamily="18" charset="0"/>
                          <a:cs typeface="Times New Roman" panose="02020603050405020304" pitchFamily="18" charset="0"/>
                        </a:rPr>
                        <a:t>]</a:t>
                      </a:r>
                      <a:endParaRPr lang="en-PK" sz="2000" i="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PK" sz="2000" i="0" cap="none" spc="0" dirty="0">
                        <a:solidFill>
                          <a:schemeClr val="tx1">
                            <a:lumMod val="75000"/>
                            <a:lumOff val="25000"/>
                          </a:schemeClr>
                        </a:solidFill>
                      </a:endParaRPr>
                    </a:p>
                  </a:txBody>
                  <a:tcPr marL="309278" marR="744252" marT="154639" marB="15463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An abnormality detection framework for electrocardiogram (ECG) signals, which owns unbalance distribution among different classes and gaining high accuracy.</a:t>
                      </a:r>
                      <a:endParaRPr lang="en-PK" sz="20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l"/>
                      <a:endParaRPr lang="en-PK" sz="24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marL="309278" marR="744252" marT="154639" marB="15463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In this paper ACGAN Model is used for  heartbeat arrhythmias detection framework.</a:t>
                      </a:r>
                      <a:endParaRPr lang="en-PK" sz="2400" cap="none" spc="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PK" sz="2000" cap="none" spc="0" dirty="0">
                        <a:solidFill>
                          <a:schemeClr val="tx1">
                            <a:lumMod val="75000"/>
                            <a:lumOff val="25000"/>
                          </a:schemeClr>
                        </a:solidFill>
                      </a:endParaRPr>
                    </a:p>
                  </a:txBody>
                  <a:tcPr marL="309278" marR="744252" marT="154639" marB="15463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43303357"/>
                  </a:ext>
                </a:extLst>
              </a:tr>
            </a:tbl>
          </a:graphicData>
        </a:graphic>
      </p:graphicFrame>
    </p:spTree>
    <p:extLst>
      <p:ext uri="{BB962C8B-B14F-4D97-AF65-F5344CB8AC3E}">
        <p14:creationId xmlns:p14="http://schemas.microsoft.com/office/powerpoint/2010/main" val="110879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A394B-91D4-44CD-B1EA-2B528E9BCA63}"/>
              </a:ext>
            </a:extLst>
          </p:cNvPr>
          <p:cNvSpPr>
            <a:spLocks noGrp="1"/>
          </p:cNvSpPr>
          <p:nvPr>
            <p:ph type="title"/>
          </p:nvPr>
        </p:nvSpPr>
        <p:spPr>
          <a:xfrm>
            <a:off x="257293" y="640823"/>
            <a:ext cx="3879185" cy="5583148"/>
          </a:xfrm>
        </p:spPr>
        <p:txBody>
          <a:bodyPr anchor="ctr">
            <a:normAutofit/>
          </a:bodyPr>
          <a:lstStyle/>
          <a:p>
            <a:r>
              <a:rPr lang="en-US" sz="5400" dirty="0">
                <a:latin typeface="Calibri" panose="020F0502020204030204" pitchFamily="34" charset="0"/>
                <a:cs typeface="Calibri" panose="020F0502020204030204" pitchFamily="34" charset="0"/>
              </a:rPr>
              <a:t>PROBLEM STATEMENT </a:t>
            </a:r>
            <a:endParaRPr lang="en-GB" sz="5400" dirty="0">
              <a:latin typeface="Calibri" panose="020F0502020204030204" pitchFamily="34" charset="0"/>
              <a:cs typeface="Calibri" panose="020F0502020204030204" pitchFamily="34" charset="0"/>
            </a:endParaRP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E633195A-6ABA-4C2F-9B25-10E167415F2C}"/>
              </a:ext>
            </a:extLst>
          </p:cNvPr>
          <p:cNvGraphicFramePr>
            <a:graphicFrameLocks noGrp="1"/>
          </p:cNvGraphicFramePr>
          <p:nvPr>
            <p:ph idx="1"/>
            <p:extLst>
              <p:ext uri="{D42A27DB-BD31-4B8C-83A1-F6EECF244321}">
                <p14:modId xmlns:p14="http://schemas.microsoft.com/office/powerpoint/2010/main" val="4236709290"/>
              </p:ext>
            </p:extLst>
          </p:nvPr>
        </p:nvGraphicFramePr>
        <p:xfrm>
          <a:off x="4426014" y="640823"/>
          <a:ext cx="7726362" cy="6260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62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8CD2D0F-D0D3-4427-8EE5-293BA3117CAF}"/>
              </a:ext>
            </a:extLst>
          </p:cNvPr>
          <p:cNvPicPr>
            <a:picLocks noChangeAspect="1"/>
          </p:cNvPicPr>
          <p:nvPr/>
        </p:nvPicPr>
        <p:blipFill rotWithShape="1">
          <a:blip r:embed="rId2"/>
          <a:srcRect b="18773"/>
          <a:stretch/>
        </p:blipFill>
        <p:spPr>
          <a:xfrm>
            <a:off x="20" y="15776"/>
            <a:ext cx="12191980" cy="6857990"/>
          </a:xfrm>
          <a:prstGeom prst="rect">
            <a:avLst/>
          </a:prstGeom>
        </p:spPr>
      </p:pic>
      <p:sp>
        <p:nvSpPr>
          <p:cNvPr id="22"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2F129E-8840-4C0F-AC86-46812A46E55C}"/>
              </a:ext>
            </a:extLst>
          </p:cNvPr>
          <p:cNvSpPr>
            <a:spLocks noGrp="1"/>
          </p:cNvSpPr>
          <p:nvPr>
            <p:ph type="title"/>
          </p:nvPr>
        </p:nvSpPr>
        <p:spPr>
          <a:xfrm>
            <a:off x="838200" y="365125"/>
            <a:ext cx="10515600" cy="1325563"/>
          </a:xfrm>
        </p:spPr>
        <p:txBody>
          <a:bodyPr>
            <a:normAutofit/>
          </a:bodyPr>
          <a:lstStyle/>
          <a:p>
            <a:r>
              <a:rPr lang="en-GB" sz="4800" dirty="0">
                <a:latin typeface="Calibri" panose="020F0502020204030204" pitchFamily="34" charset="0"/>
                <a:cs typeface="Calibri" panose="020F0502020204030204" pitchFamily="34" charset="0"/>
              </a:rPr>
              <a:t>OBJECTIVES</a:t>
            </a:r>
          </a:p>
        </p:txBody>
      </p:sp>
      <p:graphicFrame>
        <p:nvGraphicFramePr>
          <p:cNvPr id="5" name="Content Placeholder 2">
            <a:extLst>
              <a:ext uri="{FF2B5EF4-FFF2-40B4-BE49-F238E27FC236}">
                <a16:creationId xmlns:a16="http://schemas.microsoft.com/office/drawing/2014/main" id="{28485D05-D1B8-46DB-986E-CF4F4CF2D685}"/>
              </a:ext>
            </a:extLst>
          </p:cNvPr>
          <p:cNvGraphicFramePr>
            <a:graphicFrameLocks noGrp="1"/>
          </p:cNvGraphicFramePr>
          <p:nvPr>
            <p:ph idx="1"/>
            <p:extLst>
              <p:ext uri="{D42A27DB-BD31-4B8C-83A1-F6EECF244321}">
                <p14:modId xmlns:p14="http://schemas.microsoft.com/office/powerpoint/2010/main" val="2753380519"/>
              </p:ext>
            </p:extLst>
          </p:nvPr>
        </p:nvGraphicFramePr>
        <p:xfrm>
          <a:off x="838200" y="1513490"/>
          <a:ext cx="10515600" cy="4808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9C00F65-6ABD-D8E3-AE6D-5EB38A4C532D}"/>
              </a:ext>
            </a:extLst>
          </p:cNvPr>
          <p:cNvSpPr txBox="1"/>
          <p:nvPr/>
        </p:nvSpPr>
        <p:spPr>
          <a:xfrm>
            <a:off x="945932" y="2040037"/>
            <a:ext cx="10184524" cy="403187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To develop an AI-based model using GAN to enhance IoT traffic anomaly detection</a:t>
            </a:r>
            <a:r>
              <a:rPr lang="en-US" sz="32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To classify the normal and abnormal traffic patterns within IoT networks.</a:t>
            </a:r>
          </a:p>
          <a:p>
            <a:pPr marL="457200" indent="-457200">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To handle imbalanced and large-scale IoT traffic datasets effectively.</a:t>
            </a:r>
          </a:p>
          <a:p>
            <a:pPr marL="457200" indent="-457200">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To improve the accuracy of anomaly and threat detection in the IoT ecosystem.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72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A0FF2-8E0B-484C-8FAC-1F107F8B3C70}"/>
              </a:ext>
            </a:extLst>
          </p:cNvPr>
          <p:cNvSpPr>
            <a:spLocks noGrp="1"/>
          </p:cNvSpPr>
          <p:nvPr>
            <p:ph type="title"/>
          </p:nvPr>
        </p:nvSpPr>
        <p:spPr>
          <a:xfrm>
            <a:off x="656823" y="5510253"/>
            <a:ext cx="10610727" cy="1033669"/>
          </a:xfrm>
        </p:spPr>
        <p:txBody>
          <a:bodyPr vert="horz" lIns="91440" tIns="45720" rIns="91440" bIns="45720" rtlCol="0" anchor="ctr">
            <a:normAutofit/>
          </a:bodyPr>
          <a:lstStyle/>
          <a:p>
            <a:r>
              <a:rPr lang="en-US" sz="4800" kern="1200" dirty="0">
                <a:solidFill>
                  <a:srgbClr val="FFFFFF"/>
                </a:solidFill>
                <a:latin typeface="+mj-lt"/>
                <a:ea typeface="+mj-ea"/>
                <a:cs typeface="+mj-cs"/>
              </a:rPr>
              <a:t>Proposed  Model</a:t>
            </a:r>
          </a:p>
        </p:txBody>
      </p:sp>
      <p:pic>
        <p:nvPicPr>
          <p:cNvPr id="5" name="Picture 4">
            <a:extLst>
              <a:ext uri="{FF2B5EF4-FFF2-40B4-BE49-F238E27FC236}">
                <a16:creationId xmlns:a16="http://schemas.microsoft.com/office/drawing/2014/main" id="{07798FF8-DAA7-803A-3886-34A1103A6D8C}"/>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3041781" y="87094"/>
            <a:ext cx="8972218" cy="5172616"/>
          </a:xfrm>
          <a:prstGeom prst="rect">
            <a:avLst/>
          </a:prstGeom>
          <a:noFill/>
        </p:spPr>
      </p:pic>
      <p:sp>
        <p:nvSpPr>
          <p:cNvPr id="4" name="Content Placeholder 3">
            <a:extLst>
              <a:ext uri="{FF2B5EF4-FFF2-40B4-BE49-F238E27FC236}">
                <a16:creationId xmlns:a16="http://schemas.microsoft.com/office/drawing/2014/main" id="{2B76EDF0-C2D3-FDAC-0A80-361D7BDCC2D4}"/>
              </a:ext>
            </a:extLst>
          </p:cNvPr>
          <p:cNvSpPr>
            <a:spLocks noGrp="1"/>
          </p:cNvSpPr>
          <p:nvPr>
            <p:ph idx="1"/>
          </p:nvPr>
        </p:nvSpPr>
        <p:spPr>
          <a:xfrm>
            <a:off x="178002" y="2140161"/>
            <a:ext cx="2863780" cy="2002189"/>
          </a:xfrm>
        </p:spPr>
        <p:txBody>
          <a:bodyPr vert="horz" lIns="91440" tIns="45720" rIns="91440" bIns="45720" rtlCol="0" anchor="ctr">
            <a:normAutofit/>
          </a:bodyPr>
          <a:lstStyle/>
          <a:p>
            <a:pPr marL="0" indent="0">
              <a:buNone/>
            </a:pPr>
            <a:r>
              <a:rPr lang="en-US" sz="2000" dirty="0"/>
              <a:t> Workflow diagram of a Real-Time IoT’s Attack Detection System for Large-Scale Anomalies</a:t>
            </a:r>
          </a:p>
          <a:p>
            <a:endParaRPr lang="en-US" sz="2000" dirty="0"/>
          </a:p>
        </p:txBody>
      </p:sp>
    </p:spTree>
    <p:extLst>
      <p:ext uri="{BB962C8B-B14F-4D97-AF65-F5344CB8AC3E}">
        <p14:creationId xmlns:p14="http://schemas.microsoft.com/office/powerpoint/2010/main" val="366388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853A-E9E8-9655-C945-38A74CB00C66}"/>
              </a:ext>
            </a:extLst>
          </p:cNvPr>
          <p:cNvSpPr>
            <a:spLocks noGrp="1"/>
          </p:cNvSpPr>
          <p:nvPr>
            <p:ph type="title"/>
          </p:nvPr>
        </p:nvSpPr>
        <p:spPr>
          <a:xfrm>
            <a:off x="838200" y="365125"/>
            <a:ext cx="10515600" cy="781095"/>
          </a:xfrm>
        </p:spPr>
        <p:txBody>
          <a:bodyPr/>
          <a:lstStyle/>
          <a:p>
            <a:r>
              <a:rPr lang="en-US" dirty="0"/>
              <a:t>Feature Selection for Attack Detection </a:t>
            </a:r>
          </a:p>
        </p:txBody>
      </p:sp>
      <p:graphicFrame>
        <p:nvGraphicFramePr>
          <p:cNvPr id="4" name="Content Placeholder 3">
            <a:extLst>
              <a:ext uri="{FF2B5EF4-FFF2-40B4-BE49-F238E27FC236}">
                <a16:creationId xmlns:a16="http://schemas.microsoft.com/office/drawing/2014/main" id="{88274C46-4CAF-EF39-D17B-FBFB285139E3}"/>
              </a:ext>
            </a:extLst>
          </p:cNvPr>
          <p:cNvGraphicFramePr>
            <a:graphicFrameLocks noGrp="1"/>
          </p:cNvGraphicFramePr>
          <p:nvPr>
            <p:ph idx="1"/>
            <p:extLst>
              <p:ext uri="{D42A27DB-BD31-4B8C-83A1-F6EECF244321}">
                <p14:modId xmlns:p14="http://schemas.microsoft.com/office/powerpoint/2010/main" val="1745048669"/>
              </p:ext>
            </p:extLst>
          </p:nvPr>
        </p:nvGraphicFramePr>
        <p:xfrm>
          <a:off x="476519" y="1017431"/>
          <a:ext cx="11397802" cy="5604220"/>
        </p:xfrm>
        <a:graphic>
          <a:graphicData uri="http://schemas.openxmlformats.org/drawingml/2006/table">
            <a:tbl>
              <a:tblPr>
                <a:tableStyleId>{5DA37D80-6434-44D0-A028-1B22A696006F}</a:tableStyleId>
              </a:tblPr>
              <a:tblGrid>
                <a:gridCol w="2388509">
                  <a:extLst>
                    <a:ext uri="{9D8B030D-6E8A-4147-A177-3AD203B41FA5}">
                      <a16:colId xmlns:a16="http://schemas.microsoft.com/office/drawing/2014/main" val="2044490438"/>
                    </a:ext>
                  </a:extLst>
                </a:gridCol>
                <a:gridCol w="9009293">
                  <a:extLst>
                    <a:ext uri="{9D8B030D-6E8A-4147-A177-3AD203B41FA5}">
                      <a16:colId xmlns:a16="http://schemas.microsoft.com/office/drawing/2014/main" val="1708845449"/>
                    </a:ext>
                  </a:extLst>
                </a:gridCol>
              </a:tblGrid>
              <a:tr h="465529">
                <a:tc>
                  <a:txBody>
                    <a:bodyPr/>
                    <a:lstStyle/>
                    <a:p>
                      <a:pPr marL="0" marR="0" algn="ctr">
                        <a:lnSpc>
                          <a:spcPct val="107000"/>
                        </a:lnSpc>
                        <a:spcAft>
                          <a:spcPts val="800"/>
                        </a:spcAft>
                      </a:pPr>
                      <a:r>
                        <a:rPr lang="en-US" sz="2000" b="1" dirty="0">
                          <a:solidFill>
                            <a:schemeClr val="accent2">
                              <a:lumMod val="50000"/>
                            </a:schemeClr>
                          </a:solidFill>
                          <a:effectLst/>
                        </a:rPr>
                        <a:t>FEATURE NAME</a:t>
                      </a:r>
                      <a:endParaRPr lang="en-US" sz="3200" b="1" dirty="0">
                        <a:solidFill>
                          <a:schemeClr val="accent2">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chemeClr val="accent3">
                        <a:lumMod val="20000"/>
                        <a:lumOff val="80000"/>
                      </a:schemeClr>
                    </a:solidFill>
                  </a:tcPr>
                </a:tc>
                <a:tc>
                  <a:txBody>
                    <a:bodyPr/>
                    <a:lstStyle/>
                    <a:p>
                      <a:pPr marL="0" marR="0" algn="ctr">
                        <a:lnSpc>
                          <a:spcPct val="107000"/>
                        </a:lnSpc>
                      </a:pPr>
                      <a:r>
                        <a:rPr lang="en-US" sz="2000" b="1" cap="small" dirty="0">
                          <a:solidFill>
                            <a:schemeClr val="accent2">
                              <a:lumMod val="50000"/>
                            </a:schemeClr>
                          </a:solidFill>
                          <a:effectLst/>
                        </a:rPr>
                        <a:t>IMPORTANT AND IMPACT</a:t>
                      </a:r>
                      <a:endParaRPr lang="en-US" sz="1800" b="1" cap="small" dirty="0">
                        <a:solidFill>
                          <a:schemeClr val="accent2">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solidFill>
                      <a:schemeClr val="accent3">
                        <a:lumMod val="20000"/>
                        <a:lumOff val="80000"/>
                      </a:schemeClr>
                    </a:solidFill>
                  </a:tcPr>
                </a:tc>
                <a:extLst>
                  <a:ext uri="{0D108BD9-81ED-4DB2-BD59-A6C34878D82A}">
                    <a16:rowId xmlns:a16="http://schemas.microsoft.com/office/drawing/2014/main" val="3938198030"/>
                  </a:ext>
                </a:extLst>
              </a:tr>
              <a:tr h="646762">
                <a:tc>
                  <a:txBody>
                    <a:bodyPr/>
                    <a:lstStyle/>
                    <a:p>
                      <a:pPr marL="0" marR="0">
                        <a:lnSpc>
                          <a:spcPct val="100000"/>
                        </a:lnSpc>
                        <a:spcAft>
                          <a:spcPts val="800"/>
                        </a:spcAft>
                      </a:pPr>
                      <a:r>
                        <a:rPr lang="en-US" sz="2000" b="1" dirty="0">
                          <a:effectLst/>
                        </a:rPr>
                        <a:t>Source IP Address</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Identifies the origin of network traffic. Deviations from normal source addresses might indicate spoofing or unauthorized access attempts.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90599582"/>
                  </a:ext>
                </a:extLst>
              </a:tr>
              <a:tr h="772638">
                <a:tc>
                  <a:txBody>
                    <a:bodyPr/>
                    <a:lstStyle/>
                    <a:p>
                      <a:pPr marL="0" marR="0">
                        <a:lnSpc>
                          <a:spcPct val="100000"/>
                        </a:lnSpc>
                        <a:spcAft>
                          <a:spcPts val="800"/>
                        </a:spcAft>
                      </a:pPr>
                      <a:r>
                        <a:rPr lang="en-US" sz="2000" b="1" dirty="0">
                          <a:effectLst/>
                        </a:rPr>
                        <a:t>Destination IP Address</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Identifies the intended recipient of network traffic. Unusual destination addresses can suggest targeted attacks or compromised devices.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07565308"/>
                  </a:ext>
                </a:extLst>
              </a:tr>
              <a:tr h="772638">
                <a:tc>
                  <a:txBody>
                    <a:bodyPr/>
                    <a:lstStyle/>
                    <a:p>
                      <a:pPr marL="0" marR="0">
                        <a:lnSpc>
                          <a:spcPct val="100000"/>
                        </a:lnSpc>
                        <a:spcAft>
                          <a:spcPts val="800"/>
                        </a:spcAft>
                      </a:pPr>
                      <a:r>
                        <a:rPr lang="en-US" sz="2000" b="1" dirty="0">
                          <a:effectLst/>
                        </a:rPr>
                        <a:t>Protocol Type (TCP, UDP, etc.)</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Different protocols have varying functionalities. Unexpected protocol usage for specific communication channels might indicate attacks exploiting vulnerabilities in certain protocols.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19196377"/>
                  </a:ext>
                </a:extLst>
              </a:tr>
              <a:tr h="646762">
                <a:tc>
                  <a:txBody>
                    <a:bodyPr/>
                    <a:lstStyle/>
                    <a:p>
                      <a:pPr marL="0" marR="0">
                        <a:lnSpc>
                          <a:spcPct val="100000"/>
                        </a:lnSpc>
                        <a:spcAft>
                          <a:spcPts val="800"/>
                        </a:spcAft>
                      </a:pPr>
                      <a:r>
                        <a:rPr lang="en-US" sz="2000" b="1" dirty="0">
                          <a:effectLst/>
                        </a:rPr>
                        <a:t>Port Numbers</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Ports are used for specific services. Anomalies in port usage, like accessing services through unusual ports, can be indicative of attacks attempting to bypass security measures.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812880022"/>
                  </a:ext>
                </a:extLst>
              </a:tr>
              <a:tr h="646762">
                <a:tc>
                  <a:txBody>
                    <a:bodyPr/>
                    <a:lstStyle/>
                    <a:p>
                      <a:pPr marL="0" marR="0">
                        <a:lnSpc>
                          <a:spcPct val="100000"/>
                        </a:lnSpc>
                        <a:spcAft>
                          <a:spcPts val="800"/>
                        </a:spcAft>
                      </a:pPr>
                      <a:r>
                        <a:rPr lang="en-US" sz="2000" b="1" dirty="0">
                          <a:effectLst/>
                        </a:rPr>
                        <a:t>Packet Size</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Deviations from typical packet sizes can be a sign of anomalies. For example, unusually large packets might be used in flooding attacks, while fragmented packets could be used for evasion techniques.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32485163"/>
                  </a:ext>
                </a:extLst>
              </a:tr>
              <a:tr h="772638">
                <a:tc>
                  <a:txBody>
                    <a:bodyPr/>
                    <a:lstStyle/>
                    <a:p>
                      <a:pPr marL="0" marR="0">
                        <a:lnSpc>
                          <a:spcPct val="100000"/>
                        </a:lnSpc>
                        <a:spcAft>
                          <a:spcPts val="800"/>
                        </a:spcAft>
                      </a:pPr>
                      <a:r>
                        <a:rPr lang="en-US" sz="2000" b="1" dirty="0">
                          <a:effectLst/>
                        </a:rPr>
                        <a:t>Number of Packets in Flow</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Significant changes in the number of packets within a flow compared to normal network activity could suggest attacks like DoS or DDoS attempts.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969699080"/>
                  </a:ext>
                </a:extLst>
              </a:tr>
              <a:tr h="646762">
                <a:tc>
                  <a:txBody>
                    <a:bodyPr/>
                    <a:lstStyle/>
                    <a:p>
                      <a:pPr marL="0" marR="0">
                        <a:lnSpc>
                          <a:spcPct val="100000"/>
                        </a:lnSpc>
                        <a:spcAft>
                          <a:spcPts val="800"/>
                        </a:spcAft>
                      </a:pPr>
                      <a:r>
                        <a:rPr lang="en-US" sz="2000" b="1" dirty="0">
                          <a:effectLst/>
                        </a:rPr>
                        <a:t>Flow Duration</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Unexpectedly long or short flow durations compared to baseline traffic patterns might indicate abnormal communication behavior.</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50925852"/>
                  </a:ext>
                </a:extLst>
              </a:tr>
            </a:tbl>
          </a:graphicData>
        </a:graphic>
      </p:graphicFrame>
    </p:spTree>
    <p:extLst>
      <p:ext uri="{BB962C8B-B14F-4D97-AF65-F5344CB8AC3E}">
        <p14:creationId xmlns:p14="http://schemas.microsoft.com/office/powerpoint/2010/main" val="4289475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CB342-3D01-ABD9-DCB2-720E25795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65E2A-E4F5-C8DB-B744-0C73D63CEDC8}"/>
              </a:ext>
            </a:extLst>
          </p:cNvPr>
          <p:cNvSpPr>
            <a:spLocks noGrp="1"/>
          </p:cNvSpPr>
          <p:nvPr>
            <p:ph type="title"/>
          </p:nvPr>
        </p:nvSpPr>
        <p:spPr>
          <a:xfrm>
            <a:off x="838200" y="365125"/>
            <a:ext cx="10515600" cy="781095"/>
          </a:xfrm>
        </p:spPr>
        <p:txBody>
          <a:bodyPr/>
          <a:lstStyle/>
          <a:p>
            <a:r>
              <a:rPr lang="en-US" dirty="0"/>
              <a:t>Feature Selection for Attack Detection </a:t>
            </a:r>
          </a:p>
        </p:txBody>
      </p:sp>
      <p:graphicFrame>
        <p:nvGraphicFramePr>
          <p:cNvPr id="4" name="Content Placeholder 3">
            <a:extLst>
              <a:ext uri="{FF2B5EF4-FFF2-40B4-BE49-F238E27FC236}">
                <a16:creationId xmlns:a16="http://schemas.microsoft.com/office/drawing/2014/main" id="{131BB8DA-4753-CAE4-C4FA-7D9E3C529F83}"/>
              </a:ext>
            </a:extLst>
          </p:cNvPr>
          <p:cNvGraphicFramePr>
            <a:graphicFrameLocks noGrp="1"/>
          </p:cNvGraphicFramePr>
          <p:nvPr>
            <p:ph idx="1"/>
            <p:extLst>
              <p:ext uri="{D42A27DB-BD31-4B8C-83A1-F6EECF244321}">
                <p14:modId xmlns:p14="http://schemas.microsoft.com/office/powerpoint/2010/main" val="1257646975"/>
              </p:ext>
            </p:extLst>
          </p:nvPr>
        </p:nvGraphicFramePr>
        <p:xfrm>
          <a:off x="489398" y="1053602"/>
          <a:ext cx="11397802" cy="5439273"/>
        </p:xfrm>
        <a:graphic>
          <a:graphicData uri="http://schemas.openxmlformats.org/drawingml/2006/table">
            <a:tbl>
              <a:tblPr>
                <a:tableStyleId>{5DA37D80-6434-44D0-A028-1B22A696006F}</a:tableStyleId>
              </a:tblPr>
              <a:tblGrid>
                <a:gridCol w="2388509">
                  <a:extLst>
                    <a:ext uri="{9D8B030D-6E8A-4147-A177-3AD203B41FA5}">
                      <a16:colId xmlns:a16="http://schemas.microsoft.com/office/drawing/2014/main" val="2044490438"/>
                    </a:ext>
                  </a:extLst>
                </a:gridCol>
                <a:gridCol w="9009293">
                  <a:extLst>
                    <a:ext uri="{9D8B030D-6E8A-4147-A177-3AD203B41FA5}">
                      <a16:colId xmlns:a16="http://schemas.microsoft.com/office/drawing/2014/main" val="1708845449"/>
                    </a:ext>
                  </a:extLst>
                </a:gridCol>
              </a:tblGrid>
              <a:tr h="411006">
                <a:tc>
                  <a:txBody>
                    <a:bodyPr/>
                    <a:lstStyle/>
                    <a:p>
                      <a:pPr marL="0" marR="0" algn="ctr">
                        <a:lnSpc>
                          <a:spcPct val="107000"/>
                        </a:lnSpc>
                        <a:spcAft>
                          <a:spcPts val="800"/>
                        </a:spcAft>
                      </a:pPr>
                      <a:r>
                        <a:rPr lang="en-US" sz="2000" b="1" dirty="0">
                          <a:solidFill>
                            <a:schemeClr val="accent2">
                              <a:lumMod val="50000"/>
                            </a:schemeClr>
                          </a:solidFill>
                          <a:effectLst/>
                        </a:rPr>
                        <a:t>FEATURE NAME</a:t>
                      </a:r>
                      <a:endParaRPr lang="en-US" sz="3200" b="1" dirty="0">
                        <a:solidFill>
                          <a:schemeClr val="accent2">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chemeClr val="accent3">
                        <a:lumMod val="20000"/>
                        <a:lumOff val="80000"/>
                      </a:schemeClr>
                    </a:solidFill>
                  </a:tcPr>
                </a:tc>
                <a:tc>
                  <a:txBody>
                    <a:bodyPr/>
                    <a:lstStyle/>
                    <a:p>
                      <a:pPr marL="0" marR="0" algn="ctr">
                        <a:lnSpc>
                          <a:spcPct val="107000"/>
                        </a:lnSpc>
                      </a:pPr>
                      <a:r>
                        <a:rPr lang="en-US" sz="2000" b="1" cap="small" dirty="0">
                          <a:solidFill>
                            <a:schemeClr val="accent2">
                              <a:lumMod val="50000"/>
                            </a:schemeClr>
                          </a:solidFill>
                          <a:effectLst/>
                        </a:rPr>
                        <a:t>IMPORTANT AND IMPACT</a:t>
                      </a:r>
                      <a:endParaRPr lang="en-US" sz="1800" b="1" cap="small" dirty="0">
                        <a:solidFill>
                          <a:schemeClr val="accent2">
                            <a:lumMod val="50000"/>
                          </a:schemeClr>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solidFill>
                      <a:schemeClr val="accent3">
                        <a:lumMod val="20000"/>
                        <a:lumOff val="80000"/>
                      </a:schemeClr>
                    </a:solidFill>
                  </a:tcPr>
                </a:tc>
                <a:extLst>
                  <a:ext uri="{0D108BD9-81ED-4DB2-BD59-A6C34878D82A}">
                    <a16:rowId xmlns:a16="http://schemas.microsoft.com/office/drawing/2014/main" val="3938198030"/>
                  </a:ext>
                </a:extLst>
              </a:tr>
              <a:tr h="713695">
                <a:tc>
                  <a:txBody>
                    <a:bodyPr/>
                    <a:lstStyle/>
                    <a:p>
                      <a:pPr marL="0" marR="0">
                        <a:lnSpc>
                          <a:spcPct val="107000"/>
                        </a:lnSpc>
                        <a:spcAft>
                          <a:spcPts val="800"/>
                        </a:spcAft>
                      </a:pPr>
                      <a:r>
                        <a:rPr lang="en-US" sz="2000" b="1" dirty="0">
                          <a:effectLst/>
                        </a:rPr>
                        <a:t>Inter-Packet Arrival Times (if available)</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Deviations from the usual time intervals between packets in a flow can suggest attempts to manipulate communication patterns or exploit timing-based vulnerabilities.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64739706"/>
                  </a:ext>
                </a:extLst>
              </a:tr>
              <a:tr h="713695">
                <a:tc>
                  <a:txBody>
                    <a:bodyPr/>
                    <a:lstStyle/>
                    <a:p>
                      <a:pPr marL="0" marR="0">
                        <a:lnSpc>
                          <a:spcPct val="107000"/>
                        </a:lnSpc>
                        <a:spcAft>
                          <a:spcPts val="800"/>
                        </a:spcAft>
                      </a:pPr>
                      <a:r>
                        <a:rPr lang="en-US" sz="2000" b="1" dirty="0">
                          <a:effectLst/>
                        </a:rPr>
                        <a:t>Flag Counts (SYN, FIN, RST, etc.)</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Counts of various TCP flags can help identify attack patterns. For example, high SYN flag counts might suggest SYN floods, while frequent FIN scans can be indicative of port scanning attacks.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94717720"/>
                  </a:ext>
                </a:extLst>
              </a:tr>
              <a:tr h="1078643">
                <a:tc>
                  <a:txBody>
                    <a:bodyPr/>
                    <a:lstStyle/>
                    <a:p>
                      <a:pPr marL="0" marR="0">
                        <a:lnSpc>
                          <a:spcPct val="107000"/>
                        </a:lnSpc>
                        <a:spcAft>
                          <a:spcPts val="800"/>
                        </a:spcAft>
                      </a:pPr>
                      <a:r>
                        <a:rPr lang="en-US" sz="2000" b="1" dirty="0">
                          <a:effectLst/>
                        </a:rPr>
                        <a:t>Statistical Measures (Min, Max, Avg, Std of Packet Length)</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These measures help quantify traffic characteristics. Minimum and maximum packet lengths can reveal anomalies, while average and standard deviation provide insights into the overall distribution of packet sizes.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434243127"/>
                  </a:ext>
                </a:extLst>
              </a:tr>
              <a:tr h="1078643">
                <a:tc>
                  <a:txBody>
                    <a:bodyPr/>
                    <a:lstStyle/>
                    <a:p>
                      <a:pPr marL="0" marR="0">
                        <a:lnSpc>
                          <a:spcPct val="107000"/>
                        </a:lnSpc>
                        <a:spcAft>
                          <a:spcPts val="800"/>
                        </a:spcAft>
                      </a:pPr>
                      <a:r>
                        <a:rPr lang="en-US" sz="2000" b="1" dirty="0">
                          <a:effectLst/>
                        </a:rPr>
                        <a:t>Application Protocol Indicators (HTTP, HTTPS, DNS, etc.)</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These indicators can highlight specific types of traffic and potential attack vectors. While initially considered low priority, their importance might be reevaluated based on domain knowledge about targeted attack types.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50737641"/>
                  </a:ext>
                </a:extLst>
              </a:tr>
              <a:tr h="1443591">
                <a:tc>
                  <a:txBody>
                    <a:bodyPr/>
                    <a:lstStyle/>
                    <a:p>
                      <a:pPr marL="0" marR="0">
                        <a:lnSpc>
                          <a:spcPct val="107000"/>
                        </a:lnSpc>
                        <a:spcAft>
                          <a:spcPts val="800"/>
                        </a:spcAft>
                      </a:pPr>
                      <a:r>
                        <a:rPr lang="en-US" sz="2000" b="1" dirty="0">
                          <a:effectLst/>
                        </a:rPr>
                        <a:t>Advanced Metrics (Covariance, Variance, Weight of Packet Lengths)</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just">
                        <a:lnSpc>
                          <a:spcPct val="107000"/>
                        </a:lnSpc>
                        <a:spcAft>
                          <a:spcPts val="800"/>
                        </a:spcAft>
                      </a:pPr>
                      <a:r>
                        <a:rPr lang="en-US" sz="1800" dirty="0">
                          <a:effectLst/>
                        </a:rPr>
                        <a:t>These metrics provide deeper insights into traffic flow structure. Their inclusion depends on computational resources and the complexity desired in the model. They can be explored for further feature selection if initial model performance warrants it.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920408362"/>
                  </a:ext>
                </a:extLst>
              </a:tr>
            </a:tbl>
          </a:graphicData>
        </a:graphic>
      </p:graphicFrame>
    </p:spTree>
    <p:extLst>
      <p:ext uri="{BB962C8B-B14F-4D97-AF65-F5344CB8AC3E}">
        <p14:creationId xmlns:p14="http://schemas.microsoft.com/office/powerpoint/2010/main" val="49160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2298-EC0F-5F25-3F8A-65C1E72776BA}"/>
              </a:ext>
            </a:extLst>
          </p:cNvPr>
          <p:cNvSpPr>
            <a:spLocks noGrp="1"/>
          </p:cNvSpPr>
          <p:nvPr>
            <p:ph type="title"/>
          </p:nvPr>
        </p:nvSpPr>
        <p:spPr>
          <a:xfrm>
            <a:off x="324391" y="2369023"/>
            <a:ext cx="4998396" cy="1325563"/>
          </a:xfrm>
        </p:spPr>
        <p:txBody>
          <a:bodyPr/>
          <a:lstStyle/>
          <a:p>
            <a:r>
              <a:rPr lang="en-US" dirty="0"/>
              <a:t>How does the system Work?</a:t>
            </a:r>
          </a:p>
        </p:txBody>
      </p:sp>
      <p:pic>
        <p:nvPicPr>
          <p:cNvPr id="4" name="Picture 3">
            <a:extLst>
              <a:ext uri="{FF2B5EF4-FFF2-40B4-BE49-F238E27FC236}">
                <a16:creationId xmlns:a16="http://schemas.microsoft.com/office/drawing/2014/main" id="{8C76B4EE-E1C1-325D-A5E9-99743CB97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1499" y="155644"/>
            <a:ext cx="5427898" cy="6702356"/>
          </a:xfrm>
          <a:prstGeom prst="rect">
            <a:avLst/>
          </a:prstGeom>
        </p:spPr>
      </p:pic>
    </p:spTree>
    <p:extLst>
      <p:ext uri="{BB962C8B-B14F-4D97-AF65-F5344CB8AC3E}">
        <p14:creationId xmlns:p14="http://schemas.microsoft.com/office/powerpoint/2010/main" val="329913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597-E10B-47E4-84B9-FA9827781DA8}"/>
              </a:ext>
            </a:extLst>
          </p:cNvPr>
          <p:cNvSpPr>
            <a:spLocks noGrp="1"/>
          </p:cNvSpPr>
          <p:nvPr>
            <p:ph type="title"/>
          </p:nvPr>
        </p:nvSpPr>
        <p:spPr>
          <a:xfrm>
            <a:off x="838200" y="365125"/>
            <a:ext cx="9148763" cy="1325563"/>
          </a:xfrm>
        </p:spPr>
        <p:txBody>
          <a:bodyPr>
            <a:normAutofit/>
          </a:bodyPr>
          <a:lstStyle/>
          <a:p>
            <a:pPr algn="ctr"/>
            <a:r>
              <a:rPr lang="en-US" sz="2800" dirty="0">
                <a:latin typeface="Avenir Next LT Pro Demi" panose="020B0604020202020204" pitchFamily="34" charset="0"/>
              </a:rPr>
              <a:t>A Real-Time IoT’s Attacks Detection System for</a:t>
            </a:r>
            <a:br>
              <a:rPr lang="en-US" sz="2800" dirty="0">
                <a:latin typeface="Avenir Next LT Pro Demi" panose="020B0604020202020204" pitchFamily="34" charset="0"/>
              </a:rPr>
            </a:br>
            <a:r>
              <a:rPr lang="en-US" sz="2800" dirty="0">
                <a:latin typeface="Avenir Next LT Pro Demi" panose="020B0604020202020204" pitchFamily="34" charset="0"/>
              </a:rPr>
              <a:t>Large-Scale Anomalies Using Auxiliary Classifier</a:t>
            </a:r>
            <a:br>
              <a:rPr lang="en-US" sz="2800" dirty="0">
                <a:latin typeface="Avenir Next LT Pro Demi" panose="020B0604020202020204" pitchFamily="34" charset="0"/>
              </a:rPr>
            </a:br>
            <a:r>
              <a:rPr lang="en-US" sz="2800" dirty="0">
                <a:latin typeface="Avenir Next LT Pro Demi" panose="020B0604020202020204" pitchFamily="34" charset="0"/>
              </a:rPr>
              <a:t>Generative Adversarial Networks</a:t>
            </a:r>
            <a:endParaRPr lang="en-GB" sz="2800" dirty="0">
              <a:latin typeface="Avenir Next LT Pro Demi" panose="020B0604020202020204" pitchFamily="34" charset="0"/>
            </a:endParaRPr>
          </a:p>
        </p:txBody>
      </p:sp>
      <p:graphicFrame>
        <p:nvGraphicFramePr>
          <p:cNvPr id="12" name="Content Placeholder 2">
            <a:extLst>
              <a:ext uri="{FF2B5EF4-FFF2-40B4-BE49-F238E27FC236}">
                <a16:creationId xmlns:a16="http://schemas.microsoft.com/office/drawing/2014/main" id="{17C0D605-EF44-4374-90BC-DDDEAFE2A4C2}"/>
              </a:ext>
            </a:extLst>
          </p:cNvPr>
          <p:cNvGraphicFramePr>
            <a:graphicFrameLocks noGrp="1"/>
          </p:cNvGraphicFramePr>
          <p:nvPr>
            <p:ph sz="half" idx="1"/>
          </p:nvPr>
        </p:nvGraphicFramePr>
        <p:xfrm>
          <a:off x="838200" y="1825625"/>
          <a:ext cx="615768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0A4009FB-C5A5-4232-8C51-A579F9E4913E}"/>
              </a:ext>
            </a:extLst>
          </p:cNvPr>
          <p:cNvSpPr>
            <a:spLocks noGrp="1"/>
          </p:cNvSpPr>
          <p:nvPr>
            <p:ph sz="half" idx="2"/>
          </p:nvPr>
        </p:nvSpPr>
        <p:spPr/>
        <p:txBody>
          <a:bodyPr>
            <a:normAutofit/>
          </a:bodyPr>
          <a:lstStyle/>
          <a:p>
            <a:pPr marL="0" indent="0">
              <a:buNone/>
            </a:pPr>
            <a:r>
              <a:rPr lang="en-GB" sz="2800" b="1" dirty="0">
                <a:solidFill>
                  <a:srgbClr val="C00000"/>
                </a:solidFill>
              </a:rPr>
              <a:t>                      Supervisors</a:t>
            </a:r>
          </a:p>
          <a:p>
            <a:pPr algn="ctr"/>
            <a:r>
              <a:rPr lang="en-US" sz="2800" b="1" dirty="0">
                <a:solidFill>
                  <a:srgbClr val="0070C0"/>
                </a:solidFill>
              </a:rPr>
              <a:t>Dr. M. </a:t>
            </a:r>
            <a:r>
              <a:rPr lang="en-US" b="1" dirty="0">
                <a:solidFill>
                  <a:srgbClr val="0070C0"/>
                </a:solidFill>
              </a:rPr>
              <a:t>Irfan Uddin</a:t>
            </a:r>
            <a:endParaRPr lang="en-US" sz="2800" dirty="0">
              <a:solidFill>
                <a:srgbClr val="0070C0"/>
              </a:solidFill>
            </a:endParaRPr>
          </a:p>
          <a:p>
            <a:pPr algn="ctr"/>
            <a:r>
              <a:rPr lang="en-US" sz="1800" b="1" dirty="0"/>
              <a:t>Assistant Professor</a:t>
            </a:r>
          </a:p>
          <a:p>
            <a:pPr algn="ctr"/>
            <a:r>
              <a:rPr lang="en-US" sz="1800" b="1" dirty="0"/>
              <a:t>Institute of Computing, KUST</a:t>
            </a:r>
            <a:endParaRPr lang="en-US" sz="1800" dirty="0"/>
          </a:p>
          <a:p>
            <a:pPr marL="0" indent="0" algn="ctr">
              <a:buNone/>
            </a:pPr>
            <a:endParaRPr lang="en-US" sz="2800" b="1" dirty="0">
              <a:solidFill>
                <a:srgbClr val="0070C0"/>
              </a:solidFill>
            </a:endParaRPr>
          </a:p>
          <a:p>
            <a:pPr algn="ctr"/>
            <a:r>
              <a:rPr lang="en-US" sz="2800" b="1" dirty="0">
                <a:solidFill>
                  <a:srgbClr val="0070C0"/>
                </a:solidFill>
              </a:rPr>
              <a:t>Dr. </a:t>
            </a:r>
            <a:r>
              <a:rPr lang="en-US" b="1" dirty="0">
                <a:solidFill>
                  <a:srgbClr val="0070C0"/>
                </a:solidFill>
              </a:rPr>
              <a:t>M. </a:t>
            </a:r>
            <a:r>
              <a:rPr lang="en-US" sz="2800" b="1" dirty="0">
                <a:solidFill>
                  <a:srgbClr val="0070C0"/>
                </a:solidFill>
              </a:rPr>
              <a:t>Muneer Umar </a:t>
            </a:r>
          </a:p>
          <a:p>
            <a:pPr algn="ctr"/>
            <a:r>
              <a:rPr lang="en-US" sz="1800" b="1" dirty="0"/>
              <a:t>Lecturer </a:t>
            </a:r>
          </a:p>
          <a:p>
            <a:pPr algn="ctr"/>
            <a:r>
              <a:rPr lang="en-US" sz="1800" b="1" dirty="0"/>
              <a:t>Institute of Computing, KUST</a:t>
            </a:r>
            <a:endParaRPr lang="en-US" sz="1800" dirty="0"/>
          </a:p>
          <a:p>
            <a:pPr marL="0" indent="0">
              <a:buNone/>
            </a:pPr>
            <a:endParaRPr lang="en-GB" dirty="0"/>
          </a:p>
        </p:txBody>
      </p:sp>
      <p:pic>
        <p:nvPicPr>
          <p:cNvPr id="5" name="Picture 4" descr="A picture containing logo&#10;&#10;Description automatically generated">
            <a:extLst>
              <a:ext uri="{FF2B5EF4-FFF2-40B4-BE49-F238E27FC236}">
                <a16:creationId xmlns:a16="http://schemas.microsoft.com/office/drawing/2014/main" id="{C950A305-9167-4320-A52F-699A0066128B}"/>
              </a:ext>
            </a:extLst>
          </p:cNvPr>
          <p:cNvPicPr>
            <a:picLocks noChangeAspect="1"/>
          </p:cNvPicPr>
          <p:nvPr/>
        </p:nvPicPr>
        <p:blipFill>
          <a:blip r:embed="rId7"/>
          <a:stretch>
            <a:fillRect/>
          </a:stretch>
        </p:blipFill>
        <p:spPr>
          <a:xfrm>
            <a:off x="10447447" y="320182"/>
            <a:ext cx="1505443" cy="1505443"/>
          </a:xfrm>
          <a:prstGeom prst="rect">
            <a:avLst/>
          </a:prstGeom>
        </p:spPr>
      </p:pic>
      <p:cxnSp>
        <p:nvCxnSpPr>
          <p:cNvPr id="8" name="Straight Connector 7">
            <a:extLst>
              <a:ext uri="{FF2B5EF4-FFF2-40B4-BE49-F238E27FC236}">
                <a16:creationId xmlns:a16="http://schemas.microsoft.com/office/drawing/2014/main" id="{C9298C79-8D43-4698-8F4A-CAE68F81CFE6}"/>
              </a:ext>
            </a:extLst>
          </p:cNvPr>
          <p:cNvCxnSpPr/>
          <p:nvPr/>
        </p:nvCxnSpPr>
        <p:spPr>
          <a:xfrm>
            <a:off x="7294835" y="2260245"/>
            <a:ext cx="36303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31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exchange numbers">
            <a:extLst>
              <a:ext uri="{FF2B5EF4-FFF2-40B4-BE49-F238E27FC236}">
                <a16:creationId xmlns:a16="http://schemas.microsoft.com/office/drawing/2014/main" id="{DE8CF02F-C01B-C1D8-1A3F-5DF73570FE7F}"/>
              </a:ext>
            </a:extLst>
          </p:cNvPr>
          <p:cNvPicPr>
            <a:picLocks noChangeAspect="1"/>
          </p:cNvPicPr>
          <p:nvPr/>
        </p:nvPicPr>
        <p:blipFill>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B5B798-EBF8-892A-1600-575408FC4D3D}"/>
              </a:ext>
            </a:extLst>
          </p:cNvPr>
          <p:cNvSpPr>
            <a:spLocks noGrp="1"/>
          </p:cNvSpPr>
          <p:nvPr>
            <p:ph type="title"/>
          </p:nvPr>
        </p:nvSpPr>
        <p:spPr>
          <a:xfrm>
            <a:off x="477980" y="1507399"/>
            <a:ext cx="11714017" cy="2819098"/>
          </a:xfrm>
        </p:spPr>
        <p:txBody>
          <a:bodyPr vert="horz" lIns="91440" tIns="45720" rIns="91440" bIns="45720" rtlCol="0" anchor="b">
            <a:noAutofit/>
          </a:bodyPr>
          <a:lstStyle/>
          <a:p>
            <a:r>
              <a:rPr lang="en-US" sz="17500" dirty="0">
                <a:solidFill>
                  <a:schemeClr val="bg1"/>
                </a:solidFill>
              </a:rPr>
              <a:t>Results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948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667FB-2A15-4A4A-BCDA-7B4865B98639}"/>
              </a:ext>
            </a:extLst>
          </p:cNvPr>
          <p:cNvSpPr>
            <a:spLocks noGrp="1"/>
          </p:cNvSpPr>
          <p:nvPr>
            <p:ph type="title"/>
          </p:nvPr>
        </p:nvSpPr>
        <p:spPr>
          <a:xfrm>
            <a:off x="699713" y="248038"/>
            <a:ext cx="10701104"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Dataset Used for the Proposed System</a:t>
            </a:r>
          </a:p>
        </p:txBody>
      </p:sp>
      <p:graphicFrame>
        <p:nvGraphicFramePr>
          <p:cNvPr id="4" name="Content Placeholder 3">
            <a:extLst>
              <a:ext uri="{FF2B5EF4-FFF2-40B4-BE49-F238E27FC236}">
                <a16:creationId xmlns:a16="http://schemas.microsoft.com/office/drawing/2014/main" id="{3FF4D900-C29C-9A39-DE55-5F3ADDC78C16}"/>
              </a:ext>
            </a:extLst>
          </p:cNvPr>
          <p:cNvGraphicFramePr>
            <a:graphicFrameLocks noGrp="1"/>
          </p:cNvGraphicFramePr>
          <p:nvPr>
            <p:ph idx="1"/>
            <p:extLst>
              <p:ext uri="{D42A27DB-BD31-4B8C-83A1-F6EECF244321}">
                <p14:modId xmlns:p14="http://schemas.microsoft.com/office/powerpoint/2010/main" val="1249649549"/>
              </p:ext>
            </p:extLst>
          </p:nvPr>
        </p:nvGraphicFramePr>
        <p:xfrm>
          <a:off x="1771625" y="1403740"/>
          <a:ext cx="7885047" cy="5397020"/>
        </p:xfrm>
        <a:graphic>
          <a:graphicData uri="http://schemas.openxmlformats.org/drawingml/2006/table">
            <a:tbl>
              <a:tblPr firstRow="1" firstCol="1" lastRow="1" lastCol="1" bandRow="1" bandCol="1">
                <a:solidFill>
                  <a:schemeClr val="bg1"/>
                </a:solidFill>
                <a:tableStyleId>{5C22544A-7EE6-4342-B048-85BDC9FD1C3A}</a:tableStyleId>
              </a:tblPr>
              <a:tblGrid>
                <a:gridCol w="1458273">
                  <a:extLst>
                    <a:ext uri="{9D8B030D-6E8A-4147-A177-3AD203B41FA5}">
                      <a16:colId xmlns:a16="http://schemas.microsoft.com/office/drawing/2014/main" val="3102314367"/>
                    </a:ext>
                  </a:extLst>
                </a:gridCol>
                <a:gridCol w="1406396">
                  <a:extLst>
                    <a:ext uri="{9D8B030D-6E8A-4147-A177-3AD203B41FA5}">
                      <a16:colId xmlns:a16="http://schemas.microsoft.com/office/drawing/2014/main" val="3497462288"/>
                    </a:ext>
                  </a:extLst>
                </a:gridCol>
                <a:gridCol w="2926632">
                  <a:extLst>
                    <a:ext uri="{9D8B030D-6E8A-4147-A177-3AD203B41FA5}">
                      <a16:colId xmlns:a16="http://schemas.microsoft.com/office/drawing/2014/main" val="120276966"/>
                    </a:ext>
                  </a:extLst>
                </a:gridCol>
                <a:gridCol w="2093746">
                  <a:extLst>
                    <a:ext uri="{9D8B030D-6E8A-4147-A177-3AD203B41FA5}">
                      <a16:colId xmlns:a16="http://schemas.microsoft.com/office/drawing/2014/main" val="4165961695"/>
                    </a:ext>
                  </a:extLst>
                </a:gridCol>
              </a:tblGrid>
              <a:tr h="836239">
                <a:tc>
                  <a:txBody>
                    <a:bodyPr/>
                    <a:lstStyle/>
                    <a:p>
                      <a:pPr marL="50165" marR="150495" algn="ctr">
                        <a:lnSpc>
                          <a:spcPct val="100000"/>
                        </a:lnSpc>
                        <a:spcBef>
                          <a:spcPts val="90"/>
                        </a:spcBef>
                      </a:pPr>
                      <a:r>
                        <a:rPr lang="en-US" sz="2400" b="1" cap="none" spc="0" dirty="0">
                          <a:solidFill>
                            <a:schemeClr val="tx1"/>
                          </a:solidFill>
                          <a:effectLst/>
                        </a:rPr>
                        <a:t>Type</a:t>
                      </a:r>
                      <a:endParaRPr lang="en-US" sz="2400" b="1" cap="none" spc="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rgbClr val="FFC000"/>
                    </a:solidFill>
                  </a:tcPr>
                </a:tc>
                <a:tc>
                  <a:txBody>
                    <a:bodyPr/>
                    <a:lstStyle/>
                    <a:p>
                      <a:pPr marL="0" marR="187325" algn="r">
                        <a:lnSpc>
                          <a:spcPct val="100000"/>
                        </a:lnSpc>
                        <a:spcBef>
                          <a:spcPts val="90"/>
                        </a:spcBef>
                      </a:pPr>
                      <a:r>
                        <a:rPr lang="en-US" sz="2400" b="1" cap="none" spc="0" dirty="0">
                          <a:solidFill>
                            <a:schemeClr val="tx1"/>
                          </a:solidFill>
                          <a:effectLst/>
                        </a:rPr>
                        <a:t>Target</a:t>
                      </a:r>
                      <a:endParaRPr lang="en-US" sz="2400" b="1" cap="none" spc="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rgbClr val="FFC000"/>
                    </a:solidFill>
                  </a:tcPr>
                </a:tc>
                <a:tc>
                  <a:txBody>
                    <a:bodyPr/>
                    <a:lstStyle/>
                    <a:p>
                      <a:pPr marL="161925" marR="84455" algn="ctr">
                        <a:lnSpc>
                          <a:spcPct val="100000"/>
                        </a:lnSpc>
                        <a:spcBef>
                          <a:spcPts val="90"/>
                        </a:spcBef>
                      </a:pPr>
                      <a:r>
                        <a:rPr lang="en-US" sz="2400" b="1" cap="none" spc="0" dirty="0">
                          <a:solidFill>
                            <a:schemeClr val="tx1"/>
                          </a:solidFill>
                          <a:effectLst/>
                        </a:rPr>
                        <a:t>Total Number of Records</a:t>
                      </a:r>
                      <a:endParaRPr lang="en-US" sz="2400" b="1" cap="none" spc="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rgbClr val="FFC000"/>
                    </a:solidFill>
                  </a:tcPr>
                </a:tc>
                <a:tc>
                  <a:txBody>
                    <a:bodyPr/>
                    <a:lstStyle/>
                    <a:p>
                      <a:pPr marL="81280" marR="69850" algn="l">
                        <a:lnSpc>
                          <a:spcPct val="100000"/>
                        </a:lnSpc>
                        <a:spcBef>
                          <a:spcPts val="90"/>
                        </a:spcBef>
                      </a:pPr>
                      <a:r>
                        <a:rPr lang="en-US" sz="2400" b="1" cap="none" spc="0" dirty="0">
                          <a:solidFill>
                            <a:schemeClr val="tx1"/>
                          </a:solidFill>
                          <a:effectLst/>
                        </a:rPr>
                        <a:t>Class Distribution</a:t>
                      </a:r>
                      <a:endParaRPr lang="en-US" sz="2400" b="1" cap="none" spc="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lnT>
                    <a:lnB w="38100" cmpd="sng">
                      <a:noFill/>
                    </a:lnB>
                    <a:solidFill>
                      <a:srgbClr val="FFC000"/>
                    </a:solidFill>
                  </a:tcPr>
                </a:tc>
                <a:extLst>
                  <a:ext uri="{0D108BD9-81ED-4DB2-BD59-A6C34878D82A}">
                    <a16:rowId xmlns:a16="http://schemas.microsoft.com/office/drawing/2014/main" val="1623843802"/>
                  </a:ext>
                </a:extLst>
              </a:tr>
              <a:tr h="430668">
                <a:tc>
                  <a:txBody>
                    <a:bodyPr/>
                    <a:lstStyle/>
                    <a:p>
                      <a:pPr marL="50165" marR="150495" algn="ctr">
                        <a:lnSpc>
                          <a:spcPct val="100000"/>
                        </a:lnSpc>
                        <a:spcBef>
                          <a:spcPts val="160"/>
                        </a:spcBef>
                      </a:pPr>
                      <a:r>
                        <a:rPr lang="en-US" sz="2000" cap="none" spc="0">
                          <a:solidFill>
                            <a:schemeClr val="tx1"/>
                          </a:solidFill>
                          <a:effectLst/>
                        </a:rPr>
                        <a:t>Benign</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marL="0" marR="175260" algn="ctr">
                        <a:lnSpc>
                          <a:spcPct val="100000"/>
                        </a:lnSpc>
                        <a:spcBef>
                          <a:spcPts val="160"/>
                        </a:spcBef>
                      </a:pPr>
                      <a:r>
                        <a:rPr lang="en-US" sz="2000" cap="none" spc="0">
                          <a:solidFill>
                            <a:schemeClr val="tx1"/>
                          </a:solidFill>
                          <a:effectLst/>
                        </a:rPr>
                        <a:t>Benign</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marL="161925" marR="84455" algn="ctr">
                        <a:lnSpc>
                          <a:spcPct val="100000"/>
                        </a:lnSpc>
                        <a:spcBef>
                          <a:spcPts val="160"/>
                        </a:spcBef>
                      </a:pPr>
                      <a:r>
                        <a:rPr lang="en-US" sz="2000" cap="none" spc="0" dirty="0">
                          <a:solidFill>
                            <a:schemeClr val="tx1"/>
                          </a:solidFill>
                          <a:effectLst/>
                        </a:rPr>
                        <a:t>1,098,195</a:t>
                      </a:r>
                      <a:endParaRPr lang="en-US" sz="2000" cap="none" spc="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38100" cmpd="sng">
                      <a:noFill/>
                    </a:lnT>
                    <a:lnB w="19050" cap="flat" cmpd="sng" algn="ctr">
                      <a:solidFill>
                        <a:schemeClr val="tx1"/>
                      </a:solidFill>
                      <a:prstDash val="solid"/>
                    </a:lnB>
                    <a:solidFill>
                      <a:schemeClr val="bg1">
                        <a:lumMod val="85000"/>
                      </a:schemeClr>
                    </a:solidFill>
                  </a:tcPr>
                </a:tc>
                <a:tc>
                  <a:txBody>
                    <a:bodyPr/>
                    <a:lstStyle/>
                    <a:p>
                      <a:pPr marL="81280" marR="69850" algn="ctr">
                        <a:lnSpc>
                          <a:spcPct val="100000"/>
                        </a:lnSpc>
                        <a:spcBef>
                          <a:spcPts val="160"/>
                        </a:spcBef>
                      </a:pPr>
                      <a:r>
                        <a:rPr lang="en-US" sz="2000" b="0" cap="none" spc="0">
                          <a:solidFill>
                            <a:schemeClr val="tx1"/>
                          </a:solidFill>
                          <a:effectLst/>
                        </a:rPr>
                        <a:t>2.35%</a:t>
                      </a:r>
                      <a:endParaRPr lang="en-US" sz="2000" b="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9050" cap="flat" cmpd="sng" algn="ctr">
                      <a:solidFill>
                        <a:schemeClr val="tx1"/>
                      </a:solidFill>
                      <a:prstDash val="solid"/>
                    </a:lnR>
                    <a:lnT w="38100" cmpd="sng">
                      <a:noFill/>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52508"/>
                  </a:ext>
                </a:extLst>
              </a:tr>
              <a:tr h="430668">
                <a:tc>
                  <a:txBody>
                    <a:bodyPr/>
                    <a:lstStyle/>
                    <a:p>
                      <a:pPr marL="50165" marR="150495" algn="ctr">
                        <a:lnSpc>
                          <a:spcPct val="100000"/>
                        </a:lnSpc>
                      </a:pPr>
                      <a:r>
                        <a:rPr lang="en-US" sz="2000" cap="none" spc="0">
                          <a:solidFill>
                            <a:schemeClr val="tx1"/>
                          </a:solidFill>
                          <a:effectLst/>
                        </a:rPr>
                        <a:t>DDoS</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0" marR="182880" algn="ctr">
                        <a:lnSpc>
                          <a:spcPct val="100000"/>
                        </a:lnSpc>
                      </a:pPr>
                      <a:r>
                        <a:rPr lang="en-US" sz="2000" cap="none" spc="0">
                          <a:solidFill>
                            <a:schemeClr val="tx1"/>
                          </a:solidFill>
                          <a:effectLst/>
                        </a:rPr>
                        <a:t>Attack</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161925" marR="84455" algn="ctr">
                        <a:lnSpc>
                          <a:spcPct val="100000"/>
                        </a:lnSpc>
                      </a:pPr>
                      <a:r>
                        <a:rPr lang="en-US" sz="2000" cap="none" spc="0">
                          <a:solidFill>
                            <a:schemeClr val="tx1"/>
                          </a:solidFill>
                          <a:effectLst/>
                        </a:rPr>
                        <a:t>33,984,560</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81280" marR="69850" algn="ctr">
                        <a:lnSpc>
                          <a:spcPct val="100000"/>
                        </a:lnSpc>
                      </a:pPr>
                      <a:r>
                        <a:rPr lang="en-US" sz="2000" b="0" cap="none" spc="0">
                          <a:solidFill>
                            <a:schemeClr val="tx1"/>
                          </a:solidFill>
                          <a:effectLst/>
                        </a:rPr>
                        <a:t>72.79%</a:t>
                      </a:r>
                      <a:endParaRPr lang="en-US" sz="2000" b="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2760194343"/>
                  </a:ext>
                </a:extLst>
              </a:tr>
              <a:tr h="430668">
                <a:tc>
                  <a:txBody>
                    <a:bodyPr/>
                    <a:lstStyle/>
                    <a:p>
                      <a:pPr marL="50165" marR="150495" algn="ctr">
                        <a:lnSpc>
                          <a:spcPct val="100000"/>
                        </a:lnSpc>
                      </a:pPr>
                      <a:r>
                        <a:rPr lang="en-US" sz="2000" cap="none" spc="0">
                          <a:solidFill>
                            <a:schemeClr val="tx1"/>
                          </a:solidFill>
                          <a:effectLst/>
                        </a:rPr>
                        <a:t>DoS</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marL="0" marR="182880" algn="ctr">
                        <a:lnSpc>
                          <a:spcPct val="100000"/>
                        </a:lnSpc>
                      </a:pPr>
                      <a:r>
                        <a:rPr lang="en-US" sz="2000" cap="none" spc="0">
                          <a:solidFill>
                            <a:schemeClr val="tx1"/>
                          </a:solidFill>
                          <a:effectLst/>
                        </a:rPr>
                        <a:t>Attack</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marL="161925" marR="84455" algn="ctr">
                        <a:lnSpc>
                          <a:spcPct val="100000"/>
                        </a:lnSpc>
                      </a:pPr>
                      <a:r>
                        <a:rPr lang="en-US" sz="2000" cap="none" spc="0">
                          <a:solidFill>
                            <a:schemeClr val="tx1"/>
                          </a:solidFill>
                          <a:effectLst/>
                        </a:rPr>
                        <a:t>8,090,738</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81280" marR="69850" algn="ctr">
                        <a:lnSpc>
                          <a:spcPct val="100000"/>
                        </a:lnSpc>
                      </a:pPr>
                      <a:r>
                        <a:rPr lang="en-US" sz="2000" b="0" cap="none" spc="0">
                          <a:solidFill>
                            <a:schemeClr val="tx1"/>
                          </a:solidFill>
                          <a:effectLst/>
                        </a:rPr>
                        <a:t>17.33%</a:t>
                      </a:r>
                      <a:endParaRPr lang="en-US" sz="2000" b="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4689202"/>
                  </a:ext>
                </a:extLst>
              </a:tr>
              <a:tr h="430668">
                <a:tc>
                  <a:txBody>
                    <a:bodyPr/>
                    <a:lstStyle/>
                    <a:p>
                      <a:pPr marL="50165" marR="150495" algn="ctr">
                        <a:lnSpc>
                          <a:spcPct val="100000"/>
                        </a:lnSpc>
                      </a:pPr>
                      <a:r>
                        <a:rPr lang="en-US" sz="2000" cap="none" spc="0">
                          <a:solidFill>
                            <a:schemeClr val="tx1"/>
                          </a:solidFill>
                          <a:effectLst/>
                        </a:rPr>
                        <a:t>Mirai</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0" marR="182880" algn="ctr">
                        <a:lnSpc>
                          <a:spcPct val="100000"/>
                        </a:lnSpc>
                      </a:pPr>
                      <a:r>
                        <a:rPr lang="en-US" sz="2000" cap="none" spc="0">
                          <a:solidFill>
                            <a:schemeClr val="tx1"/>
                          </a:solidFill>
                          <a:effectLst/>
                        </a:rPr>
                        <a:t>Attack</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161925" marR="84455" algn="ctr">
                        <a:lnSpc>
                          <a:spcPct val="100000"/>
                        </a:lnSpc>
                      </a:pPr>
                      <a:r>
                        <a:rPr lang="en-US" sz="2000" cap="none" spc="0">
                          <a:solidFill>
                            <a:schemeClr val="tx1"/>
                          </a:solidFill>
                          <a:effectLst/>
                        </a:rPr>
                        <a:t>2,634,124</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81280" marR="69850" algn="ctr">
                        <a:lnSpc>
                          <a:spcPct val="100000"/>
                        </a:lnSpc>
                      </a:pPr>
                      <a:r>
                        <a:rPr lang="en-US" sz="2000" b="0" cap="none" spc="0">
                          <a:solidFill>
                            <a:schemeClr val="tx1"/>
                          </a:solidFill>
                          <a:effectLst/>
                        </a:rPr>
                        <a:t>5.64%</a:t>
                      </a:r>
                      <a:endParaRPr lang="en-US" sz="2000" b="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1268962580"/>
                  </a:ext>
                </a:extLst>
              </a:tr>
              <a:tr h="430668">
                <a:tc>
                  <a:txBody>
                    <a:bodyPr/>
                    <a:lstStyle/>
                    <a:p>
                      <a:pPr marL="50165" marR="150495" algn="ctr">
                        <a:lnSpc>
                          <a:spcPct val="100000"/>
                        </a:lnSpc>
                      </a:pPr>
                      <a:r>
                        <a:rPr lang="en-US" sz="2000" cap="none" spc="0">
                          <a:solidFill>
                            <a:schemeClr val="tx1"/>
                          </a:solidFill>
                          <a:effectLst/>
                        </a:rPr>
                        <a:t>Recon</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marL="0" marR="182880" algn="ctr">
                        <a:lnSpc>
                          <a:spcPct val="100000"/>
                        </a:lnSpc>
                      </a:pPr>
                      <a:r>
                        <a:rPr lang="en-US" sz="2000" cap="none" spc="0">
                          <a:solidFill>
                            <a:schemeClr val="tx1"/>
                          </a:solidFill>
                          <a:effectLst/>
                        </a:rPr>
                        <a:t>Attack</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marL="161925" marR="84455" algn="ctr">
                        <a:lnSpc>
                          <a:spcPct val="100000"/>
                        </a:lnSpc>
                      </a:pPr>
                      <a:r>
                        <a:rPr lang="en-US" sz="2000" cap="none" spc="0">
                          <a:solidFill>
                            <a:schemeClr val="tx1"/>
                          </a:solidFill>
                          <a:effectLst/>
                        </a:rPr>
                        <a:t>354,565</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81280" marR="69850" algn="ctr">
                        <a:lnSpc>
                          <a:spcPct val="100000"/>
                        </a:lnSpc>
                      </a:pPr>
                      <a:r>
                        <a:rPr lang="en-US" sz="2000" b="0" cap="none" spc="0">
                          <a:solidFill>
                            <a:schemeClr val="tx1"/>
                          </a:solidFill>
                          <a:effectLst/>
                        </a:rPr>
                        <a:t>0.76%</a:t>
                      </a:r>
                      <a:endParaRPr lang="en-US" sz="2000" b="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8526385"/>
                  </a:ext>
                </a:extLst>
              </a:tr>
              <a:tr h="430668">
                <a:tc>
                  <a:txBody>
                    <a:bodyPr/>
                    <a:lstStyle/>
                    <a:p>
                      <a:pPr marL="50165" marR="150495" algn="ctr">
                        <a:lnSpc>
                          <a:spcPct val="100000"/>
                        </a:lnSpc>
                      </a:pPr>
                      <a:r>
                        <a:rPr lang="en-US" sz="2000" cap="none" spc="0">
                          <a:solidFill>
                            <a:schemeClr val="tx1"/>
                          </a:solidFill>
                          <a:effectLst/>
                        </a:rPr>
                        <a:t>Spoofing</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0" marR="182880" algn="ctr">
                        <a:lnSpc>
                          <a:spcPct val="100000"/>
                        </a:lnSpc>
                      </a:pPr>
                      <a:r>
                        <a:rPr lang="en-US" sz="2000" cap="none" spc="0">
                          <a:solidFill>
                            <a:schemeClr val="tx1"/>
                          </a:solidFill>
                          <a:effectLst/>
                        </a:rPr>
                        <a:t>Attack</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161925" marR="84455" algn="ctr">
                        <a:lnSpc>
                          <a:spcPct val="100000"/>
                        </a:lnSpc>
                      </a:pPr>
                      <a:r>
                        <a:rPr lang="en-US" sz="2000" cap="none" spc="0">
                          <a:solidFill>
                            <a:schemeClr val="tx1"/>
                          </a:solidFill>
                          <a:effectLst/>
                        </a:rPr>
                        <a:t>486,504</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81280" marR="69850" algn="ctr">
                        <a:lnSpc>
                          <a:spcPct val="100000"/>
                        </a:lnSpc>
                      </a:pPr>
                      <a:r>
                        <a:rPr lang="en-US" sz="2000" b="0" cap="none" spc="0">
                          <a:solidFill>
                            <a:schemeClr val="tx1"/>
                          </a:solidFill>
                          <a:effectLst/>
                        </a:rPr>
                        <a:t>1.04%</a:t>
                      </a:r>
                      <a:endParaRPr lang="en-US" sz="2000" b="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936633545"/>
                  </a:ext>
                </a:extLst>
              </a:tr>
              <a:tr h="430668">
                <a:tc>
                  <a:txBody>
                    <a:bodyPr/>
                    <a:lstStyle/>
                    <a:p>
                      <a:pPr marL="50165" marR="150495" algn="ctr">
                        <a:lnSpc>
                          <a:spcPct val="100000"/>
                        </a:lnSpc>
                      </a:pPr>
                      <a:r>
                        <a:rPr lang="en-US" sz="2000" cap="none" spc="0">
                          <a:solidFill>
                            <a:schemeClr val="tx1"/>
                          </a:solidFill>
                          <a:effectLst/>
                        </a:rPr>
                        <a:t>Web</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marL="0" marR="182880" algn="ctr">
                        <a:lnSpc>
                          <a:spcPct val="100000"/>
                        </a:lnSpc>
                      </a:pPr>
                      <a:r>
                        <a:rPr lang="en-US" sz="2000" cap="none" spc="0">
                          <a:solidFill>
                            <a:schemeClr val="tx1"/>
                          </a:solidFill>
                          <a:effectLst/>
                        </a:rPr>
                        <a:t>Attack</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marL="161925" marR="84455" algn="ctr">
                        <a:lnSpc>
                          <a:spcPct val="100000"/>
                        </a:lnSpc>
                      </a:pPr>
                      <a:r>
                        <a:rPr lang="en-US" sz="2000" cap="none" spc="0">
                          <a:solidFill>
                            <a:schemeClr val="tx1"/>
                          </a:solidFill>
                          <a:effectLst/>
                        </a:rPr>
                        <a:t>24,829</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81280" marR="69850" algn="ctr">
                        <a:lnSpc>
                          <a:spcPct val="100000"/>
                        </a:lnSpc>
                      </a:pPr>
                      <a:r>
                        <a:rPr lang="en-US" sz="2000" b="0" cap="none" spc="0">
                          <a:solidFill>
                            <a:schemeClr val="tx1"/>
                          </a:solidFill>
                          <a:effectLst/>
                        </a:rPr>
                        <a:t>0.05%</a:t>
                      </a:r>
                      <a:endParaRPr lang="en-US" sz="2000" b="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9050" cap="flat" cmpd="sng" algn="ctr">
                      <a:solidFill>
                        <a:schemeClr val="tx1"/>
                      </a:solidFill>
                      <a:prstDash val="solid"/>
                    </a:lnR>
                    <a:lnT w="12700" cmpd="sng">
                      <a:no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9665115"/>
                  </a:ext>
                </a:extLst>
              </a:tr>
              <a:tr h="468349">
                <a:tc>
                  <a:txBody>
                    <a:bodyPr/>
                    <a:lstStyle/>
                    <a:p>
                      <a:pPr marL="0" marR="150495" algn="ctr">
                        <a:lnSpc>
                          <a:spcPct val="100000"/>
                        </a:lnSpc>
                      </a:pPr>
                      <a:r>
                        <a:rPr lang="en-US" sz="2000" cap="none" spc="0">
                          <a:solidFill>
                            <a:schemeClr val="tx1"/>
                          </a:solidFill>
                          <a:effectLst/>
                        </a:rPr>
                        <a:t>Bruteforce</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0" marR="182880" algn="ctr">
                        <a:lnSpc>
                          <a:spcPct val="100000"/>
                        </a:lnSpc>
                      </a:pPr>
                      <a:r>
                        <a:rPr lang="en-US" sz="2000" cap="none" spc="0">
                          <a:solidFill>
                            <a:schemeClr val="tx1"/>
                          </a:solidFill>
                          <a:effectLst/>
                        </a:rPr>
                        <a:t>Attack</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161925" marR="84455" algn="ctr">
                        <a:lnSpc>
                          <a:spcPct val="100000"/>
                        </a:lnSpc>
                      </a:pPr>
                      <a:r>
                        <a:rPr lang="en-US" sz="2000" cap="none" spc="0">
                          <a:solidFill>
                            <a:schemeClr val="tx1"/>
                          </a:solidFill>
                          <a:effectLst/>
                        </a:rPr>
                        <a:t>13,064</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marL="81280" marR="69850" algn="ctr">
                        <a:lnSpc>
                          <a:spcPct val="100000"/>
                        </a:lnSpc>
                      </a:pPr>
                      <a:r>
                        <a:rPr lang="en-US" sz="2000" b="0" cap="none" spc="0" dirty="0">
                          <a:solidFill>
                            <a:schemeClr val="tx1"/>
                          </a:solidFill>
                          <a:effectLst/>
                        </a:rPr>
                        <a:t>0.03%</a:t>
                      </a:r>
                      <a:endParaRPr lang="en-US" sz="2000" b="0" cap="none" spc="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2700" cmpd="sng">
                      <a:no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2428644006"/>
                  </a:ext>
                </a:extLst>
              </a:tr>
              <a:tr h="468349">
                <a:tc>
                  <a:txBody>
                    <a:bodyPr/>
                    <a:lstStyle/>
                    <a:p>
                      <a:pPr marL="50165" marR="150495" algn="ctr">
                        <a:lnSpc>
                          <a:spcPct val="100000"/>
                        </a:lnSpc>
                      </a:pPr>
                      <a:r>
                        <a:rPr lang="en-US" sz="2000" cap="none" spc="0">
                          <a:solidFill>
                            <a:schemeClr val="tx1"/>
                          </a:solidFill>
                          <a:effectLst/>
                        </a:rPr>
                        <a:t>Total</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28575" cap="flat" cmpd="sng" algn="ctr">
                      <a:solidFill>
                        <a:schemeClr val="tx1"/>
                      </a:solidFill>
                      <a:prstDash val="solid"/>
                    </a:lnB>
                    <a:noFill/>
                  </a:tcPr>
                </a:tc>
                <a:tc>
                  <a:txBody>
                    <a:bodyPr/>
                    <a:lstStyle/>
                    <a:p>
                      <a:pPr marL="0" marR="0" algn="ctr">
                        <a:lnSpc>
                          <a:spcPct val="100000"/>
                        </a:lnSpc>
                      </a:pPr>
                      <a:r>
                        <a:rPr lang="en-US" sz="2000" cap="none" spc="0">
                          <a:solidFill>
                            <a:schemeClr val="tx1"/>
                          </a:solidFill>
                          <a:effectLst/>
                        </a:rPr>
                        <a:t> </a:t>
                      </a:r>
                      <a:endParaRPr lang="en-US" sz="2000" cap="none" spc="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28575" cap="flat" cmpd="sng" algn="ctr">
                      <a:solidFill>
                        <a:schemeClr val="tx1"/>
                      </a:solidFill>
                      <a:prstDash val="solid"/>
                    </a:lnB>
                    <a:noFill/>
                  </a:tcPr>
                </a:tc>
                <a:tc>
                  <a:txBody>
                    <a:bodyPr/>
                    <a:lstStyle/>
                    <a:p>
                      <a:pPr marL="161925" marR="84455" algn="ctr">
                        <a:lnSpc>
                          <a:spcPct val="100000"/>
                        </a:lnSpc>
                      </a:pPr>
                      <a:r>
                        <a:rPr lang="en-US" sz="2000" cap="none" spc="0" dirty="0">
                          <a:solidFill>
                            <a:schemeClr val="tx1"/>
                          </a:solidFill>
                          <a:effectLst/>
                        </a:rPr>
                        <a:t>46,686,579</a:t>
                      </a:r>
                      <a:endParaRPr lang="en-US" sz="2000" cap="none" spc="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28575" cap="flat" cmpd="sng" algn="ctr">
                      <a:solidFill>
                        <a:schemeClr val="tx1"/>
                      </a:solidFill>
                      <a:prstDash val="solid"/>
                    </a:lnB>
                    <a:solidFill>
                      <a:schemeClr val="bg1">
                        <a:lumMod val="85000"/>
                      </a:schemeClr>
                    </a:solidFill>
                  </a:tcPr>
                </a:tc>
                <a:tc>
                  <a:txBody>
                    <a:bodyPr/>
                    <a:lstStyle/>
                    <a:p>
                      <a:pPr marL="0" marR="0" algn="ctr">
                        <a:lnSpc>
                          <a:spcPct val="100000"/>
                        </a:lnSpc>
                      </a:pPr>
                      <a:r>
                        <a:rPr lang="en-US" sz="2000" b="0" cap="none" spc="0" dirty="0">
                          <a:solidFill>
                            <a:schemeClr val="tx1"/>
                          </a:solidFill>
                          <a:effectLst/>
                        </a:rPr>
                        <a:t> </a:t>
                      </a:r>
                      <a:endParaRPr lang="en-US" sz="2000" b="0" cap="none" spc="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124949" marR="0" marT="96115" marB="96115">
                    <a:lnL w="6350" cap="flat" cmpd="sng" algn="ctr">
                      <a:noFill/>
                      <a:prstDash val="solid"/>
                    </a:lnL>
                    <a:lnR w="19050" cap="flat" cmpd="sng" algn="ctr">
                      <a:solidFill>
                        <a:schemeClr val="tx1"/>
                      </a:solidFill>
                      <a:prstDash val="solid"/>
                    </a:lnR>
                    <a:lnT w="12700" cmpd="sng">
                      <a:noFill/>
                      <a:prstDash val="solid"/>
                    </a:lnT>
                    <a:lnB w="28575" cap="flat" cmpd="sng" algn="ctr">
                      <a:solidFill>
                        <a:schemeClr val="tx1"/>
                      </a:solidFill>
                      <a:prstDash val="solid"/>
                    </a:lnB>
                    <a:noFill/>
                  </a:tcPr>
                </a:tc>
                <a:extLst>
                  <a:ext uri="{0D108BD9-81ED-4DB2-BD59-A6C34878D82A}">
                    <a16:rowId xmlns:a16="http://schemas.microsoft.com/office/drawing/2014/main" val="1380519923"/>
                  </a:ext>
                </a:extLst>
              </a:tr>
            </a:tbl>
          </a:graphicData>
        </a:graphic>
      </p:graphicFrame>
    </p:spTree>
    <p:extLst>
      <p:ext uri="{BB962C8B-B14F-4D97-AF65-F5344CB8AC3E}">
        <p14:creationId xmlns:p14="http://schemas.microsoft.com/office/powerpoint/2010/main" val="1139847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5663A68-FEAD-6FD3-43C4-AFE5D73C18D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Detections Metrics</a:t>
            </a:r>
          </a:p>
        </p:txBody>
      </p:sp>
      <p:graphicFrame>
        <p:nvGraphicFramePr>
          <p:cNvPr id="6" name="Table 5">
            <a:extLst>
              <a:ext uri="{FF2B5EF4-FFF2-40B4-BE49-F238E27FC236}">
                <a16:creationId xmlns:a16="http://schemas.microsoft.com/office/drawing/2014/main" id="{31608590-F16A-3B75-6F1B-86CFAB7FEE24}"/>
              </a:ext>
            </a:extLst>
          </p:cNvPr>
          <p:cNvGraphicFramePr>
            <a:graphicFrameLocks noGrp="1"/>
          </p:cNvGraphicFramePr>
          <p:nvPr>
            <p:extLst>
              <p:ext uri="{D42A27DB-BD31-4B8C-83A1-F6EECF244321}">
                <p14:modId xmlns:p14="http://schemas.microsoft.com/office/powerpoint/2010/main" val="2852669502"/>
              </p:ext>
            </p:extLst>
          </p:nvPr>
        </p:nvGraphicFramePr>
        <p:xfrm>
          <a:off x="4038605" y="283335"/>
          <a:ext cx="7696194" cy="6343848"/>
        </p:xfrm>
        <a:graphic>
          <a:graphicData uri="http://schemas.openxmlformats.org/drawingml/2006/table">
            <a:tbl>
              <a:tblPr>
                <a:tableStyleId>{5C22544A-7EE6-4342-B048-85BDC9FD1C3A}</a:tableStyleId>
              </a:tblPr>
              <a:tblGrid>
                <a:gridCol w="2548497">
                  <a:extLst>
                    <a:ext uri="{9D8B030D-6E8A-4147-A177-3AD203B41FA5}">
                      <a16:colId xmlns:a16="http://schemas.microsoft.com/office/drawing/2014/main" val="517342846"/>
                    </a:ext>
                  </a:extLst>
                </a:gridCol>
                <a:gridCol w="1243384">
                  <a:extLst>
                    <a:ext uri="{9D8B030D-6E8A-4147-A177-3AD203B41FA5}">
                      <a16:colId xmlns:a16="http://schemas.microsoft.com/office/drawing/2014/main" val="3979844661"/>
                    </a:ext>
                  </a:extLst>
                </a:gridCol>
                <a:gridCol w="1349204">
                  <a:extLst>
                    <a:ext uri="{9D8B030D-6E8A-4147-A177-3AD203B41FA5}">
                      <a16:colId xmlns:a16="http://schemas.microsoft.com/office/drawing/2014/main" val="2266502865"/>
                    </a:ext>
                  </a:extLst>
                </a:gridCol>
                <a:gridCol w="1349204">
                  <a:extLst>
                    <a:ext uri="{9D8B030D-6E8A-4147-A177-3AD203B41FA5}">
                      <a16:colId xmlns:a16="http://schemas.microsoft.com/office/drawing/2014/main" val="2907335608"/>
                    </a:ext>
                  </a:extLst>
                </a:gridCol>
                <a:gridCol w="1205905">
                  <a:extLst>
                    <a:ext uri="{9D8B030D-6E8A-4147-A177-3AD203B41FA5}">
                      <a16:colId xmlns:a16="http://schemas.microsoft.com/office/drawing/2014/main" val="2732667327"/>
                    </a:ext>
                  </a:extLst>
                </a:gridCol>
              </a:tblGrid>
              <a:tr h="135096">
                <a:tc>
                  <a:txBody>
                    <a:bodyPr/>
                    <a:lstStyle/>
                    <a:p>
                      <a:pPr algn="ctr" fontAlgn="b"/>
                      <a:r>
                        <a:rPr lang="en-US" sz="1600" b="1" i="0" u="none" strike="noStrike" dirty="0">
                          <a:solidFill>
                            <a:srgbClr val="000000"/>
                          </a:solidFill>
                          <a:effectLst/>
                          <a:latin typeface="Aptos Narrow" panose="020B0004020202020204" pitchFamily="34" charset="0"/>
                        </a:rPr>
                        <a:t>Traffic Class</a:t>
                      </a:r>
                    </a:p>
                  </a:txBody>
                  <a:tcPr marL="4314" marR="4314" marT="4314" marB="0" anchor="b">
                    <a:solidFill>
                      <a:schemeClr val="accent6">
                        <a:lumMod val="60000"/>
                        <a:lumOff val="40000"/>
                      </a:schemeClr>
                    </a:solidFill>
                  </a:tcPr>
                </a:tc>
                <a:tc>
                  <a:txBody>
                    <a:bodyPr/>
                    <a:lstStyle/>
                    <a:p>
                      <a:pPr algn="ctr" fontAlgn="b"/>
                      <a:r>
                        <a:rPr lang="en-US" sz="1600" b="1" u="none" strike="noStrike">
                          <a:effectLst/>
                        </a:rPr>
                        <a:t>Precision</a:t>
                      </a:r>
                      <a:endParaRPr lang="en-US" sz="1600" b="1" i="0" u="none" strike="noStrike">
                        <a:solidFill>
                          <a:srgbClr val="000000"/>
                        </a:solidFill>
                        <a:effectLst/>
                        <a:latin typeface="Aptos Narrow" panose="020B0004020202020204" pitchFamily="34" charset="0"/>
                      </a:endParaRPr>
                    </a:p>
                  </a:txBody>
                  <a:tcPr marL="4314" marR="4314" marT="4314" marB="0" anchor="b">
                    <a:solidFill>
                      <a:schemeClr val="accent6">
                        <a:lumMod val="60000"/>
                        <a:lumOff val="40000"/>
                      </a:schemeClr>
                    </a:solidFill>
                  </a:tcPr>
                </a:tc>
                <a:tc>
                  <a:txBody>
                    <a:bodyPr/>
                    <a:lstStyle/>
                    <a:p>
                      <a:pPr algn="ctr" fontAlgn="b"/>
                      <a:r>
                        <a:rPr lang="en-US" sz="1600" b="1" u="none" strike="noStrike">
                          <a:effectLst/>
                        </a:rPr>
                        <a:t>Recall</a:t>
                      </a:r>
                      <a:endParaRPr lang="en-US" sz="1600" b="1" i="0" u="none" strike="noStrike">
                        <a:solidFill>
                          <a:srgbClr val="000000"/>
                        </a:solidFill>
                        <a:effectLst/>
                        <a:latin typeface="Aptos Narrow" panose="020B0004020202020204" pitchFamily="34" charset="0"/>
                      </a:endParaRPr>
                    </a:p>
                  </a:txBody>
                  <a:tcPr marL="4314" marR="4314" marT="4314" marB="0" anchor="b">
                    <a:solidFill>
                      <a:schemeClr val="accent6">
                        <a:lumMod val="60000"/>
                        <a:lumOff val="40000"/>
                      </a:schemeClr>
                    </a:solidFill>
                  </a:tcPr>
                </a:tc>
                <a:tc>
                  <a:txBody>
                    <a:bodyPr/>
                    <a:lstStyle/>
                    <a:p>
                      <a:pPr algn="ctr" fontAlgn="b"/>
                      <a:r>
                        <a:rPr lang="en-US" sz="1600" b="1" u="none" strike="noStrike" dirty="0">
                          <a:effectLst/>
                        </a:rPr>
                        <a:t>F1 Score</a:t>
                      </a:r>
                      <a:endParaRPr lang="en-US" sz="1600" b="1" i="0" u="none" strike="noStrike" dirty="0">
                        <a:solidFill>
                          <a:srgbClr val="000000"/>
                        </a:solidFill>
                        <a:effectLst/>
                        <a:latin typeface="Aptos Narrow" panose="020B0004020202020204" pitchFamily="34" charset="0"/>
                      </a:endParaRPr>
                    </a:p>
                  </a:txBody>
                  <a:tcPr marL="4314" marR="4314" marT="4314" marB="0" anchor="b">
                    <a:solidFill>
                      <a:schemeClr val="accent6">
                        <a:lumMod val="60000"/>
                        <a:lumOff val="40000"/>
                      </a:schemeClr>
                    </a:solidFill>
                  </a:tcPr>
                </a:tc>
                <a:tc>
                  <a:txBody>
                    <a:bodyPr/>
                    <a:lstStyle/>
                    <a:p>
                      <a:pPr algn="ctr" fontAlgn="b"/>
                      <a:r>
                        <a:rPr lang="en-US" sz="1600" b="1" u="none" strike="noStrike" dirty="0">
                          <a:effectLst/>
                        </a:rPr>
                        <a:t>Accuracy</a:t>
                      </a:r>
                      <a:endParaRPr lang="en-US" sz="1600" b="1" i="0" u="none" strike="noStrike" dirty="0">
                        <a:solidFill>
                          <a:srgbClr val="000000"/>
                        </a:solidFill>
                        <a:effectLst/>
                        <a:latin typeface="Aptos Narrow" panose="020B0004020202020204" pitchFamily="34" charset="0"/>
                      </a:endParaRPr>
                    </a:p>
                  </a:txBody>
                  <a:tcPr marL="4314" marR="4314" marT="4314" marB="0" anchor="b">
                    <a:solidFill>
                      <a:schemeClr val="accent6">
                        <a:lumMod val="60000"/>
                        <a:lumOff val="40000"/>
                      </a:schemeClr>
                    </a:solidFill>
                  </a:tcPr>
                </a:tc>
                <a:extLst>
                  <a:ext uri="{0D108BD9-81ED-4DB2-BD59-A6C34878D82A}">
                    <a16:rowId xmlns:a16="http://schemas.microsoft.com/office/drawing/2014/main" val="174434798"/>
                  </a:ext>
                </a:extLst>
              </a:tr>
              <a:tr h="249505">
                <a:tc>
                  <a:txBody>
                    <a:bodyPr/>
                    <a:lstStyle/>
                    <a:p>
                      <a:pPr algn="r" fontAlgn="b"/>
                      <a:r>
                        <a:rPr lang="en-US" sz="1600" b="1" u="none" strike="noStrike" dirty="0">
                          <a:effectLst/>
                        </a:rPr>
                        <a:t>DDoS-</a:t>
                      </a:r>
                      <a:r>
                        <a:rPr lang="en-US" sz="1600" b="1" u="none" strike="noStrike" dirty="0" err="1">
                          <a:effectLst/>
                        </a:rPr>
                        <a:t>ICMP_Flood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0.99839628</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0.9966768</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0.9975358</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dirty="0">
                          <a:effectLst/>
                        </a:rPr>
                        <a:t>0.99552308</a:t>
                      </a:r>
                      <a:endParaRPr lang="en-US" sz="1600" b="0" i="0" u="none" strike="noStrike" dirty="0">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3554463418"/>
                  </a:ext>
                </a:extLst>
              </a:tr>
              <a:tr h="249505">
                <a:tc>
                  <a:txBody>
                    <a:bodyPr/>
                    <a:lstStyle/>
                    <a:p>
                      <a:pPr algn="r" fontAlgn="b"/>
                      <a:r>
                        <a:rPr lang="en-US" sz="1600" b="1" u="none" strike="noStrike" dirty="0">
                          <a:effectLst/>
                        </a:rPr>
                        <a:t>DDoS-</a:t>
                      </a:r>
                      <a:r>
                        <a:rPr lang="en-US" sz="1600" b="1" u="none" strike="noStrike" dirty="0" err="1">
                          <a:effectLst/>
                        </a:rPr>
                        <a:t>UDP_Flood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0.97714729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0.9984619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0.98768961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0.99155971</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3061459626"/>
                  </a:ext>
                </a:extLst>
              </a:tr>
              <a:tr h="249505">
                <a:tc>
                  <a:txBody>
                    <a:bodyPr/>
                    <a:lstStyle/>
                    <a:p>
                      <a:pPr algn="r" fontAlgn="b"/>
                      <a:r>
                        <a:rPr lang="en-US" sz="1600" b="1" u="none" strike="noStrike" dirty="0">
                          <a:effectLst/>
                        </a:rPr>
                        <a:t>DDoS-</a:t>
                      </a:r>
                      <a:r>
                        <a:rPr lang="en-US" sz="1600" b="1" u="none" strike="noStrike" dirty="0" err="1">
                          <a:effectLst/>
                        </a:rPr>
                        <a:t>TCP_Flood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0.99093629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0.99261527</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0.99177507</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0.98386313</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2911333422"/>
                  </a:ext>
                </a:extLst>
              </a:tr>
              <a:tr h="371092">
                <a:tc>
                  <a:txBody>
                    <a:bodyPr/>
                    <a:lstStyle/>
                    <a:p>
                      <a:pPr algn="r" fontAlgn="b"/>
                      <a:r>
                        <a:rPr lang="en-US" sz="1600" b="1" u="none" strike="noStrike">
                          <a:effectLst/>
                        </a:rPr>
                        <a:t>DDoS-PSHACK_Flood</a:t>
                      </a:r>
                      <a:endParaRPr lang="en-US" sz="1600" b="1"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dirty="0">
                          <a:effectLst/>
                        </a:rPr>
                        <a:t>0.9999618</a:t>
                      </a:r>
                      <a:endParaRPr lang="en-US" sz="1600" b="0"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0.99946544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0.99971356</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0.99946282</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3914120695"/>
                  </a:ext>
                </a:extLst>
              </a:tr>
              <a:tr h="249505">
                <a:tc>
                  <a:txBody>
                    <a:bodyPr/>
                    <a:lstStyle/>
                    <a:p>
                      <a:pPr algn="r" fontAlgn="b"/>
                      <a:r>
                        <a:rPr lang="en-US" sz="1600" b="1" u="none" strike="noStrike" dirty="0">
                          <a:effectLst/>
                        </a:rPr>
                        <a:t>DDoS-</a:t>
                      </a:r>
                      <a:r>
                        <a:rPr lang="en-US" sz="1600" b="1" u="none" strike="noStrike" dirty="0" err="1">
                          <a:effectLst/>
                        </a:rPr>
                        <a:t>SYN_Flood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0.99589291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0.98761149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0.99173491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0.98434867</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3801977085"/>
                  </a:ext>
                </a:extLst>
              </a:tr>
              <a:tr h="249505">
                <a:tc>
                  <a:txBody>
                    <a:bodyPr/>
                    <a:lstStyle/>
                    <a:p>
                      <a:pPr algn="r" fontAlgn="b"/>
                      <a:r>
                        <a:rPr lang="en-US" sz="1600" b="1" u="none" strike="noStrike">
                          <a:effectLst/>
                        </a:rPr>
                        <a:t>DDoS-RSTFINFlood</a:t>
                      </a:r>
                      <a:endParaRPr lang="en-US" sz="1600" b="1"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0.99235125</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0.99152291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0.99193691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0.99852426</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2177752390"/>
                  </a:ext>
                </a:extLst>
              </a:tr>
              <a:tr h="371092">
                <a:tc>
                  <a:txBody>
                    <a:bodyPr/>
                    <a:lstStyle/>
                    <a:p>
                      <a:pPr algn="r" fontAlgn="b"/>
                      <a:r>
                        <a:rPr lang="en-US" sz="1600" b="1" u="none" strike="noStrike" dirty="0">
                          <a:effectLst/>
                        </a:rPr>
                        <a:t>DDoS-</a:t>
                      </a:r>
                      <a:r>
                        <a:rPr lang="en-US" sz="1600" b="1" u="none" strike="noStrike" dirty="0" err="1">
                          <a:effectLst/>
                        </a:rPr>
                        <a:t>SynonymousIP_Flood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0.99996178</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0.99885466</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0.99940791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0.99887028</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174936090"/>
                  </a:ext>
                </a:extLst>
              </a:tr>
              <a:tr h="249505">
                <a:tc>
                  <a:txBody>
                    <a:bodyPr/>
                    <a:lstStyle/>
                    <a:p>
                      <a:pPr algn="r" fontAlgn="b"/>
                      <a:r>
                        <a:rPr lang="en-US" sz="1600" b="1" u="none" strike="noStrike">
                          <a:effectLst/>
                        </a:rPr>
                        <a:t>DoS-UDP_Flood</a:t>
                      </a:r>
                      <a:endParaRPr lang="en-US" sz="1600" b="1"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0.99546794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0.99897062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0.9972162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0.99496724</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755135056"/>
                  </a:ext>
                </a:extLst>
              </a:tr>
              <a:tr h="371092">
                <a:tc>
                  <a:txBody>
                    <a:bodyPr/>
                    <a:lstStyle/>
                    <a:p>
                      <a:pPr algn="r" fontAlgn="b"/>
                      <a:r>
                        <a:rPr lang="en-US" sz="1600" b="1" u="none" strike="noStrike" dirty="0">
                          <a:effectLst/>
                        </a:rPr>
                        <a:t>DDoS-</a:t>
                      </a:r>
                      <a:r>
                        <a:rPr lang="en-US" sz="1600" b="1" u="none" strike="noStrike" dirty="0" err="1">
                          <a:effectLst/>
                        </a:rPr>
                        <a:t>UDP_Fragmentation</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0.99962194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0.98104861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0.99024819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0.99027075</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3458071016"/>
                  </a:ext>
                </a:extLst>
              </a:tr>
              <a:tr h="371092">
                <a:tc>
                  <a:txBody>
                    <a:bodyPr/>
                    <a:lstStyle/>
                    <a:p>
                      <a:pPr algn="r" fontAlgn="b"/>
                      <a:r>
                        <a:rPr lang="en-US" sz="1600" b="1" u="none" strike="noStrike" dirty="0">
                          <a:effectLst/>
                        </a:rPr>
                        <a:t>DDoS-</a:t>
                      </a:r>
                      <a:r>
                        <a:rPr lang="en-US" sz="1600" b="1" u="none" strike="noStrike" dirty="0" err="1">
                          <a:effectLst/>
                        </a:rPr>
                        <a:t>ACK_Fragmentation</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0.96451005</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0.98809524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0.9761602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0.98718642</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2206099246"/>
                  </a:ext>
                </a:extLst>
              </a:tr>
              <a:tr h="249505">
                <a:tc>
                  <a:txBody>
                    <a:bodyPr/>
                    <a:lstStyle/>
                    <a:p>
                      <a:pPr algn="r" fontAlgn="b"/>
                      <a:r>
                        <a:rPr lang="en-US" sz="1600" b="1" u="none" strike="noStrike">
                          <a:effectLst/>
                        </a:rPr>
                        <a:t>DNS_Spoofing</a:t>
                      </a:r>
                      <a:endParaRPr lang="en-US" sz="1600" b="1"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0.99967581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0.99914232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0.99940899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0.99886913</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2452438130"/>
                  </a:ext>
                </a:extLst>
              </a:tr>
              <a:tr h="249505">
                <a:tc>
                  <a:txBody>
                    <a:bodyPr/>
                    <a:lstStyle/>
                    <a:p>
                      <a:pPr algn="r" fontAlgn="b"/>
                      <a:r>
                        <a:rPr lang="en-US" sz="1600" b="1" u="none" strike="noStrike" dirty="0">
                          <a:effectLst/>
                        </a:rPr>
                        <a:t>DoS-</a:t>
                      </a:r>
                      <a:r>
                        <a:rPr lang="en-US" sz="1600" b="1" u="none" strike="noStrike" dirty="0" err="1">
                          <a:effectLst/>
                        </a:rPr>
                        <a:t>TCP_Flood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0.98017688</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0.96836397</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0.97423462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0.98071688</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76346043"/>
                  </a:ext>
                </a:extLst>
              </a:tr>
              <a:tr h="249505">
                <a:tc>
                  <a:txBody>
                    <a:bodyPr/>
                    <a:lstStyle/>
                    <a:p>
                      <a:pPr algn="r" fontAlgn="b"/>
                      <a:r>
                        <a:rPr lang="en-US" sz="1600" b="1" u="none" strike="noStrike">
                          <a:effectLst/>
                        </a:rPr>
                        <a:t>DoS-SYN_Flood</a:t>
                      </a:r>
                      <a:endParaRPr lang="en-US" sz="1600" b="1"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0.99222798</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0.91926686</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0.95435497</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0.99407962</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2528116011"/>
                  </a:ext>
                </a:extLst>
              </a:tr>
              <a:tr h="135096">
                <a:tc>
                  <a:txBody>
                    <a:bodyPr/>
                    <a:lstStyle/>
                    <a:p>
                      <a:pPr algn="r" fontAlgn="b"/>
                      <a:r>
                        <a:rPr lang="en-US" sz="1600" b="1" u="none" strike="noStrike" dirty="0" err="1">
                          <a:effectLst/>
                        </a:rPr>
                        <a:t>BenignTraffic</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0.99881211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0.99966032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0.99923603</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0.99853122</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2835058432"/>
                  </a:ext>
                </a:extLst>
              </a:tr>
              <a:tr h="249505">
                <a:tc>
                  <a:txBody>
                    <a:bodyPr/>
                    <a:lstStyle/>
                    <a:p>
                      <a:pPr algn="r" fontAlgn="b"/>
                      <a:r>
                        <a:rPr lang="en-US" sz="1600" b="1" u="none" strike="noStrike" dirty="0">
                          <a:effectLst/>
                        </a:rPr>
                        <a:t>Mirai-</a:t>
                      </a:r>
                      <a:r>
                        <a:rPr lang="en-US" sz="1600" b="1" u="none" strike="noStrike" dirty="0" err="1">
                          <a:effectLst/>
                        </a:rPr>
                        <a:t>greeth_flood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0.99133414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0.99025229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0.99079292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0.98723885</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2945529803"/>
                  </a:ext>
                </a:extLst>
              </a:tr>
              <a:tr h="249505">
                <a:tc>
                  <a:txBody>
                    <a:bodyPr/>
                    <a:lstStyle/>
                    <a:p>
                      <a:pPr algn="r" fontAlgn="b"/>
                      <a:r>
                        <a:rPr lang="en-US" sz="1600" b="1" u="none" strike="noStrike" dirty="0">
                          <a:effectLst/>
                        </a:rPr>
                        <a:t>Mirai-</a:t>
                      </a:r>
                      <a:r>
                        <a:rPr lang="en-US" sz="1600" b="1" u="none" strike="noStrike" dirty="0" err="1">
                          <a:effectLst/>
                        </a:rPr>
                        <a:t>udpplain</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0.99827348</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0.99125664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0.99475269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0.99847744</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2418576933"/>
                  </a:ext>
                </a:extLst>
              </a:tr>
              <a:tr h="249505">
                <a:tc>
                  <a:txBody>
                    <a:bodyPr/>
                    <a:lstStyle/>
                    <a:p>
                      <a:pPr algn="r" fontAlgn="b"/>
                      <a:r>
                        <a:rPr lang="en-US" sz="1600" b="1" u="none" strike="noStrike" dirty="0">
                          <a:effectLst/>
                        </a:rPr>
                        <a:t>Mirai-</a:t>
                      </a:r>
                      <a:r>
                        <a:rPr lang="en-US" sz="1600" b="1" u="none" strike="noStrike" dirty="0" err="1">
                          <a:effectLst/>
                        </a:rPr>
                        <a:t>greip_flood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0.99806921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0.93463143</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0.9653092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0.9841883</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1034496312"/>
                  </a:ext>
                </a:extLst>
              </a:tr>
              <a:tr h="371092">
                <a:tc>
                  <a:txBody>
                    <a:bodyPr/>
                    <a:lstStyle/>
                    <a:p>
                      <a:pPr algn="r" fontAlgn="b"/>
                      <a:r>
                        <a:rPr lang="en-US" sz="1600" b="1" u="none" strike="noStrike" dirty="0">
                          <a:effectLst/>
                        </a:rPr>
                        <a:t>DDoS-</a:t>
                      </a:r>
                      <a:r>
                        <a:rPr lang="en-US" sz="1600" b="1" u="none" strike="noStrike" dirty="0" err="1">
                          <a:effectLst/>
                        </a:rPr>
                        <a:t>ICMP_Fragmentation</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0.99950403</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0.99879444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0.99914911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0.99870559</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3581778571"/>
                  </a:ext>
                </a:extLst>
              </a:tr>
              <a:tr h="249505">
                <a:tc>
                  <a:txBody>
                    <a:bodyPr/>
                    <a:lstStyle/>
                    <a:p>
                      <a:pPr algn="r" fontAlgn="b"/>
                      <a:r>
                        <a:rPr lang="en-US" sz="1600" b="1" u="none" strike="noStrike" dirty="0">
                          <a:effectLst/>
                        </a:rPr>
                        <a:t>MITM-</a:t>
                      </a:r>
                      <a:r>
                        <a:rPr lang="en-US" sz="1600" b="1" u="none" strike="noStrike" dirty="0" err="1">
                          <a:effectLst/>
                        </a:rPr>
                        <a:t>ArpSpoofing</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0.99524624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0.93581262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0.96461482</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0.95175879</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4119671882"/>
                  </a:ext>
                </a:extLst>
              </a:tr>
              <a:tr h="249505">
                <a:tc>
                  <a:txBody>
                    <a:bodyPr/>
                    <a:lstStyle/>
                    <a:p>
                      <a:pPr algn="r" fontAlgn="b"/>
                      <a:r>
                        <a:rPr lang="en-US" sz="1600" b="1" u="none" strike="noStrike" dirty="0">
                          <a:effectLst/>
                        </a:rPr>
                        <a:t>DDoS-</a:t>
                      </a:r>
                      <a:r>
                        <a:rPr lang="en-US" sz="1600" b="1" u="none" strike="noStrike" dirty="0" err="1">
                          <a:effectLst/>
                        </a:rPr>
                        <a:t>HTTP_Flood</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0.98379301</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0.96472884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0.97416766</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0.98808867</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802275713"/>
                  </a:ext>
                </a:extLst>
              </a:tr>
              <a:tr h="249505">
                <a:tc>
                  <a:txBody>
                    <a:bodyPr/>
                    <a:lstStyle/>
                    <a:p>
                      <a:pPr algn="r" fontAlgn="b"/>
                      <a:r>
                        <a:rPr lang="en-US" sz="1600" b="1" u="none" strike="noStrike" dirty="0">
                          <a:effectLst/>
                        </a:rPr>
                        <a:t>DDoS-</a:t>
                      </a:r>
                      <a:r>
                        <a:rPr lang="en-US" sz="1600" b="1" u="none" strike="noStrike" dirty="0" err="1">
                          <a:effectLst/>
                        </a:rPr>
                        <a:t>SlowLoris</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0.99569335</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0.99442098</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0.99505676</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0.99091092</a:t>
                      </a:r>
                      <a:endParaRPr lang="en-US" sz="1600" b="0" i="0" u="none" strike="noStrike">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3672732894"/>
                  </a:ext>
                </a:extLst>
              </a:tr>
              <a:tr h="249505">
                <a:tc>
                  <a:txBody>
                    <a:bodyPr/>
                    <a:lstStyle/>
                    <a:p>
                      <a:pPr algn="r" fontAlgn="b"/>
                      <a:r>
                        <a:rPr lang="en-US" sz="1600" b="1" u="none" strike="noStrike" dirty="0" err="1">
                          <a:effectLst/>
                        </a:rPr>
                        <a:t>DictionaryBruteForce</a:t>
                      </a:r>
                      <a:endParaRPr lang="en-US" sz="1600" b="1"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0.99797894</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dirty="0">
                          <a:effectLst/>
                        </a:rPr>
                        <a:t>0.92625136</a:t>
                      </a:r>
                      <a:endParaRPr lang="en-US" sz="1600" b="0" i="0" u="none" strike="noStrike" dirty="0">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a:effectLst/>
                        </a:rPr>
                        <a:t>0.96077829</a:t>
                      </a:r>
                      <a:endParaRPr lang="en-US" sz="1600" b="0" i="0" u="none" strike="noStrike">
                        <a:solidFill>
                          <a:srgbClr val="000000"/>
                        </a:solidFill>
                        <a:effectLst/>
                        <a:latin typeface="Aptos Narrow" panose="020B0004020202020204" pitchFamily="34" charset="0"/>
                      </a:endParaRPr>
                    </a:p>
                  </a:txBody>
                  <a:tcPr marL="4314" marR="4314" marT="4314" marB="0" anchor="b"/>
                </a:tc>
                <a:tc>
                  <a:txBody>
                    <a:bodyPr/>
                    <a:lstStyle/>
                    <a:p>
                      <a:pPr algn="r" fontAlgn="b"/>
                      <a:r>
                        <a:rPr lang="en-US" sz="1600" u="none" strike="noStrike" dirty="0">
                          <a:effectLst/>
                        </a:rPr>
                        <a:t>0.9827985</a:t>
                      </a:r>
                      <a:endParaRPr lang="en-US" sz="1600" b="0" i="0" u="none" strike="noStrike" dirty="0">
                        <a:solidFill>
                          <a:srgbClr val="000000"/>
                        </a:solidFill>
                        <a:effectLst/>
                        <a:latin typeface="Aptos Narrow" panose="020B0004020202020204" pitchFamily="34" charset="0"/>
                      </a:endParaRPr>
                    </a:p>
                  </a:txBody>
                  <a:tcPr marL="4314" marR="4314" marT="4314" marB="0" anchor="b"/>
                </a:tc>
                <a:extLst>
                  <a:ext uri="{0D108BD9-81ED-4DB2-BD59-A6C34878D82A}">
                    <a16:rowId xmlns:a16="http://schemas.microsoft.com/office/drawing/2014/main" val="732298661"/>
                  </a:ext>
                </a:extLst>
              </a:tr>
            </a:tbl>
          </a:graphicData>
        </a:graphic>
      </p:graphicFrame>
    </p:spTree>
    <p:extLst>
      <p:ext uri="{BB962C8B-B14F-4D97-AF65-F5344CB8AC3E}">
        <p14:creationId xmlns:p14="http://schemas.microsoft.com/office/powerpoint/2010/main" val="324825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AC2C-5D1E-564B-CC68-AB738EDD4555}"/>
              </a:ext>
            </a:extLst>
          </p:cNvPr>
          <p:cNvSpPr>
            <a:spLocks noGrp="1"/>
          </p:cNvSpPr>
          <p:nvPr>
            <p:ph type="title"/>
          </p:nvPr>
        </p:nvSpPr>
        <p:spPr>
          <a:xfrm>
            <a:off x="236841" y="1396257"/>
            <a:ext cx="2547026" cy="1325563"/>
          </a:xfrm>
        </p:spPr>
        <p:txBody>
          <a:bodyPr/>
          <a:lstStyle/>
          <a:p>
            <a:r>
              <a:rPr lang="en-US" dirty="0"/>
              <a:t>Accuracy</a:t>
            </a:r>
          </a:p>
        </p:txBody>
      </p:sp>
      <p:pic>
        <p:nvPicPr>
          <p:cNvPr id="3" name="Picture 2">
            <a:extLst>
              <a:ext uri="{FF2B5EF4-FFF2-40B4-BE49-F238E27FC236}">
                <a16:creationId xmlns:a16="http://schemas.microsoft.com/office/drawing/2014/main" id="{CFF1B493-C5B5-4AB0-A9CC-CCAF78F7FE54}"/>
              </a:ext>
            </a:extLst>
          </p:cNvPr>
          <p:cNvPicPr>
            <a:picLocks noChangeAspect="1"/>
          </p:cNvPicPr>
          <p:nvPr/>
        </p:nvPicPr>
        <p:blipFill>
          <a:blip r:embed="rId2"/>
          <a:stretch>
            <a:fillRect/>
          </a:stretch>
        </p:blipFill>
        <p:spPr>
          <a:xfrm>
            <a:off x="2629320" y="869359"/>
            <a:ext cx="8691209" cy="5119281"/>
          </a:xfrm>
          <a:prstGeom prst="rect">
            <a:avLst/>
          </a:prstGeom>
        </p:spPr>
      </p:pic>
    </p:spTree>
    <p:extLst>
      <p:ext uri="{BB962C8B-B14F-4D97-AF65-F5344CB8AC3E}">
        <p14:creationId xmlns:p14="http://schemas.microsoft.com/office/powerpoint/2010/main" val="587480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3087-F024-324D-8126-2ADDBC073B29}"/>
              </a:ext>
            </a:extLst>
          </p:cNvPr>
          <p:cNvSpPr>
            <a:spLocks noGrp="1"/>
          </p:cNvSpPr>
          <p:nvPr>
            <p:ph type="title"/>
          </p:nvPr>
        </p:nvSpPr>
        <p:spPr>
          <a:xfrm>
            <a:off x="649014" y="0"/>
            <a:ext cx="10515600" cy="1325563"/>
          </a:xfrm>
        </p:spPr>
        <p:txBody>
          <a:bodyPr/>
          <a:lstStyle/>
          <a:p>
            <a:r>
              <a:rPr lang="en-US" b="1" dirty="0">
                <a:latin typeface="Times New Roman" panose="02020603050405020304" pitchFamily="18" charset="0"/>
                <a:cs typeface="Times New Roman" panose="02020603050405020304" pitchFamily="18" charset="0"/>
              </a:rPr>
              <a:t>REFRENCES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1BAC3F-C1CB-7D41-8727-51FD830E1682}"/>
              </a:ext>
            </a:extLst>
          </p:cNvPr>
          <p:cNvSpPr>
            <a:spLocks noGrp="1"/>
          </p:cNvSpPr>
          <p:nvPr>
            <p:ph idx="1"/>
          </p:nvPr>
        </p:nvSpPr>
        <p:spPr>
          <a:xfrm>
            <a:off x="838200" y="1469971"/>
            <a:ext cx="11353800" cy="5167311"/>
          </a:xfrm>
        </p:spPr>
        <p:txBody>
          <a:bodyPr>
            <a:normAutofit lnSpcReduction="10000"/>
          </a:bodyPr>
          <a:lstStyle/>
          <a:p>
            <a:r>
              <a:rPr lang="en-US" b="0" i="0" dirty="0">
                <a:effectLst/>
                <a:latin typeface="Times New Roman" panose="02020603050405020304" pitchFamily="18" charset="0"/>
                <a:cs typeface="Times New Roman" panose="02020603050405020304" pitchFamily="18" charset="0"/>
              </a:rPr>
              <a:t>[1] A. </a:t>
            </a:r>
            <a:r>
              <a:rPr lang="en-US" b="0" i="0" dirty="0" err="1">
                <a:effectLst/>
                <a:latin typeface="Times New Roman" panose="02020603050405020304" pitchFamily="18" charset="0"/>
                <a:cs typeface="Times New Roman" panose="02020603050405020304" pitchFamily="18" charset="0"/>
              </a:rPr>
              <a:t>Abusitta</a:t>
            </a:r>
            <a:r>
              <a:rPr lang="en-US" b="0" i="0" dirty="0">
                <a:effectLst/>
                <a:latin typeface="Times New Roman" panose="02020603050405020304" pitchFamily="18" charset="0"/>
                <a:cs typeface="Times New Roman" panose="02020603050405020304" pitchFamily="18" charset="0"/>
              </a:rPr>
              <a:t>, G. H. de Carvalho, O. A. Wahab, T. </a:t>
            </a:r>
            <a:r>
              <a:rPr lang="en-US" b="0" i="0" dirty="0" err="1">
                <a:effectLst/>
                <a:latin typeface="Times New Roman" panose="02020603050405020304" pitchFamily="18" charset="0"/>
                <a:cs typeface="Times New Roman" panose="02020603050405020304" pitchFamily="18" charset="0"/>
              </a:rPr>
              <a:t>Halabi</a:t>
            </a:r>
            <a:r>
              <a:rPr lang="en-US" b="0" i="0" dirty="0">
                <a:effectLst/>
                <a:latin typeface="Times New Roman" panose="02020603050405020304" pitchFamily="18" charset="0"/>
                <a:cs typeface="Times New Roman" panose="02020603050405020304" pitchFamily="18" charset="0"/>
              </a:rPr>
              <a:t>, B. C. Fung, and S. Al </a:t>
            </a:r>
            <a:r>
              <a:rPr lang="en-US" b="0" i="0" dirty="0" err="1">
                <a:effectLst/>
                <a:latin typeface="Times New Roman" panose="02020603050405020304" pitchFamily="18" charset="0"/>
                <a:cs typeface="Times New Roman" panose="02020603050405020304" pitchFamily="18" charset="0"/>
              </a:rPr>
              <a:t>Mamoori</a:t>
            </a:r>
            <a:r>
              <a:rPr lang="en-US" b="0" i="0" dirty="0">
                <a:effectLst/>
                <a:latin typeface="Times New Roman" panose="02020603050405020304" pitchFamily="18" charset="0"/>
                <a:cs typeface="Times New Roman" panose="02020603050405020304" pitchFamily="18" charset="0"/>
              </a:rPr>
              <a:t>, “Deep learning-enabled anomaly detection for </a:t>
            </a:r>
            <a:r>
              <a:rPr lang="en-US" b="0" i="0" dirty="0" err="1">
                <a:effectLst/>
                <a:latin typeface="Times New Roman" panose="02020603050405020304" pitchFamily="18" charset="0"/>
                <a:cs typeface="Times New Roman" panose="02020603050405020304" pitchFamily="18" charset="0"/>
              </a:rPr>
              <a:t>iot</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systems,”Internet</a:t>
            </a:r>
            <a:r>
              <a:rPr lang="en-US" b="0" i="0" dirty="0">
                <a:effectLst/>
                <a:latin typeface="Times New Roman" panose="02020603050405020304" pitchFamily="18" charset="0"/>
                <a:cs typeface="Times New Roman" panose="02020603050405020304" pitchFamily="18" charset="0"/>
              </a:rPr>
              <a:t> of Things, vol. 21, p. 100656, 2023.</a:t>
            </a:r>
            <a:endParaRPr lang="en-US" dirty="0">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[2]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 Ferdowsi and W. Saad, “Generative adversarial networks for distributed</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intrusion detection in the internet of things,” in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2019 IEEE Global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Commu</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nications</a:t>
            </a:r>
            <a:r>
              <a:rPr lang="en-US" sz="2800" i="1" spc="1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Conference</a:t>
            </a:r>
            <a:r>
              <a:rPr lang="en-US" sz="2800" i="1"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(GLOBECOM)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spc="2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IEEE,</a:t>
            </a:r>
            <a:r>
              <a:rPr lang="en-US" sz="28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2019,</a:t>
            </a:r>
            <a:r>
              <a:rPr lang="en-US" sz="2800" spc="9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pp.</a:t>
            </a:r>
            <a:r>
              <a:rPr lang="en-US" sz="2800"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1–6.</a:t>
            </a:r>
          </a:p>
          <a:p>
            <a:r>
              <a:rPr lang="en-US" b="0" i="0" dirty="0">
                <a:effectLst/>
                <a:latin typeface="Times New Roman" panose="02020603050405020304" pitchFamily="18" charset="0"/>
                <a:cs typeface="Times New Roman" panose="02020603050405020304" pitchFamily="18" charset="0"/>
              </a:rPr>
              <a:t>[3]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 M.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Ezeme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Q. H. Mahmoud, and A. Azim, “Design and development of</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ad-</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cgan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Conditional generative adversarial networks for anomaly detection,”</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IEEE</a:t>
            </a:r>
            <a:r>
              <a:rPr lang="en-US" sz="2800" i="1" spc="1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Access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spc="1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vol.</a:t>
            </a:r>
            <a:r>
              <a:rPr lang="en-US" sz="2800" spc="1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2800" spc="1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pp.</a:t>
            </a:r>
            <a:r>
              <a:rPr lang="en-US" sz="2800" spc="1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177</a:t>
            </a:r>
            <a:r>
              <a:rPr lang="en-US" sz="28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667–177</a:t>
            </a:r>
            <a:r>
              <a:rPr lang="en-US" sz="28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681,</a:t>
            </a:r>
            <a:r>
              <a:rPr lang="en-US" sz="2800" spc="1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2020.</a:t>
            </a:r>
          </a:p>
          <a:p>
            <a:r>
              <a:rPr lang="en-US" dirty="0">
                <a:latin typeface="Times New Roman" panose="02020603050405020304" pitchFamily="18" charset="0"/>
                <a:cs typeface="Times New Roman" panose="02020603050405020304" pitchFamily="18" charset="0"/>
              </a:rPr>
              <a:t>[4] </a:t>
            </a:r>
            <a:r>
              <a:rPr lang="en-US" dirty="0">
                <a:effectLst/>
                <a:latin typeface="Times New Roman" panose="02020603050405020304" pitchFamily="18" charset="0"/>
                <a:ea typeface="Calibri" panose="020F0502020204030204" pitchFamily="34" charset="0"/>
                <a:cs typeface="Times New Roman" panose="02020603050405020304" pitchFamily="18" charset="0"/>
              </a:rPr>
              <a:t>P. Wang,</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B. Hou,</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S. Shao,</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and R. Yan,</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Ecg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arrhythmias detection using</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auxiliary</a:t>
            </a:r>
            <a:r>
              <a:rPr lang="en-US"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classifier</a:t>
            </a:r>
            <a:r>
              <a:rPr lang="en-US"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generative</a:t>
            </a:r>
            <a:r>
              <a:rPr lang="en-US"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adversarial</a:t>
            </a:r>
            <a:r>
              <a:rPr lang="en-US"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network</a:t>
            </a:r>
            <a:r>
              <a:rPr lang="en-US"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residual</a:t>
            </a:r>
            <a:r>
              <a:rPr lang="en-US"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network,”</a:t>
            </a:r>
            <a:r>
              <a:rPr lang="en-US"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Ieee</a:t>
            </a:r>
            <a:r>
              <a:rPr lang="en-US" i="1" spc="-27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Access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vol.</a:t>
            </a:r>
            <a:r>
              <a:rPr lang="en-US" spc="8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pc="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pp.</a:t>
            </a:r>
            <a:r>
              <a:rPr lang="en-US" spc="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100</a:t>
            </a:r>
            <a:r>
              <a:rPr lang="en-US" spc="-10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910–100</a:t>
            </a:r>
            <a:r>
              <a:rPr lang="en-US" spc="-10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922,</a:t>
            </a:r>
            <a:r>
              <a:rPr lang="en-US" spc="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2019.</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180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usiness Thank-You Letter Examples">
            <a:extLst>
              <a:ext uri="{FF2B5EF4-FFF2-40B4-BE49-F238E27FC236}">
                <a16:creationId xmlns:a16="http://schemas.microsoft.com/office/drawing/2014/main" id="{668F76D6-62C5-4C4E-B6FC-3E88F759A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979" y="0"/>
            <a:ext cx="5996151" cy="44978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148" name="TextBox 1">
            <a:extLst>
              <a:ext uri="{FF2B5EF4-FFF2-40B4-BE49-F238E27FC236}">
                <a16:creationId xmlns:a16="http://schemas.microsoft.com/office/drawing/2014/main" id="{F436CC49-B6F4-4112-86CB-70DA0964F69B}"/>
              </a:ext>
            </a:extLst>
          </p:cNvPr>
          <p:cNvGraphicFramePr/>
          <p:nvPr>
            <p:extLst>
              <p:ext uri="{D42A27DB-BD31-4B8C-83A1-F6EECF244321}">
                <p14:modId xmlns:p14="http://schemas.microsoft.com/office/powerpoint/2010/main" val="3610357034"/>
              </p:ext>
            </p:extLst>
          </p:nvPr>
        </p:nvGraphicFramePr>
        <p:xfrm>
          <a:off x="1355834" y="4682359"/>
          <a:ext cx="10689021" cy="2062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361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628E5CB-913B-4378-97CE-18C9F6410C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81292-8687-451A-A5E1-453B5E33490D}"/>
              </a:ext>
            </a:extLst>
          </p:cNvPr>
          <p:cNvSpPr>
            <a:spLocks noGrp="1"/>
          </p:cNvSpPr>
          <p:nvPr>
            <p:ph type="title"/>
          </p:nvPr>
        </p:nvSpPr>
        <p:spPr>
          <a:xfrm>
            <a:off x="414338" y="557188"/>
            <a:ext cx="3157537" cy="5569291"/>
          </a:xfrm>
        </p:spPr>
        <p:txBody>
          <a:bodyPr>
            <a:normAutofit/>
          </a:bodyPr>
          <a:lstStyle/>
          <a:p>
            <a:r>
              <a:rPr lang="en-PK" sz="5200" dirty="0">
                <a:latin typeface="Times New Roman" panose="02020603050405020304" pitchFamily="18" charset="0"/>
                <a:cs typeface="Times New Roman" panose="02020603050405020304" pitchFamily="18" charset="0"/>
              </a:rPr>
              <a:t>OUTLINE</a:t>
            </a:r>
            <a:br>
              <a:rPr lang="en-PK" sz="5200" dirty="0">
                <a:latin typeface="Times New Roman" panose="02020603050405020304" pitchFamily="18" charset="0"/>
                <a:cs typeface="Times New Roman" panose="02020603050405020304" pitchFamily="18" charset="0"/>
              </a:rPr>
            </a:br>
            <a:endParaRPr lang="en-GB" sz="5200" dirty="0"/>
          </a:p>
        </p:txBody>
      </p:sp>
      <p:graphicFrame>
        <p:nvGraphicFramePr>
          <p:cNvPr id="5" name="Content Placeholder 2">
            <a:extLst>
              <a:ext uri="{FF2B5EF4-FFF2-40B4-BE49-F238E27FC236}">
                <a16:creationId xmlns:a16="http://schemas.microsoft.com/office/drawing/2014/main" id="{3CD96502-B4BB-4EF4-B139-70903091F20B}"/>
              </a:ext>
            </a:extLst>
          </p:cNvPr>
          <p:cNvGraphicFramePr>
            <a:graphicFrameLocks noGrp="1"/>
          </p:cNvGraphicFramePr>
          <p:nvPr>
            <p:ph idx="1"/>
            <p:extLst>
              <p:ext uri="{D42A27DB-BD31-4B8C-83A1-F6EECF244321}">
                <p14:modId xmlns:p14="http://schemas.microsoft.com/office/powerpoint/2010/main" val="361474653"/>
              </p:ext>
            </p:extLst>
          </p:nvPr>
        </p:nvGraphicFramePr>
        <p:xfrm>
          <a:off x="3986213" y="621792"/>
          <a:ext cx="7558087"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8ECB83FB-2090-9F1E-285C-A9E7F33D25B8}"/>
              </a:ext>
            </a:extLst>
          </p:cNvPr>
          <p:cNvCxnSpPr/>
          <p:nvPr/>
        </p:nvCxnSpPr>
        <p:spPr>
          <a:xfrm>
            <a:off x="3815255" y="0"/>
            <a:ext cx="0" cy="6858000"/>
          </a:xfrm>
          <a:prstGeom prst="line">
            <a:avLst/>
          </a:prstGeom>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7057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F1611-F44C-F144-85D4-87AA376D6EE4}"/>
              </a:ext>
            </a:extLst>
          </p:cNvPr>
          <p:cNvSpPr/>
          <p:nvPr/>
        </p:nvSpPr>
        <p:spPr>
          <a:xfrm>
            <a:off x="625031" y="1421964"/>
            <a:ext cx="3242431" cy="24592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7" name="TextBox 6">
            <a:extLst>
              <a:ext uri="{FF2B5EF4-FFF2-40B4-BE49-F238E27FC236}">
                <a16:creationId xmlns:a16="http://schemas.microsoft.com/office/drawing/2014/main" id="{1E57E543-F7E1-B64B-9EBA-A73896236D1F}"/>
              </a:ext>
            </a:extLst>
          </p:cNvPr>
          <p:cNvSpPr txBox="1"/>
          <p:nvPr/>
        </p:nvSpPr>
        <p:spPr>
          <a:xfrm>
            <a:off x="775502" y="590308"/>
            <a:ext cx="11285317" cy="769441"/>
          </a:xfrm>
          <a:prstGeom prst="rect">
            <a:avLst/>
          </a:prstGeom>
          <a:noFill/>
        </p:spPr>
        <p:txBody>
          <a:bodyPr wrap="square" rtlCol="0">
            <a:spAutoFit/>
          </a:bodyPr>
          <a:lstStyle/>
          <a:p>
            <a:r>
              <a:rPr lang="en-PK" sz="4400">
                <a:latin typeface="Times New Roman" panose="02020603050405020304" pitchFamily="18" charset="0"/>
                <a:cs typeface="Times New Roman" panose="02020603050405020304" pitchFamily="18" charset="0"/>
              </a:rPr>
              <a:t>INTRODUCTION</a:t>
            </a:r>
          </a:p>
        </p:txBody>
      </p:sp>
      <p:sp>
        <p:nvSpPr>
          <p:cNvPr id="10" name="Content Placeholder 2">
            <a:extLst>
              <a:ext uri="{FF2B5EF4-FFF2-40B4-BE49-F238E27FC236}">
                <a16:creationId xmlns:a16="http://schemas.microsoft.com/office/drawing/2014/main" id="{8865DFF9-F3E4-C34F-9FF2-BCFAD4C078B8}"/>
              </a:ext>
            </a:extLst>
          </p:cNvPr>
          <p:cNvSpPr txBox="1">
            <a:spLocks noGrp="1"/>
          </p:cNvSpPr>
          <p:nvPr>
            <p:ph idx="1"/>
          </p:nvPr>
        </p:nvSpPr>
        <p:spPr>
          <a:xfrm>
            <a:off x="625029" y="1421876"/>
            <a:ext cx="3242431" cy="496866"/>
          </a:xfrm>
          <a:prstGeom prst="rect">
            <a:avLst/>
          </a:prstGeom>
        </p:spPr>
        <p:style>
          <a:lnRef idx="2">
            <a:schemeClr val="accent2"/>
          </a:lnRef>
          <a:fillRef idx="1">
            <a:schemeClr val="lt1"/>
          </a:fillRef>
          <a:effectRef idx="0">
            <a:schemeClr val="accent2"/>
          </a:effectRef>
          <a:fontRef idx="minor">
            <a:schemeClr val="dk1"/>
          </a:fontRef>
        </p:style>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rgbClr val="FF0000"/>
                </a:solidFill>
              </a:rPr>
              <a:t>Internet of Things</a:t>
            </a:r>
          </a:p>
        </p:txBody>
      </p:sp>
      <p:sp>
        <p:nvSpPr>
          <p:cNvPr id="17" name="Slide Number Placeholder 5">
            <a:extLst>
              <a:ext uri="{FF2B5EF4-FFF2-40B4-BE49-F238E27FC236}">
                <a16:creationId xmlns:a16="http://schemas.microsoft.com/office/drawing/2014/main" id="{51D3E124-64FE-6C47-A046-9711EEE82570}"/>
              </a:ext>
            </a:extLst>
          </p:cNvPr>
          <p:cNvSpPr>
            <a:spLocks noGrp="1"/>
          </p:cNvSpPr>
          <p:nvPr>
            <p:ph type="sldNum" sz="quarter" idx="13"/>
          </p:nvPr>
        </p:nvSpPr>
        <p:spPr>
          <a:xfrm>
            <a:off x="9229846" y="6402650"/>
            <a:ext cx="2755108" cy="365125"/>
          </a:xfrm>
          <a:prstGeom prst="rect">
            <a:avLst/>
          </a:prstGeom>
        </p:spPr>
        <p:txBody>
          <a:bodyPr rtlCol="0"/>
          <a:lstStyle>
            <a:lvl1pPr algn="r">
              <a:defRPr b="1">
                <a:solidFill>
                  <a:schemeClr val="tx1"/>
                </a:solidFill>
                <a:latin typeface="Times New Roman" panose="02020603050405020304" pitchFamily="18" charset="0"/>
                <a:cs typeface="Times New Roman" panose="02020603050405020304" pitchFamily="18" charset="0"/>
              </a:defRPr>
            </a:lvl1pPr>
          </a:lstStyle>
          <a:p>
            <a:pPr>
              <a:defRPr/>
            </a:pPr>
            <a:fld id="{D76B855D-E9CC-4FF8-AD85-6CDC7B89A0DE}" type="slidenum">
              <a:rPr lang="en-GB" smtClean="0"/>
              <a:pPr>
                <a:defRPr/>
              </a:pPr>
              <a:t>4</a:t>
            </a:fld>
            <a:endParaRPr lang="en-GB"/>
          </a:p>
        </p:txBody>
      </p:sp>
      <p:sp>
        <p:nvSpPr>
          <p:cNvPr id="12" name="Rectangle 11">
            <a:extLst>
              <a:ext uri="{FF2B5EF4-FFF2-40B4-BE49-F238E27FC236}">
                <a16:creationId xmlns:a16="http://schemas.microsoft.com/office/drawing/2014/main" id="{7E31A78C-6EF0-CD4A-81E5-7AD20D0E8B3C}"/>
              </a:ext>
            </a:extLst>
          </p:cNvPr>
          <p:cNvSpPr/>
          <p:nvPr/>
        </p:nvSpPr>
        <p:spPr>
          <a:xfrm>
            <a:off x="4398584" y="1421962"/>
            <a:ext cx="3242431" cy="24592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13" name="Rectangle 12">
            <a:extLst>
              <a:ext uri="{FF2B5EF4-FFF2-40B4-BE49-F238E27FC236}">
                <a16:creationId xmlns:a16="http://schemas.microsoft.com/office/drawing/2014/main" id="{B1B74AAD-B1B1-5D4D-9266-5ACAEBD10B7B}"/>
              </a:ext>
            </a:extLst>
          </p:cNvPr>
          <p:cNvSpPr/>
          <p:nvPr/>
        </p:nvSpPr>
        <p:spPr>
          <a:xfrm>
            <a:off x="8172138" y="1421962"/>
            <a:ext cx="3242431" cy="24592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14" name="Content Placeholder 2">
            <a:extLst>
              <a:ext uri="{FF2B5EF4-FFF2-40B4-BE49-F238E27FC236}">
                <a16:creationId xmlns:a16="http://schemas.microsoft.com/office/drawing/2014/main" id="{51266832-1F60-BE4C-82D4-9903ECA03EFC}"/>
              </a:ext>
            </a:extLst>
          </p:cNvPr>
          <p:cNvSpPr txBox="1">
            <a:spLocks/>
          </p:cNvSpPr>
          <p:nvPr/>
        </p:nvSpPr>
        <p:spPr>
          <a:xfrm>
            <a:off x="4398584" y="1413674"/>
            <a:ext cx="3242431" cy="52915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dirty="0">
                <a:solidFill>
                  <a:srgbClr val="FF0000"/>
                </a:solidFill>
              </a:rPr>
              <a:t>Massive Traffic</a:t>
            </a:r>
          </a:p>
        </p:txBody>
      </p:sp>
      <p:sp>
        <p:nvSpPr>
          <p:cNvPr id="18" name="Content Placeholder 2">
            <a:extLst>
              <a:ext uri="{FF2B5EF4-FFF2-40B4-BE49-F238E27FC236}">
                <a16:creationId xmlns:a16="http://schemas.microsoft.com/office/drawing/2014/main" id="{84F355BD-5618-2041-9C39-9F34B276956F}"/>
              </a:ext>
            </a:extLst>
          </p:cNvPr>
          <p:cNvSpPr txBox="1">
            <a:spLocks/>
          </p:cNvSpPr>
          <p:nvPr/>
        </p:nvSpPr>
        <p:spPr>
          <a:xfrm>
            <a:off x="8172137" y="1421876"/>
            <a:ext cx="3242431" cy="52915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rgbClr val="FF0000"/>
                </a:solidFill>
              </a:rPr>
              <a:t>Abnormal Traffic</a:t>
            </a:r>
          </a:p>
        </p:txBody>
      </p:sp>
      <p:sp>
        <p:nvSpPr>
          <p:cNvPr id="19" name="Rectangle 18">
            <a:extLst>
              <a:ext uri="{FF2B5EF4-FFF2-40B4-BE49-F238E27FC236}">
                <a16:creationId xmlns:a16="http://schemas.microsoft.com/office/drawing/2014/main" id="{3B57949A-D3A0-264E-80E2-886E8E197091}"/>
              </a:ext>
            </a:extLst>
          </p:cNvPr>
          <p:cNvSpPr/>
          <p:nvPr/>
        </p:nvSpPr>
        <p:spPr>
          <a:xfrm>
            <a:off x="625028" y="3960039"/>
            <a:ext cx="3242431" cy="24592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0" name="Rectangle 19">
            <a:extLst>
              <a:ext uri="{FF2B5EF4-FFF2-40B4-BE49-F238E27FC236}">
                <a16:creationId xmlns:a16="http://schemas.microsoft.com/office/drawing/2014/main" id="{CE268ACE-ED2F-024C-80A8-2B135022067C}"/>
              </a:ext>
            </a:extLst>
          </p:cNvPr>
          <p:cNvSpPr/>
          <p:nvPr/>
        </p:nvSpPr>
        <p:spPr>
          <a:xfrm>
            <a:off x="4398584" y="3934023"/>
            <a:ext cx="3242431" cy="24592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2" name="Content Placeholder 2">
            <a:extLst>
              <a:ext uri="{FF2B5EF4-FFF2-40B4-BE49-F238E27FC236}">
                <a16:creationId xmlns:a16="http://schemas.microsoft.com/office/drawing/2014/main" id="{22EF71BC-93DD-4440-BA2A-CCE8930E8D7B}"/>
              </a:ext>
            </a:extLst>
          </p:cNvPr>
          <p:cNvSpPr txBox="1">
            <a:spLocks/>
          </p:cNvSpPr>
          <p:nvPr/>
        </p:nvSpPr>
        <p:spPr>
          <a:xfrm>
            <a:off x="625028" y="3950506"/>
            <a:ext cx="3242431" cy="52915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rgbClr val="FF0000"/>
                </a:solidFill>
              </a:rPr>
              <a:t>Security Attacks</a:t>
            </a:r>
          </a:p>
        </p:txBody>
      </p:sp>
      <p:sp>
        <p:nvSpPr>
          <p:cNvPr id="23" name="Content Placeholder 2">
            <a:extLst>
              <a:ext uri="{FF2B5EF4-FFF2-40B4-BE49-F238E27FC236}">
                <a16:creationId xmlns:a16="http://schemas.microsoft.com/office/drawing/2014/main" id="{FA83A289-13CE-9A40-A1E0-932D9D813A1B}"/>
              </a:ext>
            </a:extLst>
          </p:cNvPr>
          <p:cNvSpPr txBox="1">
            <a:spLocks/>
          </p:cNvSpPr>
          <p:nvPr/>
        </p:nvSpPr>
        <p:spPr>
          <a:xfrm>
            <a:off x="4398583" y="3942887"/>
            <a:ext cx="3242431" cy="52915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solidFill>
                  <a:srgbClr val="FF0000"/>
                </a:solidFill>
              </a:rPr>
              <a:t>Detection Mechanisms</a:t>
            </a:r>
          </a:p>
        </p:txBody>
      </p:sp>
      <p:sp>
        <p:nvSpPr>
          <p:cNvPr id="24" name="Rectangle 23">
            <a:extLst>
              <a:ext uri="{FF2B5EF4-FFF2-40B4-BE49-F238E27FC236}">
                <a16:creationId xmlns:a16="http://schemas.microsoft.com/office/drawing/2014/main" id="{27CA976B-A95D-A946-ABCE-F04B2B09A877}"/>
              </a:ext>
            </a:extLst>
          </p:cNvPr>
          <p:cNvSpPr/>
          <p:nvPr/>
        </p:nvSpPr>
        <p:spPr>
          <a:xfrm>
            <a:off x="8172136" y="3945048"/>
            <a:ext cx="3242431" cy="24592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5" name="Content Placeholder 2">
            <a:extLst>
              <a:ext uri="{FF2B5EF4-FFF2-40B4-BE49-F238E27FC236}">
                <a16:creationId xmlns:a16="http://schemas.microsoft.com/office/drawing/2014/main" id="{DE216899-7631-D741-A04B-F6330BF3F393}"/>
              </a:ext>
            </a:extLst>
          </p:cNvPr>
          <p:cNvSpPr txBox="1">
            <a:spLocks/>
          </p:cNvSpPr>
          <p:nvPr/>
        </p:nvSpPr>
        <p:spPr>
          <a:xfrm>
            <a:off x="8172135" y="3960039"/>
            <a:ext cx="3242431" cy="52915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rgbClr val="FF0000"/>
                </a:solidFill>
              </a:rPr>
              <a:t>AC-GAN Based Detection </a:t>
            </a:r>
          </a:p>
        </p:txBody>
      </p:sp>
      <p:pic>
        <p:nvPicPr>
          <p:cNvPr id="4" name="Picture 3">
            <a:extLst>
              <a:ext uri="{FF2B5EF4-FFF2-40B4-BE49-F238E27FC236}">
                <a16:creationId xmlns:a16="http://schemas.microsoft.com/office/drawing/2014/main" id="{D328E94E-143D-E6AB-E86F-EB8718F691D2}"/>
              </a:ext>
            </a:extLst>
          </p:cNvPr>
          <p:cNvPicPr>
            <a:picLocks noChangeAspect="1"/>
          </p:cNvPicPr>
          <p:nvPr/>
        </p:nvPicPr>
        <p:blipFill>
          <a:blip r:embed="rId3"/>
          <a:stretch>
            <a:fillRect/>
          </a:stretch>
        </p:blipFill>
        <p:spPr>
          <a:xfrm>
            <a:off x="944702" y="1942829"/>
            <a:ext cx="2699043" cy="1907595"/>
          </a:xfrm>
          <a:prstGeom prst="rect">
            <a:avLst/>
          </a:prstGeom>
        </p:spPr>
      </p:pic>
      <p:pic>
        <p:nvPicPr>
          <p:cNvPr id="3074" name="Picture 2">
            <a:extLst>
              <a:ext uri="{FF2B5EF4-FFF2-40B4-BE49-F238E27FC236}">
                <a16:creationId xmlns:a16="http://schemas.microsoft.com/office/drawing/2014/main" id="{AF50385A-7F60-B9D6-E0E6-69086074D2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12804"/>
          <a:stretch/>
        </p:blipFill>
        <p:spPr bwMode="auto">
          <a:xfrm>
            <a:off x="4510458" y="2012806"/>
            <a:ext cx="3396118" cy="172129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Search,loupe,document,magnifying glass,inspect - free image from needpix.com">
            <a:extLst>
              <a:ext uri="{FF2B5EF4-FFF2-40B4-BE49-F238E27FC236}">
                <a16:creationId xmlns:a16="http://schemas.microsoft.com/office/drawing/2014/main" id="{BEFFA676-3DA9-10AF-A140-783A9B4484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170" y="4570379"/>
            <a:ext cx="1753083" cy="17298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ow do computer networks work? - Explain that Stuff">
            <a:extLst>
              <a:ext uri="{FF2B5EF4-FFF2-40B4-BE49-F238E27FC236}">
                <a16:creationId xmlns:a16="http://schemas.microsoft.com/office/drawing/2014/main" id="{7C8DE19D-9CF2-DC34-AAF9-8AC699785CD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261" r="10147"/>
          <a:stretch/>
        </p:blipFill>
        <p:spPr bwMode="auto">
          <a:xfrm>
            <a:off x="8324540" y="1981494"/>
            <a:ext cx="2917397" cy="1902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902CFE5-5066-E3D5-A2E0-0AC5281F9D1A}"/>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bwMode="auto">
          <a:xfrm>
            <a:off x="8217658" y="4575241"/>
            <a:ext cx="3196388" cy="1802470"/>
          </a:xfrm>
          <a:prstGeom prst="rect">
            <a:avLst/>
          </a:prstGeom>
          <a:noFill/>
        </p:spPr>
      </p:pic>
      <p:pic>
        <p:nvPicPr>
          <p:cNvPr id="8" name="Picture 4">
            <a:extLst>
              <a:ext uri="{FF2B5EF4-FFF2-40B4-BE49-F238E27FC236}">
                <a16:creationId xmlns:a16="http://schemas.microsoft.com/office/drawing/2014/main" id="{EB223882-7780-2499-2E08-134FB0EF3301}"/>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67875" y="4547476"/>
            <a:ext cx="3060321" cy="179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6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p:tgtEl>
                                          <p:spTgt spid="3074"/>
                                        </p:tgtEl>
                                        <p:attrNameLst>
                                          <p:attrName>ppt_y</p:attrName>
                                        </p:attrNameLst>
                                      </p:cBhvr>
                                      <p:tavLst>
                                        <p:tav tm="0">
                                          <p:val>
                                            <p:strVal val="#ppt_y+#ppt_h*1.125000"/>
                                          </p:val>
                                        </p:tav>
                                        <p:tav tm="100000">
                                          <p:val>
                                            <p:strVal val="#ppt_y"/>
                                          </p:val>
                                        </p:tav>
                                      </p:tavLst>
                                    </p:anim>
                                    <p:animEffect transition="in" filter="wipe(up)">
                                      <p:cBhvr>
                                        <p:cTn id="12" dur="500"/>
                                        <p:tgtEl>
                                          <p:spTgt spid="3074"/>
                                        </p:tgtEl>
                                      </p:cBhvr>
                                    </p:animEffect>
                                  </p:childTnLst>
                                </p:cTn>
                              </p:par>
                              <p:par>
                                <p:cTn id="13" presetID="12" presetClass="entr" presetSubtype="4" fill="hold" nodeType="withEffect">
                                  <p:stCondLst>
                                    <p:cond delay="0"/>
                                  </p:stCondLst>
                                  <p:childTnLst>
                                    <p:set>
                                      <p:cBhvr>
                                        <p:cTn id="14" dur="1" fill="hold">
                                          <p:stCondLst>
                                            <p:cond delay="0"/>
                                          </p:stCondLst>
                                        </p:cTn>
                                        <p:tgtEl>
                                          <p:spTgt spid="3084"/>
                                        </p:tgtEl>
                                        <p:attrNameLst>
                                          <p:attrName>style.visibility</p:attrName>
                                        </p:attrNameLst>
                                      </p:cBhvr>
                                      <p:to>
                                        <p:strVal val="visible"/>
                                      </p:to>
                                    </p:set>
                                    <p:anim calcmode="lin" valueType="num">
                                      <p:cBhvr additive="base">
                                        <p:cTn id="15" dur="500"/>
                                        <p:tgtEl>
                                          <p:spTgt spid="3084"/>
                                        </p:tgtEl>
                                        <p:attrNameLst>
                                          <p:attrName>ppt_y</p:attrName>
                                        </p:attrNameLst>
                                      </p:cBhvr>
                                      <p:tavLst>
                                        <p:tav tm="0">
                                          <p:val>
                                            <p:strVal val="#ppt_y+#ppt_h*1.125000"/>
                                          </p:val>
                                        </p:tav>
                                        <p:tav tm="100000">
                                          <p:val>
                                            <p:strVal val="#ppt_y"/>
                                          </p:val>
                                        </p:tav>
                                      </p:tavLst>
                                    </p:anim>
                                    <p:animEffect transition="in" filter="wipe(up)">
                                      <p:cBhvr>
                                        <p:cTn id="16" dur="5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A891AD-3B32-D804-2A7A-371C319E12E7}"/>
              </a:ext>
            </a:extLst>
          </p:cNvPr>
          <p:cNvSpPr>
            <a:spLocks noGrp="1"/>
          </p:cNvSpPr>
          <p:nvPr>
            <p:ph type="title"/>
          </p:nvPr>
        </p:nvSpPr>
        <p:spPr/>
        <p:txBody>
          <a:bodyPr/>
          <a:lstStyle/>
          <a:p>
            <a:r>
              <a:rPr lang="en-US" dirty="0"/>
              <a:t>Internet of Things</a:t>
            </a:r>
          </a:p>
        </p:txBody>
      </p:sp>
      <p:sp>
        <p:nvSpPr>
          <p:cNvPr id="2" name="TextBox 1"/>
          <p:cNvSpPr txBox="1"/>
          <p:nvPr/>
        </p:nvSpPr>
        <p:spPr>
          <a:xfrm>
            <a:off x="783771" y="1491343"/>
            <a:ext cx="10570029" cy="426988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Connects devices via the internet</a:t>
            </a:r>
            <a:r>
              <a:rPr lang="en-US" sz="28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Automates </a:t>
            </a:r>
            <a:r>
              <a:rPr lang="en-US" sz="2800" dirty="0">
                <a:latin typeface="Times New Roman" panose="02020603050405020304" pitchFamily="18" charset="0"/>
                <a:cs typeface="Times New Roman" panose="02020603050405020304" pitchFamily="18" charset="0"/>
              </a:rPr>
              <a:t>everyday tasks</a:t>
            </a:r>
            <a:r>
              <a:rPr lang="en-US" sz="28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Collects </a:t>
            </a:r>
            <a:r>
              <a:rPr lang="en-US" sz="2800" dirty="0">
                <a:latin typeface="Times New Roman" panose="02020603050405020304" pitchFamily="18" charset="0"/>
                <a:cs typeface="Times New Roman" panose="02020603050405020304" pitchFamily="18" charset="0"/>
              </a:rPr>
              <a:t>and analyzes data through sensors</a:t>
            </a:r>
            <a:r>
              <a:rPr lang="en-US" sz="28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Enables </a:t>
            </a:r>
            <a:r>
              <a:rPr lang="en-US" sz="2800" dirty="0">
                <a:latin typeface="Times New Roman" panose="02020603050405020304" pitchFamily="18" charset="0"/>
                <a:cs typeface="Times New Roman" panose="02020603050405020304" pitchFamily="18" charset="0"/>
              </a:rPr>
              <a:t>remote control of devices</a:t>
            </a:r>
            <a:r>
              <a:rPr lang="en-US" sz="28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Powers </a:t>
            </a:r>
            <a:r>
              <a:rPr lang="en-US" sz="2800" dirty="0">
                <a:latin typeface="Times New Roman" panose="02020603050405020304" pitchFamily="18" charset="0"/>
                <a:cs typeface="Times New Roman" panose="02020603050405020304" pitchFamily="18" charset="0"/>
              </a:rPr>
              <a:t>smart homes, cities, and industries.</a:t>
            </a:r>
          </a:p>
        </p:txBody>
      </p:sp>
    </p:spTree>
    <p:extLst>
      <p:ext uri="{BB962C8B-B14F-4D97-AF65-F5344CB8AC3E}">
        <p14:creationId xmlns:p14="http://schemas.microsoft.com/office/powerpoint/2010/main" val="315767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ECC07320-C2CA-4E29-8481-9D9E143C77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78FB36B-5BFE-42CA-BC60-1115E0D95E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BE1500-B0C5-426F-8403-0DAF8950E5E7}"/>
              </a:ext>
            </a:extLst>
          </p:cNvPr>
          <p:cNvSpPr>
            <a:spLocks noGrp="1"/>
          </p:cNvSpPr>
          <p:nvPr>
            <p:ph type="title"/>
          </p:nvPr>
        </p:nvSpPr>
        <p:spPr>
          <a:xfrm rot="16200000">
            <a:off x="7048290" y="1717337"/>
            <a:ext cx="6858000" cy="3423323"/>
          </a:xfrm>
          <a:noFill/>
        </p:spPr>
        <p:txBody>
          <a:bodyPr vert="horz" lIns="91440" tIns="45720" rIns="91440" bIns="45720" rtlCol="0" anchor="b">
            <a:normAutofit/>
          </a:bodyPr>
          <a:lstStyle/>
          <a:p>
            <a:r>
              <a:rPr lang="en-US" sz="8000" dirty="0"/>
              <a:t>MASSIVE LEVEL OF DATA TRAFFIC</a:t>
            </a:r>
          </a:p>
        </p:txBody>
      </p:sp>
      <p:pic>
        <p:nvPicPr>
          <p:cNvPr id="4" name="Picture 3" descr="A diagram of a network&#10;&#10;Description automatically generated">
            <a:extLst>
              <a:ext uri="{FF2B5EF4-FFF2-40B4-BE49-F238E27FC236}">
                <a16:creationId xmlns:a16="http://schemas.microsoft.com/office/drawing/2014/main" id="{40A88471-A943-5680-1417-D35D98C73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765628" cy="6858000"/>
          </a:xfrm>
          <a:prstGeom prst="rect">
            <a:avLst/>
          </a:prstGeom>
        </p:spPr>
      </p:pic>
    </p:spTree>
    <p:extLst>
      <p:ext uri="{BB962C8B-B14F-4D97-AF65-F5344CB8AC3E}">
        <p14:creationId xmlns:p14="http://schemas.microsoft.com/office/powerpoint/2010/main" val="406841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8F59A4-4431-460D-8E49-6E65C189A5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A919B9C-5C01-47E4-B2F2-45F589208AB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E85A82CE-D835-4542-BE8D-62A8F5A943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D7EF0-3AC8-4029-B55D-EBDD733D39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E554AA6-06DA-4E29-D72F-95195BE0DA7A}"/>
              </a:ext>
            </a:extLst>
          </p:cNvPr>
          <p:cNvSpPr>
            <a:spLocks noGrp="1"/>
          </p:cNvSpPr>
          <p:nvPr>
            <p:ph type="title"/>
          </p:nvPr>
        </p:nvSpPr>
        <p:spPr>
          <a:xfrm>
            <a:off x="550863" y="365125"/>
            <a:ext cx="11090274" cy="1325563"/>
          </a:xfrm>
        </p:spPr>
        <p:txBody>
          <a:bodyPr vert="horz" lIns="91440" tIns="45720" rIns="91440" bIns="45720" rtlCol="0" anchor="ctr">
            <a:normAutofit/>
          </a:bodyPr>
          <a:lstStyle/>
          <a:p>
            <a:r>
              <a:rPr lang="en-US" sz="6000" kern="1200" dirty="0">
                <a:solidFill>
                  <a:schemeClr val="tx1"/>
                </a:solidFill>
                <a:latin typeface="+mj-lt"/>
                <a:ea typeface="+mj-ea"/>
                <a:cs typeface="+mj-cs"/>
              </a:rPr>
              <a:t>Massive Data Traffic</a:t>
            </a:r>
          </a:p>
        </p:txBody>
      </p:sp>
      <p:graphicFrame>
        <p:nvGraphicFramePr>
          <p:cNvPr id="8" name="TextBox 4">
            <a:extLst>
              <a:ext uri="{FF2B5EF4-FFF2-40B4-BE49-F238E27FC236}">
                <a16:creationId xmlns:a16="http://schemas.microsoft.com/office/drawing/2014/main" id="{214D9E32-6A9F-521E-DEC3-6B6259D51967}"/>
              </a:ext>
            </a:extLst>
          </p:cNvPr>
          <p:cNvGraphicFramePr/>
          <p:nvPr>
            <p:extLst>
              <p:ext uri="{D42A27DB-BD31-4B8C-83A1-F6EECF244321}">
                <p14:modId xmlns:p14="http://schemas.microsoft.com/office/powerpoint/2010/main" val="1632610029"/>
              </p:ext>
            </p:extLst>
          </p:nvPr>
        </p:nvGraphicFramePr>
        <p:xfrm>
          <a:off x="547688" y="1828800"/>
          <a:ext cx="11093450" cy="4462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3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7FE3B5-88DB-53C8-900D-EDC02D85924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74D0B31-E568-3D1E-EC78-3BB441C5A41B}"/>
              </a:ext>
            </a:extLst>
          </p:cNvPr>
          <p:cNvPicPr>
            <a:picLocks noChangeAspect="1"/>
          </p:cNvPicPr>
          <p:nvPr/>
        </p:nvPicPr>
        <p:blipFill>
          <a:blip r:embed="rId3">
            <a:duotone>
              <a:schemeClr val="bg2">
                <a:shade val="45000"/>
                <a:satMod val="135000"/>
              </a:schemeClr>
              <a:prstClr val="white"/>
            </a:duotone>
          </a:blip>
          <a:srcRect t="10049" b="568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CC4E3-5B0C-A9EC-8610-DEFACC486D7B}"/>
              </a:ext>
            </a:extLst>
          </p:cNvPr>
          <p:cNvSpPr>
            <a:spLocks noGrp="1"/>
          </p:cNvSpPr>
          <p:nvPr>
            <p:ph type="title"/>
          </p:nvPr>
        </p:nvSpPr>
        <p:spPr>
          <a:xfrm>
            <a:off x="838200" y="365125"/>
            <a:ext cx="10515600" cy="782739"/>
          </a:xfrm>
        </p:spPr>
        <p:txBody>
          <a:bodyPr vert="horz" lIns="91440" tIns="45720" rIns="91440" bIns="45720" rtlCol="0" anchor="ctr">
            <a:normAutofit fontScale="90000"/>
          </a:bodyPr>
          <a:lstStyle/>
          <a:p>
            <a:r>
              <a:rPr lang="en-US" sz="5400" b="1" dirty="0"/>
              <a:t>Normal and Abnormal IoT Traffic</a:t>
            </a:r>
          </a:p>
        </p:txBody>
      </p:sp>
      <p:graphicFrame>
        <p:nvGraphicFramePr>
          <p:cNvPr id="9" name="TextBox 2">
            <a:extLst>
              <a:ext uri="{FF2B5EF4-FFF2-40B4-BE49-F238E27FC236}">
                <a16:creationId xmlns:a16="http://schemas.microsoft.com/office/drawing/2014/main" id="{772412F4-20E9-F06A-25CD-43C920C911B1}"/>
              </a:ext>
            </a:extLst>
          </p:cNvPr>
          <p:cNvGraphicFramePr/>
          <p:nvPr>
            <p:extLst>
              <p:ext uri="{D42A27DB-BD31-4B8C-83A1-F6EECF244321}">
                <p14:modId xmlns:p14="http://schemas.microsoft.com/office/powerpoint/2010/main" val="815674322"/>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a:extLst>
              <a:ext uri="{FF2B5EF4-FFF2-40B4-BE49-F238E27FC236}">
                <a16:creationId xmlns:a16="http://schemas.microsoft.com/office/drawing/2014/main" id="{238D8FC6-BAD3-73BD-A43C-6B13C13DD35A}"/>
              </a:ext>
            </a:extLst>
          </p:cNvPr>
          <p:cNvSpPr txBox="1"/>
          <p:nvPr/>
        </p:nvSpPr>
        <p:spPr>
          <a:xfrm>
            <a:off x="838200" y="5969724"/>
            <a:ext cx="8928370" cy="523220"/>
          </a:xfrm>
          <a:prstGeom prst="rect">
            <a:avLst/>
          </a:prstGeom>
          <a:noFill/>
        </p:spPr>
        <p:txBody>
          <a:bodyPr wrap="square">
            <a:spAutoFit/>
          </a:bodyPr>
          <a:lstStyle/>
          <a:p>
            <a:r>
              <a:rPr lang="en-US" sz="2800" b="1" i="0" u="none" strike="noStrike" dirty="0">
                <a:solidFill>
                  <a:srgbClr val="0070C0"/>
                </a:solidFill>
                <a:effectLst/>
              </a:rPr>
              <a:t>Key Goal</a:t>
            </a:r>
            <a:r>
              <a:rPr lang="en-US" sz="2800" b="0" i="0" u="none" strike="noStrike" dirty="0">
                <a:solidFill>
                  <a:srgbClr val="0070C0"/>
                </a:solidFill>
                <a:effectLst/>
                <a:latin typeface="-webkit-standard"/>
              </a:rPr>
              <a:t>: Differentiate to detect and mitigate IoT attacks.</a:t>
            </a:r>
            <a:endParaRPr lang="en-US" sz="2800" dirty="0">
              <a:solidFill>
                <a:srgbClr val="0070C0"/>
              </a:solidFill>
            </a:endParaRPr>
          </a:p>
        </p:txBody>
      </p:sp>
    </p:spTree>
    <p:extLst>
      <p:ext uri="{BB962C8B-B14F-4D97-AF65-F5344CB8AC3E}">
        <p14:creationId xmlns:p14="http://schemas.microsoft.com/office/powerpoint/2010/main" val="428851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DD03-0400-5B50-50A6-446EE8B4A6D8}"/>
              </a:ext>
            </a:extLst>
          </p:cNvPr>
          <p:cNvSpPr>
            <a:spLocks noGrp="1"/>
          </p:cNvSpPr>
          <p:nvPr>
            <p:ph type="title"/>
          </p:nvPr>
        </p:nvSpPr>
        <p:spPr>
          <a:xfrm>
            <a:off x="0" y="5849007"/>
            <a:ext cx="12192000" cy="1008993"/>
          </a:xfrm>
          <a:solidFill>
            <a:schemeClr val="accent4">
              <a:lumMod val="40000"/>
              <a:lumOff val="60000"/>
            </a:schemeClr>
          </a:solidFill>
        </p:spPr>
        <p:txBody>
          <a:bodyPr/>
          <a:lstStyle/>
          <a:p>
            <a:pPr algn="ctr"/>
            <a:r>
              <a:rPr lang="en-US" dirty="0">
                <a:latin typeface="Times New Roman" panose="02020603050405020304" pitchFamily="18" charset="0"/>
                <a:cs typeface="Times New Roman" panose="02020603050405020304" pitchFamily="18" charset="0"/>
              </a:rPr>
              <a:t>Abnormal IoT Traffic is a sign of Security Attacks</a:t>
            </a:r>
          </a:p>
        </p:txBody>
      </p:sp>
      <p:pic>
        <p:nvPicPr>
          <p:cNvPr id="5" name="Picture 4" descr="A diagram of a computer virus&#10;&#10;Description automatically generated">
            <a:extLst>
              <a:ext uri="{FF2B5EF4-FFF2-40B4-BE49-F238E27FC236}">
                <a16:creationId xmlns:a16="http://schemas.microsoft.com/office/drawing/2014/main" id="{DB7FB522-64F9-CCE3-A81B-AEF7DC149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103" y="0"/>
            <a:ext cx="7984903" cy="5849007"/>
          </a:xfrm>
          <a:prstGeom prst="rect">
            <a:avLst/>
          </a:prstGeom>
        </p:spPr>
      </p:pic>
    </p:spTree>
    <p:extLst>
      <p:ext uri="{BB962C8B-B14F-4D97-AF65-F5344CB8AC3E}">
        <p14:creationId xmlns:p14="http://schemas.microsoft.com/office/powerpoint/2010/main" val="2644219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3169</TotalTime>
  <Words>1498</Words>
  <Application>Microsoft Office PowerPoint</Application>
  <PresentationFormat>Widescreen</PresentationFormat>
  <Paragraphs>302</Paragraphs>
  <Slides>25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 Narrow</vt:lpstr>
      <vt:lpstr>Arial</vt:lpstr>
      <vt:lpstr>Avenir Next LT Pro Demi</vt:lpstr>
      <vt:lpstr>Calibri</vt:lpstr>
      <vt:lpstr>Calibri Light</vt:lpstr>
      <vt:lpstr>Cambria</vt:lpstr>
      <vt:lpstr>Times New Roman</vt:lpstr>
      <vt:lpstr>-webkit-standard</vt:lpstr>
      <vt:lpstr>Office Theme</vt:lpstr>
      <vt:lpstr>PowerPoint Presentation</vt:lpstr>
      <vt:lpstr>A Real-Time IoT’s Attacks Detection System for Large-Scale Anomalies Using Auxiliary Classifier Generative Adversarial Networks</vt:lpstr>
      <vt:lpstr>OUTLINE </vt:lpstr>
      <vt:lpstr>PowerPoint Presentation</vt:lpstr>
      <vt:lpstr>Internet of Things</vt:lpstr>
      <vt:lpstr>MASSIVE LEVEL OF DATA TRAFFIC</vt:lpstr>
      <vt:lpstr>Massive Data Traffic</vt:lpstr>
      <vt:lpstr>Normal and Abnormal IoT Traffic</vt:lpstr>
      <vt:lpstr>Abnormal IoT Traffic is a sign of Security Attacks</vt:lpstr>
      <vt:lpstr>Effect of Abnormal IoT Traffic</vt:lpstr>
      <vt:lpstr>RELATED LITERATURE</vt:lpstr>
      <vt:lpstr>LITERATURE REVIEW </vt:lpstr>
      <vt:lpstr>LITERATURE REVIEW </vt:lpstr>
      <vt:lpstr>PROBLEM STATEMENT </vt:lpstr>
      <vt:lpstr>OBJECTIVES</vt:lpstr>
      <vt:lpstr>Proposed  Model</vt:lpstr>
      <vt:lpstr>Feature Selection for Attack Detection </vt:lpstr>
      <vt:lpstr>Feature Selection for Attack Detection </vt:lpstr>
      <vt:lpstr>How does the system Work?</vt:lpstr>
      <vt:lpstr>Results</vt:lpstr>
      <vt:lpstr>Dataset Used for the Proposed System</vt:lpstr>
      <vt:lpstr>Detections Metrics</vt:lpstr>
      <vt:lpstr>Accuracy</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Honesty Based Recommendation System Using Social Technique To Enhance                                            Cooperation In Social IOT</dc:title>
  <dc:creator>Khan G</dc:creator>
  <cp:lastModifiedBy>Nomi</cp:lastModifiedBy>
  <cp:revision>107</cp:revision>
  <dcterms:created xsi:type="dcterms:W3CDTF">2022-02-11T05:59:34Z</dcterms:created>
  <dcterms:modified xsi:type="dcterms:W3CDTF">2024-11-30T04:45:48Z</dcterms:modified>
</cp:coreProperties>
</file>