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52" r:id="rId1"/>
    <p:sldMasterId id="2147483788" r:id="rId2"/>
    <p:sldMasterId id="2147483800" r:id="rId3"/>
  </p:sldMasterIdLst>
  <p:notesMasterIdLst>
    <p:notesMasterId r:id="rId24"/>
  </p:notesMasterIdLst>
  <p:handoutMasterIdLst>
    <p:handoutMasterId r:id="rId25"/>
  </p:handoutMasterIdLst>
  <p:sldIdLst>
    <p:sldId id="256" r:id="rId4"/>
    <p:sldId id="257" r:id="rId5"/>
    <p:sldId id="416" r:id="rId6"/>
    <p:sldId id="318" r:id="rId7"/>
    <p:sldId id="263" r:id="rId8"/>
    <p:sldId id="291" r:id="rId9"/>
    <p:sldId id="292" r:id="rId10"/>
    <p:sldId id="296" r:id="rId11"/>
    <p:sldId id="413" r:id="rId12"/>
    <p:sldId id="414" r:id="rId13"/>
    <p:sldId id="415" r:id="rId14"/>
    <p:sldId id="400" r:id="rId15"/>
    <p:sldId id="277" r:id="rId16"/>
    <p:sldId id="411" r:id="rId17"/>
    <p:sldId id="412" r:id="rId18"/>
    <p:sldId id="403" r:id="rId19"/>
    <p:sldId id="401" r:id="rId20"/>
    <p:sldId id="402" r:id="rId21"/>
    <p:sldId id="276" r:id="rId22"/>
    <p:sldId id="275" r:id="rId23"/>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919" autoAdjust="0"/>
  </p:normalViewPr>
  <p:slideViewPr>
    <p:cSldViewPr>
      <p:cViewPr varScale="1">
        <p:scale>
          <a:sx n="54" d="100"/>
          <a:sy n="54" d="100"/>
        </p:scale>
        <p:origin x="1296" y="66"/>
      </p:cViewPr>
      <p:guideLst>
        <p:guide orient="horz" pos="2160"/>
        <p:guide pos="3840"/>
      </p:guideLst>
    </p:cSldViewPr>
  </p:slideViewPr>
  <p:notesTextViewPr>
    <p:cViewPr>
      <p:scale>
        <a:sx n="100" d="100"/>
        <a:sy n="100" d="100"/>
      </p:scale>
      <p:origin x="0" y="0"/>
    </p:cViewPr>
  </p:notesTextViewPr>
  <p:notesViewPr>
    <p:cSldViewPr>
      <p:cViewPr varScale="1">
        <p:scale>
          <a:sx n="52" d="100"/>
          <a:sy n="52" d="100"/>
        </p:scale>
        <p:origin x="284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4.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26.png"/><Relationship Id="rId7" Type="http://schemas.openxmlformats.org/officeDocument/2006/relationships/image" Target="../media/image35.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7.svg"/></Relationships>
</file>

<file path=ppt/diagrams/_rels/data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26.png"/><Relationship Id="rId7" Type="http://schemas.openxmlformats.org/officeDocument/2006/relationships/image" Target="../media/image35.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6B638F-D7B9-41F5-9B4A-C6BE011290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3A83DFE-919F-44D4-BEFD-3D8F3FE34AB0}">
      <dgm:prSet custT="1">
        <dgm:style>
          <a:lnRef idx="2">
            <a:schemeClr val="dk1"/>
          </a:lnRef>
          <a:fillRef idx="1">
            <a:schemeClr val="lt1"/>
          </a:fillRef>
          <a:effectRef idx="0">
            <a:schemeClr val="dk1"/>
          </a:effectRef>
          <a:fontRef idx="minor">
            <a:schemeClr val="dk1"/>
          </a:fontRef>
        </dgm:style>
      </dgm:prSet>
      <dgm:spPr>
        <a:solidFill>
          <a:schemeClr val="bg1">
            <a:lumMod val="95000"/>
          </a:schemeClr>
        </a:solidFill>
        <a:ln>
          <a:noFill/>
        </a:ln>
      </dgm:spPr>
      <dgm:t>
        <a:bodyPr/>
        <a:lstStyle/>
        <a:p>
          <a:r>
            <a:rPr lang="en-GB" sz="2400" b="0" dirty="0">
              <a:latin typeface="Times New Roman" panose="02020603050405020304" pitchFamily="18" charset="0"/>
              <a:cs typeface="Times New Roman" panose="02020603050405020304" pitchFamily="18" charset="0"/>
            </a:rPr>
            <a:t>Name: </a:t>
          </a:r>
          <a:r>
            <a:rPr lang="en-GB" sz="2400" b="0" dirty="0" err="1">
              <a:latin typeface="Times New Roman" panose="02020603050405020304" pitchFamily="18" charset="0"/>
              <a:cs typeface="Times New Roman" panose="02020603050405020304" pitchFamily="18" charset="0"/>
            </a:rPr>
            <a:t>Saood</a:t>
          </a:r>
          <a:r>
            <a:rPr lang="en-GB" sz="2400" b="0" dirty="0">
              <a:latin typeface="Times New Roman" panose="02020603050405020304" pitchFamily="18" charset="0"/>
              <a:cs typeface="Times New Roman" panose="02020603050405020304" pitchFamily="18" charset="0"/>
            </a:rPr>
            <a:t> Iqbal </a:t>
          </a:r>
          <a:endParaRPr lang="en-US" sz="2400" b="0" dirty="0">
            <a:latin typeface="Times New Roman" panose="02020603050405020304" pitchFamily="18" charset="0"/>
            <a:cs typeface="Times New Roman" panose="02020603050405020304" pitchFamily="18" charset="0"/>
          </a:endParaRPr>
        </a:p>
      </dgm:t>
    </dgm:pt>
    <dgm:pt modelId="{82B7212C-64DE-4311-96A3-8AA883A59A35}" type="parTrans" cxnId="{48540744-5BF9-4641-BFE0-547982215660}">
      <dgm:prSet/>
      <dgm:spPr/>
      <dgm:t>
        <a:bodyPr/>
        <a:lstStyle/>
        <a:p>
          <a:endParaRPr lang="en-US" sz="2000"/>
        </a:p>
      </dgm:t>
    </dgm:pt>
    <dgm:pt modelId="{5D6F896B-5BCD-4614-92F1-BD88A9E8E2A4}" type="sibTrans" cxnId="{48540744-5BF9-4641-BFE0-547982215660}">
      <dgm:prSet/>
      <dgm:spPr/>
      <dgm:t>
        <a:bodyPr/>
        <a:lstStyle/>
        <a:p>
          <a:endParaRPr lang="en-US" sz="2000"/>
        </a:p>
      </dgm:t>
    </dgm:pt>
    <dgm:pt modelId="{9DFDF976-5238-4DF7-AC4C-E0F43E2A83A1}">
      <dgm:prSet custT="1">
        <dgm:style>
          <a:lnRef idx="2">
            <a:schemeClr val="dk1"/>
          </a:lnRef>
          <a:fillRef idx="1">
            <a:schemeClr val="lt1"/>
          </a:fillRef>
          <a:effectRef idx="0">
            <a:schemeClr val="dk1"/>
          </a:effectRef>
          <a:fontRef idx="minor">
            <a:schemeClr val="dk1"/>
          </a:fontRef>
        </dgm:style>
      </dgm:prSet>
      <dgm:spPr>
        <a:solidFill>
          <a:schemeClr val="bg1">
            <a:lumMod val="95000"/>
          </a:schemeClr>
        </a:solidFill>
        <a:ln>
          <a:noFill/>
        </a:ln>
      </dgm:spPr>
      <dgm:t>
        <a:bodyPr/>
        <a:lstStyle/>
        <a:p>
          <a:r>
            <a:rPr lang="en-GB" sz="2400" dirty="0">
              <a:latin typeface="Times New Roman" panose="02020603050405020304" pitchFamily="18" charset="0"/>
              <a:cs typeface="Times New Roman" panose="02020603050405020304" pitchFamily="18" charset="0"/>
            </a:rPr>
            <a:t>(Registration No. CS420212002)</a:t>
          </a:r>
          <a:endParaRPr lang="en-US" sz="2400" dirty="0">
            <a:latin typeface="Times New Roman" panose="02020603050405020304" pitchFamily="18" charset="0"/>
            <a:cs typeface="Times New Roman" panose="02020603050405020304" pitchFamily="18" charset="0"/>
          </a:endParaRPr>
        </a:p>
      </dgm:t>
    </dgm:pt>
    <dgm:pt modelId="{8EC60E78-B4F2-4278-8181-C76B8EAD25DD}" type="parTrans" cxnId="{12F99B0B-8302-446E-B7DB-AE64F6A96223}">
      <dgm:prSet/>
      <dgm:spPr/>
      <dgm:t>
        <a:bodyPr/>
        <a:lstStyle/>
        <a:p>
          <a:endParaRPr lang="en-US" sz="2000"/>
        </a:p>
      </dgm:t>
    </dgm:pt>
    <dgm:pt modelId="{62C8F5EF-2B92-405F-B147-3CAE2D5ABBE3}" type="sibTrans" cxnId="{12F99B0B-8302-446E-B7DB-AE64F6A96223}">
      <dgm:prSet/>
      <dgm:spPr/>
      <dgm:t>
        <a:bodyPr/>
        <a:lstStyle/>
        <a:p>
          <a:endParaRPr lang="en-US" sz="2000"/>
        </a:p>
      </dgm:t>
    </dgm:pt>
    <dgm:pt modelId="{A51A3474-3B8D-4A97-BF80-D40A2A483D44}">
      <dgm:prSet custT="1">
        <dgm:style>
          <a:lnRef idx="2">
            <a:schemeClr val="dk1"/>
          </a:lnRef>
          <a:fillRef idx="1">
            <a:schemeClr val="lt1"/>
          </a:fillRef>
          <a:effectRef idx="0">
            <a:schemeClr val="dk1"/>
          </a:effectRef>
          <a:fontRef idx="minor">
            <a:schemeClr val="dk1"/>
          </a:fontRef>
        </dgm:style>
      </dgm:prSet>
      <dgm:spPr>
        <a:solidFill>
          <a:schemeClr val="bg1">
            <a:lumMod val="95000"/>
          </a:schemeClr>
        </a:solidFill>
        <a:ln>
          <a:noFill/>
        </a:ln>
      </dgm:spPr>
      <dgm:t>
        <a:bodyPr/>
        <a:lstStyle/>
        <a:p>
          <a:r>
            <a:rPr lang="en-GB" sz="2400" b="0" dirty="0">
              <a:latin typeface="Times New Roman" panose="02020603050405020304" pitchFamily="18" charset="0"/>
              <a:cs typeface="Times New Roman" panose="02020603050405020304" pitchFamily="18" charset="0"/>
            </a:rPr>
            <a:t>PhD Scholar </a:t>
          </a:r>
          <a:endParaRPr lang="en-US" sz="2400" b="0" dirty="0">
            <a:latin typeface="Times New Roman" panose="02020603050405020304" pitchFamily="18" charset="0"/>
            <a:cs typeface="Times New Roman" panose="02020603050405020304" pitchFamily="18" charset="0"/>
          </a:endParaRPr>
        </a:p>
      </dgm:t>
    </dgm:pt>
    <dgm:pt modelId="{73EACE9E-00E8-4715-A4A2-3310B36099D0}" type="parTrans" cxnId="{B7DA3CD3-01EF-47EB-AD2E-BCC87D1B7793}">
      <dgm:prSet/>
      <dgm:spPr/>
      <dgm:t>
        <a:bodyPr/>
        <a:lstStyle/>
        <a:p>
          <a:endParaRPr lang="en-US" sz="2000"/>
        </a:p>
      </dgm:t>
    </dgm:pt>
    <dgm:pt modelId="{4A12946A-FC17-4C24-8F97-7A6EE9E78271}" type="sibTrans" cxnId="{B7DA3CD3-01EF-47EB-AD2E-BCC87D1B7793}">
      <dgm:prSet/>
      <dgm:spPr/>
      <dgm:t>
        <a:bodyPr/>
        <a:lstStyle/>
        <a:p>
          <a:endParaRPr lang="en-US" sz="2000"/>
        </a:p>
      </dgm:t>
    </dgm:pt>
    <dgm:pt modelId="{C2A4C92D-C20A-4807-9FFF-B1642F4499B8}">
      <dgm:prSet custT="1">
        <dgm:style>
          <a:lnRef idx="2">
            <a:schemeClr val="dk1"/>
          </a:lnRef>
          <a:fillRef idx="1">
            <a:schemeClr val="lt1"/>
          </a:fillRef>
          <a:effectRef idx="0">
            <a:schemeClr val="dk1"/>
          </a:effectRef>
          <a:fontRef idx="minor">
            <a:schemeClr val="dk1"/>
          </a:fontRef>
        </dgm:style>
      </dgm:prSet>
      <dgm:spPr>
        <a:solidFill>
          <a:schemeClr val="bg1">
            <a:lumMod val="95000"/>
          </a:schemeClr>
        </a:solidFill>
        <a:ln>
          <a:noFill/>
        </a:ln>
      </dgm:spPr>
      <dgm:t>
        <a:bodyPr/>
        <a:lstStyle/>
        <a:p>
          <a:r>
            <a:rPr lang="en-US" sz="2400" b="0" dirty="0">
              <a:latin typeface="Times New Roman" panose="02020603050405020304" pitchFamily="18" charset="0"/>
              <a:cs typeface="Times New Roman" panose="02020603050405020304" pitchFamily="18" charset="0"/>
            </a:rPr>
            <a:t>Institute of Computing</a:t>
          </a:r>
        </a:p>
      </dgm:t>
    </dgm:pt>
    <dgm:pt modelId="{35472002-69F6-4134-A09B-74A6DB3F0282}" type="parTrans" cxnId="{D207C692-527B-4535-AD1D-967C1F0F519A}">
      <dgm:prSet/>
      <dgm:spPr/>
      <dgm:t>
        <a:bodyPr/>
        <a:lstStyle/>
        <a:p>
          <a:endParaRPr lang="en-US" sz="2000"/>
        </a:p>
      </dgm:t>
    </dgm:pt>
    <dgm:pt modelId="{33BCBD28-DB1D-4575-BE34-05479B569BE3}" type="sibTrans" cxnId="{D207C692-527B-4535-AD1D-967C1F0F519A}">
      <dgm:prSet/>
      <dgm:spPr/>
      <dgm:t>
        <a:bodyPr/>
        <a:lstStyle/>
        <a:p>
          <a:endParaRPr lang="en-US" sz="2000"/>
        </a:p>
      </dgm:t>
    </dgm:pt>
    <dgm:pt modelId="{6D8FFE3E-308D-494F-8473-785992C1B77A}">
      <dgm:prSet custT="1">
        <dgm:style>
          <a:lnRef idx="2">
            <a:schemeClr val="dk1"/>
          </a:lnRef>
          <a:fillRef idx="1">
            <a:schemeClr val="lt1"/>
          </a:fillRef>
          <a:effectRef idx="0">
            <a:schemeClr val="dk1"/>
          </a:effectRef>
          <a:fontRef idx="minor">
            <a:schemeClr val="dk1"/>
          </a:fontRef>
        </dgm:style>
      </dgm:prSet>
      <dgm:spPr>
        <a:solidFill>
          <a:schemeClr val="bg1">
            <a:lumMod val="95000"/>
          </a:schemeClr>
        </a:solidFill>
        <a:ln>
          <a:noFill/>
        </a:ln>
      </dgm:spPr>
      <dgm:t>
        <a:bodyPr/>
        <a:lstStyle/>
        <a:p>
          <a:r>
            <a:rPr lang="en-US" sz="2400" b="0" dirty="0">
              <a:latin typeface="Times New Roman" panose="02020603050405020304" pitchFamily="18" charset="0"/>
              <a:cs typeface="Times New Roman" panose="02020603050405020304" pitchFamily="18" charset="0"/>
            </a:rPr>
            <a:t>Kohat University of Science and Technology</a:t>
          </a:r>
        </a:p>
      </dgm:t>
    </dgm:pt>
    <dgm:pt modelId="{84EA44DB-CE37-435E-BD75-CF37BB84A48C}" type="parTrans" cxnId="{91669613-F5F1-4074-9F08-322C98238334}">
      <dgm:prSet/>
      <dgm:spPr/>
      <dgm:t>
        <a:bodyPr/>
        <a:lstStyle/>
        <a:p>
          <a:endParaRPr lang="en-US" sz="2000"/>
        </a:p>
      </dgm:t>
    </dgm:pt>
    <dgm:pt modelId="{515EC97B-9008-4D08-9BB6-942FC7B124E3}" type="sibTrans" cxnId="{91669613-F5F1-4074-9F08-322C98238334}">
      <dgm:prSet/>
      <dgm:spPr/>
      <dgm:t>
        <a:bodyPr/>
        <a:lstStyle/>
        <a:p>
          <a:endParaRPr lang="en-US" sz="2000"/>
        </a:p>
      </dgm:t>
    </dgm:pt>
    <dgm:pt modelId="{0D2E45C4-9298-4845-9815-EDB84056A63C}" type="pres">
      <dgm:prSet presAssocID="{FD6B638F-D7B9-41F5-9B4A-C6BE0112905E}" presName="linear" presStyleCnt="0">
        <dgm:presLayoutVars>
          <dgm:animLvl val="lvl"/>
          <dgm:resizeHandles val="exact"/>
        </dgm:presLayoutVars>
      </dgm:prSet>
      <dgm:spPr/>
    </dgm:pt>
    <dgm:pt modelId="{D7D4CE07-9170-4422-A9DC-62ACFABA4F31}" type="pres">
      <dgm:prSet presAssocID="{03A83DFE-919F-44D4-BEFD-3D8F3FE34AB0}" presName="parentText" presStyleLbl="node1" presStyleIdx="0" presStyleCnt="5" custLinFactNeighborX="41294" custLinFactNeighborY="24340">
        <dgm:presLayoutVars>
          <dgm:chMax val="0"/>
          <dgm:bulletEnabled val="1"/>
        </dgm:presLayoutVars>
      </dgm:prSet>
      <dgm:spPr/>
    </dgm:pt>
    <dgm:pt modelId="{CC60C66F-4409-4A55-ADB5-9BDDD3F066D5}" type="pres">
      <dgm:prSet presAssocID="{5D6F896B-5BCD-4614-92F1-BD88A9E8E2A4}" presName="spacer" presStyleCnt="0"/>
      <dgm:spPr/>
    </dgm:pt>
    <dgm:pt modelId="{4341AF63-8144-4CFC-B1CC-A19DBDA3A3A4}" type="pres">
      <dgm:prSet presAssocID="{9DFDF976-5238-4DF7-AC4C-E0F43E2A83A1}" presName="parentText" presStyleLbl="node1" presStyleIdx="1" presStyleCnt="5">
        <dgm:presLayoutVars>
          <dgm:chMax val="0"/>
          <dgm:bulletEnabled val="1"/>
        </dgm:presLayoutVars>
      </dgm:prSet>
      <dgm:spPr/>
    </dgm:pt>
    <dgm:pt modelId="{C109E80D-275F-4A0D-BCEF-257BACFC2E39}" type="pres">
      <dgm:prSet presAssocID="{62C8F5EF-2B92-405F-B147-3CAE2D5ABBE3}" presName="spacer" presStyleCnt="0"/>
      <dgm:spPr/>
    </dgm:pt>
    <dgm:pt modelId="{41FEAC0C-FD56-4BA0-A452-E02569E0A540}" type="pres">
      <dgm:prSet presAssocID="{A51A3474-3B8D-4A97-BF80-D40A2A483D44}" presName="parentText" presStyleLbl="node1" presStyleIdx="2" presStyleCnt="5">
        <dgm:presLayoutVars>
          <dgm:chMax val="0"/>
          <dgm:bulletEnabled val="1"/>
        </dgm:presLayoutVars>
      </dgm:prSet>
      <dgm:spPr/>
    </dgm:pt>
    <dgm:pt modelId="{B71751AD-2B9B-4401-9E27-356FEFA198EE}" type="pres">
      <dgm:prSet presAssocID="{4A12946A-FC17-4C24-8F97-7A6EE9E78271}" presName="spacer" presStyleCnt="0"/>
      <dgm:spPr/>
    </dgm:pt>
    <dgm:pt modelId="{B03EED50-9907-4B11-8BC1-26CA15453460}" type="pres">
      <dgm:prSet presAssocID="{C2A4C92D-C20A-4807-9FFF-B1642F4499B8}" presName="parentText" presStyleLbl="node1" presStyleIdx="3" presStyleCnt="5">
        <dgm:presLayoutVars>
          <dgm:chMax val="0"/>
          <dgm:bulletEnabled val="1"/>
        </dgm:presLayoutVars>
      </dgm:prSet>
      <dgm:spPr/>
    </dgm:pt>
    <dgm:pt modelId="{3F376B51-3062-42A3-B0FB-7526134D9A30}" type="pres">
      <dgm:prSet presAssocID="{33BCBD28-DB1D-4575-BE34-05479B569BE3}" presName="spacer" presStyleCnt="0"/>
      <dgm:spPr/>
    </dgm:pt>
    <dgm:pt modelId="{4D6FA989-123E-499E-9F51-F66B60A3CF50}" type="pres">
      <dgm:prSet presAssocID="{6D8FFE3E-308D-494F-8473-785992C1B77A}" presName="parentText" presStyleLbl="node1" presStyleIdx="4" presStyleCnt="5" custScaleX="100000" custLinFactNeighborX="-6490" custLinFactNeighborY="22924">
        <dgm:presLayoutVars>
          <dgm:chMax val="0"/>
          <dgm:bulletEnabled val="1"/>
        </dgm:presLayoutVars>
      </dgm:prSet>
      <dgm:spPr/>
    </dgm:pt>
  </dgm:ptLst>
  <dgm:cxnLst>
    <dgm:cxn modelId="{12F99B0B-8302-446E-B7DB-AE64F6A96223}" srcId="{FD6B638F-D7B9-41F5-9B4A-C6BE0112905E}" destId="{9DFDF976-5238-4DF7-AC4C-E0F43E2A83A1}" srcOrd="1" destOrd="0" parTransId="{8EC60E78-B4F2-4278-8181-C76B8EAD25DD}" sibTransId="{62C8F5EF-2B92-405F-B147-3CAE2D5ABBE3}"/>
    <dgm:cxn modelId="{91669613-F5F1-4074-9F08-322C98238334}" srcId="{FD6B638F-D7B9-41F5-9B4A-C6BE0112905E}" destId="{6D8FFE3E-308D-494F-8473-785992C1B77A}" srcOrd="4" destOrd="0" parTransId="{84EA44DB-CE37-435E-BD75-CF37BB84A48C}" sibTransId="{515EC97B-9008-4D08-9BB6-942FC7B124E3}"/>
    <dgm:cxn modelId="{5DAF7A20-6C89-43E9-A567-2505AAE9A243}" type="presOf" srcId="{9DFDF976-5238-4DF7-AC4C-E0F43E2A83A1}" destId="{4341AF63-8144-4CFC-B1CC-A19DBDA3A3A4}" srcOrd="0" destOrd="0" presId="urn:microsoft.com/office/officeart/2005/8/layout/vList2"/>
    <dgm:cxn modelId="{232C9961-8953-4C2F-93EC-BB907C50A721}" type="presOf" srcId="{C2A4C92D-C20A-4807-9FFF-B1642F4499B8}" destId="{B03EED50-9907-4B11-8BC1-26CA15453460}" srcOrd="0" destOrd="0" presId="urn:microsoft.com/office/officeart/2005/8/layout/vList2"/>
    <dgm:cxn modelId="{2078E341-4FEF-4ACF-A6B6-9F066375D6DF}" type="presOf" srcId="{6D8FFE3E-308D-494F-8473-785992C1B77A}" destId="{4D6FA989-123E-499E-9F51-F66B60A3CF50}" srcOrd="0" destOrd="0" presId="urn:microsoft.com/office/officeart/2005/8/layout/vList2"/>
    <dgm:cxn modelId="{48540744-5BF9-4641-BFE0-547982215660}" srcId="{FD6B638F-D7B9-41F5-9B4A-C6BE0112905E}" destId="{03A83DFE-919F-44D4-BEFD-3D8F3FE34AB0}" srcOrd="0" destOrd="0" parTransId="{82B7212C-64DE-4311-96A3-8AA883A59A35}" sibTransId="{5D6F896B-5BCD-4614-92F1-BD88A9E8E2A4}"/>
    <dgm:cxn modelId="{A9830374-0816-4A75-B689-2842EF311283}" type="presOf" srcId="{03A83DFE-919F-44D4-BEFD-3D8F3FE34AB0}" destId="{D7D4CE07-9170-4422-A9DC-62ACFABA4F31}" srcOrd="0" destOrd="0" presId="urn:microsoft.com/office/officeart/2005/8/layout/vList2"/>
    <dgm:cxn modelId="{EA76DB57-B523-403E-9463-ED337EDEB602}" type="presOf" srcId="{A51A3474-3B8D-4A97-BF80-D40A2A483D44}" destId="{41FEAC0C-FD56-4BA0-A452-E02569E0A540}" srcOrd="0" destOrd="0" presId="urn:microsoft.com/office/officeart/2005/8/layout/vList2"/>
    <dgm:cxn modelId="{D207C692-527B-4535-AD1D-967C1F0F519A}" srcId="{FD6B638F-D7B9-41F5-9B4A-C6BE0112905E}" destId="{C2A4C92D-C20A-4807-9FFF-B1642F4499B8}" srcOrd="3" destOrd="0" parTransId="{35472002-69F6-4134-A09B-74A6DB3F0282}" sibTransId="{33BCBD28-DB1D-4575-BE34-05479B569BE3}"/>
    <dgm:cxn modelId="{35ACACA2-BB25-48A2-9A1D-4DF13B23F2BC}" type="presOf" srcId="{FD6B638F-D7B9-41F5-9B4A-C6BE0112905E}" destId="{0D2E45C4-9298-4845-9815-EDB84056A63C}" srcOrd="0" destOrd="0" presId="urn:microsoft.com/office/officeart/2005/8/layout/vList2"/>
    <dgm:cxn modelId="{B7DA3CD3-01EF-47EB-AD2E-BCC87D1B7793}" srcId="{FD6B638F-D7B9-41F5-9B4A-C6BE0112905E}" destId="{A51A3474-3B8D-4A97-BF80-D40A2A483D44}" srcOrd="2" destOrd="0" parTransId="{73EACE9E-00E8-4715-A4A2-3310B36099D0}" sibTransId="{4A12946A-FC17-4C24-8F97-7A6EE9E78271}"/>
    <dgm:cxn modelId="{0C73E242-B691-4AF4-9FF3-20BABAD64041}" type="presParOf" srcId="{0D2E45C4-9298-4845-9815-EDB84056A63C}" destId="{D7D4CE07-9170-4422-A9DC-62ACFABA4F31}" srcOrd="0" destOrd="0" presId="urn:microsoft.com/office/officeart/2005/8/layout/vList2"/>
    <dgm:cxn modelId="{E406A448-6705-4BA9-80BC-ABE3C9E9B080}" type="presParOf" srcId="{0D2E45C4-9298-4845-9815-EDB84056A63C}" destId="{CC60C66F-4409-4A55-ADB5-9BDDD3F066D5}" srcOrd="1" destOrd="0" presId="urn:microsoft.com/office/officeart/2005/8/layout/vList2"/>
    <dgm:cxn modelId="{2B6D4235-4C55-4C85-999F-A38CC172CF1D}" type="presParOf" srcId="{0D2E45C4-9298-4845-9815-EDB84056A63C}" destId="{4341AF63-8144-4CFC-B1CC-A19DBDA3A3A4}" srcOrd="2" destOrd="0" presId="urn:microsoft.com/office/officeart/2005/8/layout/vList2"/>
    <dgm:cxn modelId="{BCD50494-ACF4-48FE-BA5F-B87191918071}" type="presParOf" srcId="{0D2E45C4-9298-4845-9815-EDB84056A63C}" destId="{C109E80D-275F-4A0D-BCEF-257BACFC2E39}" srcOrd="3" destOrd="0" presId="urn:microsoft.com/office/officeart/2005/8/layout/vList2"/>
    <dgm:cxn modelId="{01432B52-2E0B-4E1A-959D-7B45D348F732}" type="presParOf" srcId="{0D2E45C4-9298-4845-9815-EDB84056A63C}" destId="{41FEAC0C-FD56-4BA0-A452-E02569E0A540}" srcOrd="4" destOrd="0" presId="urn:microsoft.com/office/officeart/2005/8/layout/vList2"/>
    <dgm:cxn modelId="{218823F1-3ACF-43D4-8D97-B07E313B4B60}" type="presParOf" srcId="{0D2E45C4-9298-4845-9815-EDB84056A63C}" destId="{B71751AD-2B9B-4401-9E27-356FEFA198EE}" srcOrd="5" destOrd="0" presId="urn:microsoft.com/office/officeart/2005/8/layout/vList2"/>
    <dgm:cxn modelId="{A078EBC1-3904-435F-958C-4845EFA4303B}" type="presParOf" srcId="{0D2E45C4-9298-4845-9815-EDB84056A63C}" destId="{B03EED50-9907-4B11-8BC1-26CA15453460}" srcOrd="6" destOrd="0" presId="urn:microsoft.com/office/officeart/2005/8/layout/vList2"/>
    <dgm:cxn modelId="{C6570D76-76CE-40B6-9CB6-A7F68C110F21}" type="presParOf" srcId="{0D2E45C4-9298-4845-9815-EDB84056A63C}" destId="{3F376B51-3062-42A3-B0FB-7526134D9A30}" srcOrd="7" destOrd="0" presId="urn:microsoft.com/office/officeart/2005/8/layout/vList2"/>
    <dgm:cxn modelId="{3CD95AAA-DD3F-4E95-9BE0-6CE7D2F9C49D}" type="presParOf" srcId="{0D2E45C4-9298-4845-9815-EDB84056A63C}" destId="{4D6FA989-123E-499E-9F51-F66B60A3CF50}"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000AD3-31DD-4E25-B3E4-8A32E436CDCA}"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69B47D9C-F6D6-47E7-A9FD-661919BF3816}">
      <dgm:prSet custT="1"/>
      <dgm:spPr/>
      <dgm:t>
        <a:bodyPr/>
        <a:lstStyle/>
        <a:p>
          <a:pPr>
            <a:lnSpc>
              <a:spcPct val="100000"/>
            </a:lnSpc>
          </a:pPr>
          <a:r>
            <a:rPr lang="en-US" sz="2400" dirty="0">
              <a:latin typeface="Times New Roman" panose="02020603050405020304" pitchFamily="18" charset="0"/>
              <a:cs typeface="Times New Roman" panose="02020603050405020304" pitchFamily="18" charset="0"/>
            </a:rPr>
            <a:t>Introduction</a:t>
          </a:r>
        </a:p>
      </dgm:t>
    </dgm:pt>
    <dgm:pt modelId="{E873B1FF-D423-475E-A67A-D0A4A40ED455}" type="parTrans" cxnId="{5179DD2C-0451-47C9-9186-27B2FB7FE33B}">
      <dgm:prSet/>
      <dgm:spPr/>
      <dgm:t>
        <a:bodyPr/>
        <a:lstStyle/>
        <a:p>
          <a:endParaRPr lang="en-US" sz="2800"/>
        </a:p>
      </dgm:t>
    </dgm:pt>
    <dgm:pt modelId="{D077CE08-6485-42B7-B508-5EB8002893AC}" type="sibTrans" cxnId="{5179DD2C-0451-47C9-9186-27B2FB7FE33B}">
      <dgm:prSet/>
      <dgm:spPr/>
      <dgm:t>
        <a:bodyPr/>
        <a:lstStyle/>
        <a:p>
          <a:endParaRPr lang="en-US"/>
        </a:p>
      </dgm:t>
    </dgm:pt>
    <dgm:pt modelId="{4F00468B-CD1C-4E4B-8D8C-FF4F61E4D723}">
      <dgm:prSet custT="1"/>
      <dgm:spPr/>
      <dgm:t>
        <a:bodyPr/>
        <a:lstStyle/>
        <a:p>
          <a:pPr>
            <a:lnSpc>
              <a:spcPct val="100000"/>
            </a:lnSpc>
          </a:pPr>
          <a:r>
            <a:rPr lang="en-US" sz="2400" dirty="0">
              <a:latin typeface="Times New Roman" panose="02020603050405020304" pitchFamily="18" charset="0"/>
              <a:cs typeface="Times New Roman" panose="02020603050405020304" pitchFamily="18" charset="0"/>
            </a:rPr>
            <a:t>Literature Review</a:t>
          </a:r>
        </a:p>
      </dgm:t>
    </dgm:pt>
    <dgm:pt modelId="{525B9BD1-8190-445B-9B3B-70320B1FE71F}" type="parTrans" cxnId="{5E2F9377-F0F4-4612-A450-EB0AEFC630EB}">
      <dgm:prSet/>
      <dgm:spPr/>
      <dgm:t>
        <a:bodyPr/>
        <a:lstStyle/>
        <a:p>
          <a:endParaRPr lang="en-US" sz="2800"/>
        </a:p>
      </dgm:t>
    </dgm:pt>
    <dgm:pt modelId="{5A763A55-435F-43B5-B2EC-8580DCEC3CC4}" type="sibTrans" cxnId="{5E2F9377-F0F4-4612-A450-EB0AEFC630EB}">
      <dgm:prSet/>
      <dgm:spPr/>
      <dgm:t>
        <a:bodyPr/>
        <a:lstStyle/>
        <a:p>
          <a:endParaRPr lang="en-US"/>
        </a:p>
      </dgm:t>
    </dgm:pt>
    <dgm:pt modelId="{9BC6B4EA-256C-4B17-ABAA-A72C5A7FD7BE}">
      <dgm:prSet custT="1"/>
      <dgm:spPr/>
      <dgm:t>
        <a:bodyPr/>
        <a:lstStyle/>
        <a:p>
          <a:pPr>
            <a:lnSpc>
              <a:spcPct val="100000"/>
            </a:lnSpc>
          </a:pPr>
          <a:r>
            <a:rPr lang="en-US" sz="2400" dirty="0">
              <a:latin typeface="Times New Roman" panose="02020603050405020304" pitchFamily="18" charset="0"/>
              <a:cs typeface="Times New Roman" panose="02020603050405020304" pitchFamily="18" charset="0"/>
            </a:rPr>
            <a:t>Problem statement </a:t>
          </a:r>
        </a:p>
      </dgm:t>
    </dgm:pt>
    <dgm:pt modelId="{CED4E5ED-1AEF-4CB1-8731-CB84FE45ADC2}" type="parTrans" cxnId="{66488F09-2812-4AA7-93D0-42FCB4273AFA}">
      <dgm:prSet/>
      <dgm:spPr/>
      <dgm:t>
        <a:bodyPr/>
        <a:lstStyle/>
        <a:p>
          <a:endParaRPr lang="en-US" sz="2800"/>
        </a:p>
      </dgm:t>
    </dgm:pt>
    <dgm:pt modelId="{CF2ABC37-7C39-4F26-8867-6B245B801C07}" type="sibTrans" cxnId="{66488F09-2812-4AA7-93D0-42FCB4273AFA}">
      <dgm:prSet/>
      <dgm:spPr/>
      <dgm:t>
        <a:bodyPr/>
        <a:lstStyle/>
        <a:p>
          <a:endParaRPr lang="en-US"/>
        </a:p>
      </dgm:t>
    </dgm:pt>
    <dgm:pt modelId="{068EE9A5-0606-42B8-9C63-13CE3C7D8645}">
      <dgm:prSet custT="1"/>
      <dgm:spPr/>
      <dgm:t>
        <a:bodyPr/>
        <a:lstStyle/>
        <a:p>
          <a:pPr>
            <a:lnSpc>
              <a:spcPct val="100000"/>
            </a:lnSpc>
          </a:pPr>
          <a:r>
            <a:rPr lang="en-US" sz="2400" dirty="0">
              <a:latin typeface="Times New Roman" panose="02020603050405020304" pitchFamily="18" charset="0"/>
              <a:cs typeface="Times New Roman" panose="02020603050405020304" pitchFamily="18" charset="0"/>
            </a:rPr>
            <a:t>Research Objectives</a:t>
          </a:r>
        </a:p>
      </dgm:t>
    </dgm:pt>
    <dgm:pt modelId="{7248A540-6F0C-483B-9663-066234DCD2D7}" type="parTrans" cxnId="{9E95F725-0E5E-434D-89AF-FFF713DC8858}">
      <dgm:prSet/>
      <dgm:spPr/>
      <dgm:t>
        <a:bodyPr/>
        <a:lstStyle/>
        <a:p>
          <a:endParaRPr lang="en-US" sz="2800"/>
        </a:p>
      </dgm:t>
    </dgm:pt>
    <dgm:pt modelId="{D71BA39C-3C8E-4682-A10D-418BD2B9D072}" type="sibTrans" cxnId="{9E95F725-0E5E-434D-89AF-FFF713DC8858}">
      <dgm:prSet/>
      <dgm:spPr/>
      <dgm:t>
        <a:bodyPr/>
        <a:lstStyle/>
        <a:p>
          <a:endParaRPr lang="en-US"/>
        </a:p>
      </dgm:t>
    </dgm:pt>
    <dgm:pt modelId="{2ABAD194-F7F5-4F00-8A3E-B2ACBFC81A0F}">
      <dgm:prSet custT="1"/>
      <dgm:spPr/>
      <dgm:t>
        <a:bodyPr/>
        <a:lstStyle/>
        <a:p>
          <a:pPr>
            <a:lnSpc>
              <a:spcPct val="100000"/>
            </a:lnSpc>
          </a:pPr>
          <a:r>
            <a:rPr lang="en-US" sz="2400" dirty="0">
              <a:latin typeface="Times New Roman" panose="02020603050405020304" pitchFamily="18" charset="0"/>
              <a:cs typeface="Times New Roman" panose="02020603050405020304" pitchFamily="18" charset="0"/>
            </a:rPr>
            <a:t>Proposed Methodology </a:t>
          </a:r>
        </a:p>
      </dgm:t>
    </dgm:pt>
    <dgm:pt modelId="{0E6C45F2-C625-4426-948B-6A0C8FDF034C}" type="parTrans" cxnId="{571A44E3-A1C7-4170-A9E7-62945DA95285}">
      <dgm:prSet/>
      <dgm:spPr/>
      <dgm:t>
        <a:bodyPr/>
        <a:lstStyle/>
        <a:p>
          <a:endParaRPr lang="en-US" sz="2800"/>
        </a:p>
      </dgm:t>
    </dgm:pt>
    <dgm:pt modelId="{74BACB9A-953C-42AB-A3D5-25B7C265A49A}" type="sibTrans" cxnId="{571A44E3-A1C7-4170-A9E7-62945DA95285}">
      <dgm:prSet/>
      <dgm:spPr/>
      <dgm:t>
        <a:bodyPr/>
        <a:lstStyle/>
        <a:p>
          <a:endParaRPr lang="en-US"/>
        </a:p>
      </dgm:t>
    </dgm:pt>
    <dgm:pt modelId="{1892E9F1-6146-433F-87B1-8510C15571CD}">
      <dgm:prSet custT="1"/>
      <dgm:spPr/>
      <dgm:t>
        <a:bodyPr/>
        <a:lstStyle/>
        <a:p>
          <a:pPr>
            <a:lnSpc>
              <a:spcPct val="100000"/>
            </a:lnSpc>
          </a:pPr>
          <a:r>
            <a:rPr lang="en-US" sz="2400" dirty="0">
              <a:latin typeface="Times New Roman" panose="02020603050405020304" pitchFamily="18" charset="0"/>
              <a:cs typeface="Times New Roman" panose="02020603050405020304" pitchFamily="18" charset="0"/>
            </a:rPr>
            <a:t>References </a:t>
          </a:r>
        </a:p>
      </dgm:t>
    </dgm:pt>
    <dgm:pt modelId="{4246F985-7831-46DB-973C-953FDC649FD9}" type="parTrans" cxnId="{76D8D745-1D50-48B4-BC68-C5E1DE737534}">
      <dgm:prSet/>
      <dgm:spPr/>
      <dgm:t>
        <a:bodyPr/>
        <a:lstStyle/>
        <a:p>
          <a:endParaRPr lang="en-US"/>
        </a:p>
      </dgm:t>
    </dgm:pt>
    <dgm:pt modelId="{0E474AEA-824D-4B66-89B5-9254E5D7400E}" type="sibTrans" cxnId="{76D8D745-1D50-48B4-BC68-C5E1DE737534}">
      <dgm:prSet/>
      <dgm:spPr/>
      <dgm:t>
        <a:bodyPr/>
        <a:lstStyle/>
        <a:p>
          <a:endParaRPr lang="en-US"/>
        </a:p>
      </dgm:t>
    </dgm:pt>
    <dgm:pt modelId="{97BF0CE2-4F86-4C8F-AB73-F1F87319D64B}" type="pres">
      <dgm:prSet presAssocID="{0A000AD3-31DD-4E25-B3E4-8A32E436CDCA}" presName="root" presStyleCnt="0">
        <dgm:presLayoutVars>
          <dgm:dir/>
          <dgm:resizeHandles val="exact"/>
        </dgm:presLayoutVars>
      </dgm:prSet>
      <dgm:spPr/>
    </dgm:pt>
    <dgm:pt modelId="{CAAE403C-714D-4E52-B13C-0B8FF4735598}" type="pres">
      <dgm:prSet presAssocID="{69B47D9C-F6D6-47E7-A9FD-661919BF3816}" presName="compNode" presStyleCnt="0"/>
      <dgm:spPr/>
    </dgm:pt>
    <dgm:pt modelId="{7484D74A-E72E-4BB2-9585-2B0296E77C39}" type="pres">
      <dgm:prSet presAssocID="{69B47D9C-F6D6-47E7-A9FD-661919BF3816}" presName="bgRect" presStyleLbl="bgShp" presStyleIdx="0" presStyleCnt="6"/>
      <dgm:spPr/>
    </dgm:pt>
    <dgm:pt modelId="{791CFB25-63AD-4EC4-BEB6-2A9F7B89EECF}" type="pres">
      <dgm:prSet presAssocID="{69B47D9C-F6D6-47E7-A9FD-661919BF381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CFA8DEB9-B587-44F9-93ED-88A311FE7F6A}" type="pres">
      <dgm:prSet presAssocID="{69B47D9C-F6D6-47E7-A9FD-661919BF3816}" presName="spaceRect" presStyleCnt="0"/>
      <dgm:spPr/>
    </dgm:pt>
    <dgm:pt modelId="{33D51B16-26FF-4D99-8137-29E61C837117}" type="pres">
      <dgm:prSet presAssocID="{69B47D9C-F6D6-47E7-A9FD-661919BF3816}" presName="parTx" presStyleLbl="revTx" presStyleIdx="0" presStyleCnt="6">
        <dgm:presLayoutVars>
          <dgm:chMax val="0"/>
          <dgm:chPref val="0"/>
        </dgm:presLayoutVars>
      </dgm:prSet>
      <dgm:spPr/>
    </dgm:pt>
    <dgm:pt modelId="{F172033D-8C48-4C79-B91F-341D9CBCEFCF}" type="pres">
      <dgm:prSet presAssocID="{D077CE08-6485-42B7-B508-5EB8002893AC}" presName="sibTrans" presStyleCnt="0"/>
      <dgm:spPr/>
    </dgm:pt>
    <dgm:pt modelId="{04232110-A322-4B5E-B9AC-E0B0A7495851}" type="pres">
      <dgm:prSet presAssocID="{4F00468B-CD1C-4E4B-8D8C-FF4F61E4D723}" presName="compNode" presStyleCnt="0"/>
      <dgm:spPr/>
    </dgm:pt>
    <dgm:pt modelId="{45840B9A-74FA-4F76-8245-4537BF7E4A6C}" type="pres">
      <dgm:prSet presAssocID="{4F00468B-CD1C-4E4B-8D8C-FF4F61E4D723}" presName="bgRect" presStyleLbl="bgShp" presStyleIdx="1" presStyleCnt="6" custLinFactNeighborX="18130" custLinFactNeighborY="14513"/>
      <dgm:spPr/>
    </dgm:pt>
    <dgm:pt modelId="{9C89D963-837C-4BB8-BDA6-7F9DF727C351}" type="pres">
      <dgm:prSet presAssocID="{4F00468B-CD1C-4E4B-8D8C-FF4F61E4D72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agnostic"/>
        </a:ext>
      </dgm:extLst>
    </dgm:pt>
    <dgm:pt modelId="{D2E95893-9FF0-44EB-9050-F3036B8EA536}" type="pres">
      <dgm:prSet presAssocID="{4F00468B-CD1C-4E4B-8D8C-FF4F61E4D723}" presName="spaceRect" presStyleCnt="0"/>
      <dgm:spPr/>
    </dgm:pt>
    <dgm:pt modelId="{33EEF6F7-3002-4348-8946-47A5C0578EBE}" type="pres">
      <dgm:prSet presAssocID="{4F00468B-CD1C-4E4B-8D8C-FF4F61E4D723}" presName="parTx" presStyleLbl="revTx" presStyleIdx="1" presStyleCnt="6" custLinFactNeighborX="-36" custLinFactNeighborY="1808">
        <dgm:presLayoutVars>
          <dgm:chMax val="0"/>
          <dgm:chPref val="0"/>
        </dgm:presLayoutVars>
      </dgm:prSet>
      <dgm:spPr/>
    </dgm:pt>
    <dgm:pt modelId="{F939493B-D850-4812-AAFC-73633C813266}" type="pres">
      <dgm:prSet presAssocID="{5A763A55-435F-43B5-B2EC-8580DCEC3CC4}" presName="sibTrans" presStyleCnt="0"/>
      <dgm:spPr/>
    </dgm:pt>
    <dgm:pt modelId="{1481BB24-3E7E-4129-AC5E-D1ABDB9559B9}" type="pres">
      <dgm:prSet presAssocID="{9BC6B4EA-256C-4B17-ABAA-A72C5A7FD7BE}" presName="compNode" presStyleCnt="0"/>
      <dgm:spPr/>
    </dgm:pt>
    <dgm:pt modelId="{072EEEF8-EF04-4ADE-BB43-7EE1193E0C6C}" type="pres">
      <dgm:prSet presAssocID="{9BC6B4EA-256C-4B17-ABAA-A72C5A7FD7BE}" presName="bgRect" presStyleLbl="bgShp" presStyleIdx="2" presStyleCnt="6"/>
      <dgm:spPr/>
    </dgm:pt>
    <dgm:pt modelId="{C31497AA-C5BC-4550-B5BA-2613BC5BF176}" type="pres">
      <dgm:prSet presAssocID="{9BC6B4EA-256C-4B17-ABAA-A72C5A7FD7B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abric Report Library"/>
        </a:ext>
      </dgm:extLst>
    </dgm:pt>
    <dgm:pt modelId="{9E654CA2-5657-4C63-902E-BC6EDF317D93}" type="pres">
      <dgm:prSet presAssocID="{9BC6B4EA-256C-4B17-ABAA-A72C5A7FD7BE}" presName="spaceRect" presStyleCnt="0"/>
      <dgm:spPr/>
    </dgm:pt>
    <dgm:pt modelId="{2CF6BDAD-8AA2-4E8A-BBAD-1141D7A1C5A1}" type="pres">
      <dgm:prSet presAssocID="{9BC6B4EA-256C-4B17-ABAA-A72C5A7FD7BE}" presName="parTx" presStyleLbl="revTx" presStyleIdx="2" presStyleCnt="6">
        <dgm:presLayoutVars>
          <dgm:chMax val="0"/>
          <dgm:chPref val="0"/>
        </dgm:presLayoutVars>
      </dgm:prSet>
      <dgm:spPr/>
    </dgm:pt>
    <dgm:pt modelId="{644206AF-C633-47CD-B409-DFAC4DC6BF7D}" type="pres">
      <dgm:prSet presAssocID="{CF2ABC37-7C39-4F26-8867-6B245B801C07}" presName="sibTrans" presStyleCnt="0"/>
      <dgm:spPr/>
    </dgm:pt>
    <dgm:pt modelId="{5D73326C-1209-4BDE-923F-A563C44FCD0A}" type="pres">
      <dgm:prSet presAssocID="{068EE9A5-0606-42B8-9C63-13CE3C7D8645}" presName="compNode" presStyleCnt="0"/>
      <dgm:spPr/>
    </dgm:pt>
    <dgm:pt modelId="{FF60CB18-02D1-453B-8EF4-2CE6AC6EDE90}" type="pres">
      <dgm:prSet presAssocID="{068EE9A5-0606-42B8-9C63-13CE3C7D8645}" presName="bgRect" presStyleLbl="bgShp" presStyleIdx="3" presStyleCnt="6"/>
      <dgm:spPr/>
    </dgm:pt>
    <dgm:pt modelId="{6F738389-B84B-4F33-9D28-B70DEBB05BA9}" type="pres">
      <dgm:prSet presAssocID="{068EE9A5-0606-42B8-9C63-13CE3C7D864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sign"/>
        </a:ext>
      </dgm:extLst>
    </dgm:pt>
    <dgm:pt modelId="{9AF80CE8-EE49-4B53-A82E-57C01D6B21B9}" type="pres">
      <dgm:prSet presAssocID="{068EE9A5-0606-42B8-9C63-13CE3C7D8645}" presName="spaceRect" presStyleCnt="0"/>
      <dgm:spPr/>
    </dgm:pt>
    <dgm:pt modelId="{D923D802-EAF4-4560-A3EA-BC93BA3E9A87}" type="pres">
      <dgm:prSet presAssocID="{068EE9A5-0606-42B8-9C63-13CE3C7D8645}" presName="parTx" presStyleLbl="revTx" presStyleIdx="3" presStyleCnt="6">
        <dgm:presLayoutVars>
          <dgm:chMax val="0"/>
          <dgm:chPref val="0"/>
        </dgm:presLayoutVars>
      </dgm:prSet>
      <dgm:spPr/>
    </dgm:pt>
    <dgm:pt modelId="{1EC27B60-FDEE-48B7-93F4-6435D7FD8AEC}" type="pres">
      <dgm:prSet presAssocID="{D71BA39C-3C8E-4682-A10D-418BD2B9D072}" presName="sibTrans" presStyleCnt="0"/>
      <dgm:spPr/>
    </dgm:pt>
    <dgm:pt modelId="{DFA72339-3895-49C6-A284-1A85F5C1FD49}" type="pres">
      <dgm:prSet presAssocID="{2ABAD194-F7F5-4F00-8A3E-B2ACBFC81A0F}" presName="compNode" presStyleCnt="0"/>
      <dgm:spPr/>
    </dgm:pt>
    <dgm:pt modelId="{04F23E28-1D84-451B-8C51-93F812944759}" type="pres">
      <dgm:prSet presAssocID="{2ABAD194-F7F5-4F00-8A3E-B2ACBFC81A0F}" presName="bgRect" presStyleLbl="bgShp" presStyleIdx="4" presStyleCnt="6"/>
      <dgm:spPr/>
    </dgm:pt>
    <dgm:pt modelId="{C31FAC83-0384-4D11-BD57-FA884C557E4F}" type="pres">
      <dgm:prSet presAssocID="{2ABAD194-F7F5-4F00-8A3E-B2ACBFC81A0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Enrollment"/>
        </a:ext>
      </dgm:extLst>
    </dgm:pt>
    <dgm:pt modelId="{7701AB67-DBFB-4A9C-AD25-D171AA8C1E36}" type="pres">
      <dgm:prSet presAssocID="{2ABAD194-F7F5-4F00-8A3E-B2ACBFC81A0F}" presName="spaceRect" presStyleCnt="0"/>
      <dgm:spPr/>
    </dgm:pt>
    <dgm:pt modelId="{F89F7EDB-5C9D-4D92-A6E4-D1C3DF9130D6}" type="pres">
      <dgm:prSet presAssocID="{2ABAD194-F7F5-4F00-8A3E-B2ACBFC81A0F}" presName="parTx" presStyleLbl="revTx" presStyleIdx="4" presStyleCnt="6">
        <dgm:presLayoutVars>
          <dgm:chMax val="0"/>
          <dgm:chPref val="0"/>
        </dgm:presLayoutVars>
      </dgm:prSet>
      <dgm:spPr/>
    </dgm:pt>
    <dgm:pt modelId="{A9EF914C-F2D8-4876-B80D-48AC9EAE5F3C}" type="pres">
      <dgm:prSet presAssocID="{74BACB9A-953C-42AB-A3D5-25B7C265A49A}" presName="sibTrans" presStyleCnt="0"/>
      <dgm:spPr/>
    </dgm:pt>
    <dgm:pt modelId="{7BBB7D57-5932-4F1E-9812-A76A61C6C10D}" type="pres">
      <dgm:prSet presAssocID="{1892E9F1-6146-433F-87B1-8510C15571CD}" presName="compNode" presStyleCnt="0"/>
      <dgm:spPr/>
    </dgm:pt>
    <dgm:pt modelId="{5358AA79-BEC2-4A75-BC9A-2FF2D09E14BA}" type="pres">
      <dgm:prSet presAssocID="{1892E9F1-6146-433F-87B1-8510C15571CD}" presName="bgRect" presStyleLbl="bgShp" presStyleIdx="5" presStyleCnt="6"/>
      <dgm:spPr/>
    </dgm:pt>
    <dgm:pt modelId="{970E8F6B-F547-4660-A0C5-4902410DF8AE}" type="pres">
      <dgm:prSet presAssocID="{1892E9F1-6146-433F-87B1-8510C15571C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ooter"/>
        </a:ext>
      </dgm:extLst>
    </dgm:pt>
    <dgm:pt modelId="{AF8F5887-19A1-46FC-A9DB-6148B05E77C4}" type="pres">
      <dgm:prSet presAssocID="{1892E9F1-6146-433F-87B1-8510C15571CD}" presName="spaceRect" presStyleCnt="0"/>
      <dgm:spPr/>
    </dgm:pt>
    <dgm:pt modelId="{490D5C21-BC7C-471E-97AD-98284F460D80}" type="pres">
      <dgm:prSet presAssocID="{1892E9F1-6146-433F-87B1-8510C15571CD}" presName="parTx" presStyleLbl="revTx" presStyleIdx="5" presStyleCnt="6">
        <dgm:presLayoutVars>
          <dgm:chMax val="0"/>
          <dgm:chPref val="0"/>
        </dgm:presLayoutVars>
      </dgm:prSet>
      <dgm:spPr/>
    </dgm:pt>
  </dgm:ptLst>
  <dgm:cxnLst>
    <dgm:cxn modelId="{66488F09-2812-4AA7-93D0-42FCB4273AFA}" srcId="{0A000AD3-31DD-4E25-B3E4-8A32E436CDCA}" destId="{9BC6B4EA-256C-4B17-ABAA-A72C5A7FD7BE}" srcOrd="2" destOrd="0" parTransId="{CED4E5ED-1AEF-4CB1-8731-CB84FE45ADC2}" sibTransId="{CF2ABC37-7C39-4F26-8867-6B245B801C07}"/>
    <dgm:cxn modelId="{8F18D323-CC94-4CA2-AEFD-B84519533F22}" type="presOf" srcId="{068EE9A5-0606-42B8-9C63-13CE3C7D8645}" destId="{D923D802-EAF4-4560-A3EA-BC93BA3E9A87}" srcOrd="0" destOrd="0" presId="urn:microsoft.com/office/officeart/2018/2/layout/IconVerticalSolidList"/>
    <dgm:cxn modelId="{9E95F725-0E5E-434D-89AF-FFF713DC8858}" srcId="{0A000AD3-31DD-4E25-B3E4-8A32E436CDCA}" destId="{068EE9A5-0606-42B8-9C63-13CE3C7D8645}" srcOrd="3" destOrd="0" parTransId="{7248A540-6F0C-483B-9663-066234DCD2D7}" sibTransId="{D71BA39C-3C8E-4682-A10D-418BD2B9D072}"/>
    <dgm:cxn modelId="{5179DD2C-0451-47C9-9186-27B2FB7FE33B}" srcId="{0A000AD3-31DD-4E25-B3E4-8A32E436CDCA}" destId="{69B47D9C-F6D6-47E7-A9FD-661919BF3816}" srcOrd="0" destOrd="0" parTransId="{E873B1FF-D423-475E-A67A-D0A4A40ED455}" sibTransId="{D077CE08-6485-42B7-B508-5EB8002893AC}"/>
    <dgm:cxn modelId="{76D8D745-1D50-48B4-BC68-C5E1DE737534}" srcId="{0A000AD3-31DD-4E25-B3E4-8A32E436CDCA}" destId="{1892E9F1-6146-433F-87B1-8510C15571CD}" srcOrd="5" destOrd="0" parTransId="{4246F985-7831-46DB-973C-953FDC649FD9}" sibTransId="{0E474AEA-824D-4B66-89B5-9254E5D7400E}"/>
    <dgm:cxn modelId="{5E2F9377-F0F4-4612-A450-EB0AEFC630EB}" srcId="{0A000AD3-31DD-4E25-B3E4-8A32E436CDCA}" destId="{4F00468B-CD1C-4E4B-8D8C-FF4F61E4D723}" srcOrd="1" destOrd="0" parTransId="{525B9BD1-8190-445B-9B3B-70320B1FE71F}" sibTransId="{5A763A55-435F-43B5-B2EC-8580DCEC3CC4}"/>
    <dgm:cxn modelId="{5595B89B-D488-4EF8-A256-876C00C28CEA}" type="presOf" srcId="{2ABAD194-F7F5-4F00-8A3E-B2ACBFC81A0F}" destId="{F89F7EDB-5C9D-4D92-A6E4-D1C3DF9130D6}" srcOrd="0" destOrd="0" presId="urn:microsoft.com/office/officeart/2018/2/layout/IconVerticalSolidList"/>
    <dgm:cxn modelId="{4D7C58AD-21DC-4372-9B6E-E286FD23EF94}" type="presOf" srcId="{69B47D9C-F6D6-47E7-A9FD-661919BF3816}" destId="{33D51B16-26FF-4D99-8137-29E61C837117}" srcOrd="0" destOrd="0" presId="urn:microsoft.com/office/officeart/2018/2/layout/IconVerticalSolidList"/>
    <dgm:cxn modelId="{DF3B2EC1-B9AA-4A64-83E8-02F40F73D769}" type="presOf" srcId="{9BC6B4EA-256C-4B17-ABAA-A72C5A7FD7BE}" destId="{2CF6BDAD-8AA2-4E8A-BBAD-1141D7A1C5A1}" srcOrd="0" destOrd="0" presId="urn:microsoft.com/office/officeart/2018/2/layout/IconVerticalSolidList"/>
    <dgm:cxn modelId="{FDA5FDC6-D278-4378-9884-2D04B81C492F}" type="presOf" srcId="{1892E9F1-6146-433F-87B1-8510C15571CD}" destId="{490D5C21-BC7C-471E-97AD-98284F460D80}" srcOrd="0" destOrd="0" presId="urn:microsoft.com/office/officeart/2018/2/layout/IconVerticalSolidList"/>
    <dgm:cxn modelId="{2060DDCE-8BBE-4ECD-8CE1-3B1C111A8F7D}" type="presOf" srcId="{0A000AD3-31DD-4E25-B3E4-8A32E436CDCA}" destId="{97BF0CE2-4F86-4C8F-AB73-F1F87319D64B}" srcOrd="0" destOrd="0" presId="urn:microsoft.com/office/officeart/2018/2/layout/IconVerticalSolidList"/>
    <dgm:cxn modelId="{443FE6D9-7993-42F5-AE2F-ADE4EACED657}" type="presOf" srcId="{4F00468B-CD1C-4E4B-8D8C-FF4F61E4D723}" destId="{33EEF6F7-3002-4348-8946-47A5C0578EBE}" srcOrd="0" destOrd="0" presId="urn:microsoft.com/office/officeart/2018/2/layout/IconVerticalSolidList"/>
    <dgm:cxn modelId="{571A44E3-A1C7-4170-A9E7-62945DA95285}" srcId="{0A000AD3-31DD-4E25-B3E4-8A32E436CDCA}" destId="{2ABAD194-F7F5-4F00-8A3E-B2ACBFC81A0F}" srcOrd="4" destOrd="0" parTransId="{0E6C45F2-C625-4426-948B-6A0C8FDF034C}" sibTransId="{74BACB9A-953C-42AB-A3D5-25B7C265A49A}"/>
    <dgm:cxn modelId="{7D50B388-39EC-452C-A9DD-1EF903928C8B}" type="presParOf" srcId="{97BF0CE2-4F86-4C8F-AB73-F1F87319D64B}" destId="{CAAE403C-714D-4E52-B13C-0B8FF4735598}" srcOrd="0" destOrd="0" presId="urn:microsoft.com/office/officeart/2018/2/layout/IconVerticalSolidList"/>
    <dgm:cxn modelId="{D54AF975-3A26-4852-A3E9-740449BC9121}" type="presParOf" srcId="{CAAE403C-714D-4E52-B13C-0B8FF4735598}" destId="{7484D74A-E72E-4BB2-9585-2B0296E77C39}" srcOrd="0" destOrd="0" presId="urn:microsoft.com/office/officeart/2018/2/layout/IconVerticalSolidList"/>
    <dgm:cxn modelId="{8FEB85AA-A819-446C-8858-C7C108D5B566}" type="presParOf" srcId="{CAAE403C-714D-4E52-B13C-0B8FF4735598}" destId="{791CFB25-63AD-4EC4-BEB6-2A9F7B89EECF}" srcOrd="1" destOrd="0" presId="urn:microsoft.com/office/officeart/2018/2/layout/IconVerticalSolidList"/>
    <dgm:cxn modelId="{2B08D28A-3471-4AAF-9D36-35507D036581}" type="presParOf" srcId="{CAAE403C-714D-4E52-B13C-0B8FF4735598}" destId="{CFA8DEB9-B587-44F9-93ED-88A311FE7F6A}" srcOrd="2" destOrd="0" presId="urn:microsoft.com/office/officeart/2018/2/layout/IconVerticalSolidList"/>
    <dgm:cxn modelId="{AF2E64CD-A2F6-4631-8E6C-84B9B7DB451B}" type="presParOf" srcId="{CAAE403C-714D-4E52-B13C-0B8FF4735598}" destId="{33D51B16-26FF-4D99-8137-29E61C837117}" srcOrd="3" destOrd="0" presId="urn:microsoft.com/office/officeart/2018/2/layout/IconVerticalSolidList"/>
    <dgm:cxn modelId="{CD58207E-54BB-4058-8080-938DDF0404D6}" type="presParOf" srcId="{97BF0CE2-4F86-4C8F-AB73-F1F87319D64B}" destId="{F172033D-8C48-4C79-B91F-341D9CBCEFCF}" srcOrd="1" destOrd="0" presId="urn:microsoft.com/office/officeart/2018/2/layout/IconVerticalSolidList"/>
    <dgm:cxn modelId="{7AAA8227-EA21-4164-8598-6589DE880AD6}" type="presParOf" srcId="{97BF0CE2-4F86-4C8F-AB73-F1F87319D64B}" destId="{04232110-A322-4B5E-B9AC-E0B0A7495851}" srcOrd="2" destOrd="0" presId="urn:microsoft.com/office/officeart/2018/2/layout/IconVerticalSolidList"/>
    <dgm:cxn modelId="{89F1A70F-7D6B-4F85-84F3-8543BD3354B1}" type="presParOf" srcId="{04232110-A322-4B5E-B9AC-E0B0A7495851}" destId="{45840B9A-74FA-4F76-8245-4537BF7E4A6C}" srcOrd="0" destOrd="0" presId="urn:microsoft.com/office/officeart/2018/2/layout/IconVerticalSolidList"/>
    <dgm:cxn modelId="{D2778833-48DB-4F77-AEE5-94C672BD4A35}" type="presParOf" srcId="{04232110-A322-4B5E-B9AC-E0B0A7495851}" destId="{9C89D963-837C-4BB8-BDA6-7F9DF727C351}" srcOrd="1" destOrd="0" presId="urn:microsoft.com/office/officeart/2018/2/layout/IconVerticalSolidList"/>
    <dgm:cxn modelId="{EF75961D-315C-4521-B173-D0008B4A259C}" type="presParOf" srcId="{04232110-A322-4B5E-B9AC-E0B0A7495851}" destId="{D2E95893-9FF0-44EB-9050-F3036B8EA536}" srcOrd="2" destOrd="0" presId="urn:microsoft.com/office/officeart/2018/2/layout/IconVerticalSolidList"/>
    <dgm:cxn modelId="{6230F4A6-2ACD-43FA-86CE-EE08CBC74942}" type="presParOf" srcId="{04232110-A322-4B5E-B9AC-E0B0A7495851}" destId="{33EEF6F7-3002-4348-8946-47A5C0578EBE}" srcOrd="3" destOrd="0" presId="urn:microsoft.com/office/officeart/2018/2/layout/IconVerticalSolidList"/>
    <dgm:cxn modelId="{D4A15666-A717-40DF-A894-95D5CF06BCCA}" type="presParOf" srcId="{97BF0CE2-4F86-4C8F-AB73-F1F87319D64B}" destId="{F939493B-D850-4812-AAFC-73633C813266}" srcOrd="3" destOrd="0" presId="urn:microsoft.com/office/officeart/2018/2/layout/IconVerticalSolidList"/>
    <dgm:cxn modelId="{27EA8F62-7955-4F60-8E9F-0FFB5B3B2BEB}" type="presParOf" srcId="{97BF0CE2-4F86-4C8F-AB73-F1F87319D64B}" destId="{1481BB24-3E7E-4129-AC5E-D1ABDB9559B9}" srcOrd="4" destOrd="0" presId="urn:microsoft.com/office/officeart/2018/2/layout/IconVerticalSolidList"/>
    <dgm:cxn modelId="{62A27F66-0A3D-44B4-BC5F-61E2F700AF68}" type="presParOf" srcId="{1481BB24-3E7E-4129-AC5E-D1ABDB9559B9}" destId="{072EEEF8-EF04-4ADE-BB43-7EE1193E0C6C}" srcOrd="0" destOrd="0" presId="urn:microsoft.com/office/officeart/2018/2/layout/IconVerticalSolidList"/>
    <dgm:cxn modelId="{9E7A289F-8D80-44CA-8B0D-5707AC718FE3}" type="presParOf" srcId="{1481BB24-3E7E-4129-AC5E-D1ABDB9559B9}" destId="{C31497AA-C5BC-4550-B5BA-2613BC5BF176}" srcOrd="1" destOrd="0" presId="urn:microsoft.com/office/officeart/2018/2/layout/IconVerticalSolidList"/>
    <dgm:cxn modelId="{3018869E-9E98-4056-8D1D-35261D7A8569}" type="presParOf" srcId="{1481BB24-3E7E-4129-AC5E-D1ABDB9559B9}" destId="{9E654CA2-5657-4C63-902E-BC6EDF317D93}" srcOrd="2" destOrd="0" presId="urn:microsoft.com/office/officeart/2018/2/layout/IconVerticalSolidList"/>
    <dgm:cxn modelId="{67BC3347-E494-40F1-B388-55C215DEDDD6}" type="presParOf" srcId="{1481BB24-3E7E-4129-AC5E-D1ABDB9559B9}" destId="{2CF6BDAD-8AA2-4E8A-BBAD-1141D7A1C5A1}" srcOrd="3" destOrd="0" presId="urn:microsoft.com/office/officeart/2018/2/layout/IconVerticalSolidList"/>
    <dgm:cxn modelId="{1FB335ED-7837-4476-A7E6-22322BDEE5A6}" type="presParOf" srcId="{97BF0CE2-4F86-4C8F-AB73-F1F87319D64B}" destId="{644206AF-C633-47CD-B409-DFAC4DC6BF7D}" srcOrd="5" destOrd="0" presId="urn:microsoft.com/office/officeart/2018/2/layout/IconVerticalSolidList"/>
    <dgm:cxn modelId="{623728E1-EB00-4BD9-87BE-06F6E1DDB0ED}" type="presParOf" srcId="{97BF0CE2-4F86-4C8F-AB73-F1F87319D64B}" destId="{5D73326C-1209-4BDE-923F-A563C44FCD0A}" srcOrd="6" destOrd="0" presId="urn:microsoft.com/office/officeart/2018/2/layout/IconVerticalSolidList"/>
    <dgm:cxn modelId="{DBEDBDFF-8232-4663-AD80-F4D2F700E971}" type="presParOf" srcId="{5D73326C-1209-4BDE-923F-A563C44FCD0A}" destId="{FF60CB18-02D1-453B-8EF4-2CE6AC6EDE90}" srcOrd="0" destOrd="0" presId="urn:microsoft.com/office/officeart/2018/2/layout/IconVerticalSolidList"/>
    <dgm:cxn modelId="{EB0F8497-62FD-4D9F-BE48-089FCD97269C}" type="presParOf" srcId="{5D73326C-1209-4BDE-923F-A563C44FCD0A}" destId="{6F738389-B84B-4F33-9D28-B70DEBB05BA9}" srcOrd="1" destOrd="0" presId="urn:microsoft.com/office/officeart/2018/2/layout/IconVerticalSolidList"/>
    <dgm:cxn modelId="{70983B97-C386-43A4-9F44-55C848BD26E2}" type="presParOf" srcId="{5D73326C-1209-4BDE-923F-A563C44FCD0A}" destId="{9AF80CE8-EE49-4B53-A82E-57C01D6B21B9}" srcOrd="2" destOrd="0" presId="urn:microsoft.com/office/officeart/2018/2/layout/IconVerticalSolidList"/>
    <dgm:cxn modelId="{815C203B-9079-4944-AB3B-8A9C24872537}" type="presParOf" srcId="{5D73326C-1209-4BDE-923F-A563C44FCD0A}" destId="{D923D802-EAF4-4560-A3EA-BC93BA3E9A87}" srcOrd="3" destOrd="0" presId="urn:microsoft.com/office/officeart/2018/2/layout/IconVerticalSolidList"/>
    <dgm:cxn modelId="{B9D95B6F-B185-4016-9370-AD153E1B319A}" type="presParOf" srcId="{97BF0CE2-4F86-4C8F-AB73-F1F87319D64B}" destId="{1EC27B60-FDEE-48B7-93F4-6435D7FD8AEC}" srcOrd="7" destOrd="0" presId="urn:microsoft.com/office/officeart/2018/2/layout/IconVerticalSolidList"/>
    <dgm:cxn modelId="{10AC8E6D-808D-48E7-943C-8B19A5B122B7}" type="presParOf" srcId="{97BF0CE2-4F86-4C8F-AB73-F1F87319D64B}" destId="{DFA72339-3895-49C6-A284-1A85F5C1FD49}" srcOrd="8" destOrd="0" presId="urn:microsoft.com/office/officeart/2018/2/layout/IconVerticalSolidList"/>
    <dgm:cxn modelId="{6CD5F089-3CB5-474B-8AD2-00279ABD8F1B}" type="presParOf" srcId="{DFA72339-3895-49C6-A284-1A85F5C1FD49}" destId="{04F23E28-1D84-451B-8C51-93F812944759}" srcOrd="0" destOrd="0" presId="urn:microsoft.com/office/officeart/2018/2/layout/IconVerticalSolidList"/>
    <dgm:cxn modelId="{936E66A9-53BB-448E-9CB6-067C90D8D7DB}" type="presParOf" srcId="{DFA72339-3895-49C6-A284-1A85F5C1FD49}" destId="{C31FAC83-0384-4D11-BD57-FA884C557E4F}" srcOrd="1" destOrd="0" presId="urn:microsoft.com/office/officeart/2018/2/layout/IconVerticalSolidList"/>
    <dgm:cxn modelId="{A3841639-7300-4509-8826-734AF628623C}" type="presParOf" srcId="{DFA72339-3895-49C6-A284-1A85F5C1FD49}" destId="{7701AB67-DBFB-4A9C-AD25-D171AA8C1E36}" srcOrd="2" destOrd="0" presId="urn:microsoft.com/office/officeart/2018/2/layout/IconVerticalSolidList"/>
    <dgm:cxn modelId="{3B49C68A-AB0C-4B8B-865F-8FAB470E1338}" type="presParOf" srcId="{DFA72339-3895-49C6-A284-1A85F5C1FD49}" destId="{F89F7EDB-5C9D-4D92-A6E4-D1C3DF9130D6}" srcOrd="3" destOrd="0" presId="urn:microsoft.com/office/officeart/2018/2/layout/IconVerticalSolidList"/>
    <dgm:cxn modelId="{B229AF58-2DC3-4FC5-9BDF-1C98CE5C25A2}" type="presParOf" srcId="{97BF0CE2-4F86-4C8F-AB73-F1F87319D64B}" destId="{A9EF914C-F2D8-4876-B80D-48AC9EAE5F3C}" srcOrd="9" destOrd="0" presId="urn:microsoft.com/office/officeart/2018/2/layout/IconVerticalSolidList"/>
    <dgm:cxn modelId="{7D0BA564-6457-45FC-92DD-0A87D60CDD1A}" type="presParOf" srcId="{97BF0CE2-4F86-4C8F-AB73-F1F87319D64B}" destId="{7BBB7D57-5932-4F1E-9812-A76A61C6C10D}" srcOrd="10" destOrd="0" presId="urn:microsoft.com/office/officeart/2018/2/layout/IconVerticalSolidList"/>
    <dgm:cxn modelId="{D2244444-D2D9-4EF3-8746-822B6858FFE0}" type="presParOf" srcId="{7BBB7D57-5932-4F1E-9812-A76A61C6C10D}" destId="{5358AA79-BEC2-4A75-BC9A-2FF2D09E14BA}" srcOrd="0" destOrd="0" presId="urn:microsoft.com/office/officeart/2018/2/layout/IconVerticalSolidList"/>
    <dgm:cxn modelId="{463FBA60-3A4A-449A-8CAA-4F2230D98F11}" type="presParOf" srcId="{7BBB7D57-5932-4F1E-9812-A76A61C6C10D}" destId="{970E8F6B-F547-4660-A0C5-4902410DF8AE}" srcOrd="1" destOrd="0" presId="urn:microsoft.com/office/officeart/2018/2/layout/IconVerticalSolidList"/>
    <dgm:cxn modelId="{27DB2C62-AEC0-40DC-B363-F8AD698286C9}" type="presParOf" srcId="{7BBB7D57-5932-4F1E-9812-A76A61C6C10D}" destId="{AF8F5887-19A1-46FC-A9DB-6148B05E77C4}" srcOrd="2" destOrd="0" presId="urn:microsoft.com/office/officeart/2018/2/layout/IconVerticalSolidList"/>
    <dgm:cxn modelId="{B5FC7468-F913-42E0-83F3-D741A20892BF}" type="presParOf" srcId="{7BBB7D57-5932-4F1E-9812-A76A61C6C10D}" destId="{490D5C21-BC7C-471E-97AD-98284F460D80}" srcOrd="3" destOrd="0" presId="urn:microsoft.com/office/officeart/2018/2/layout/IconVerticalSolid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44BFD2-AAE5-4B0A-9D81-AAFF70DE9615}"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764A8188-CCD0-4C74-BD8D-3B404832F532}">
      <dgm:prSet custT="1"/>
      <dgm:spPr/>
      <dgm:t>
        <a:bodyPr/>
        <a:lstStyle/>
        <a:p>
          <a:r>
            <a:rPr lang="en-US" sz="1600" b="0" i="0" dirty="0"/>
            <a:t>Converting smart objects to social objects</a:t>
          </a:r>
          <a:endParaRPr lang="en-US" sz="1600" dirty="0"/>
        </a:p>
      </dgm:t>
    </dgm:pt>
    <dgm:pt modelId="{14EA85C6-1D6B-4B25-9542-ED63DC2684E5}" type="parTrans" cxnId="{AB2FC8E6-FCA3-4714-9443-D35F8583983D}">
      <dgm:prSet/>
      <dgm:spPr/>
      <dgm:t>
        <a:bodyPr/>
        <a:lstStyle/>
        <a:p>
          <a:endParaRPr lang="en-US" sz="2000"/>
        </a:p>
      </dgm:t>
    </dgm:pt>
    <dgm:pt modelId="{17B719E2-C95C-4F7B-8EFF-8FC5BE5BB4C8}" type="sibTrans" cxnId="{AB2FC8E6-FCA3-4714-9443-D35F8583983D}">
      <dgm:prSet/>
      <dgm:spPr/>
      <dgm:t>
        <a:bodyPr/>
        <a:lstStyle/>
        <a:p>
          <a:endParaRPr lang="en-US" sz="2000"/>
        </a:p>
      </dgm:t>
    </dgm:pt>
    <dgm:pt modelId="{F7B137BF-0748-4928-80DB-10312083AE61}">
      <dgm:prSet custT="1"/>
      <dgm:spPr/>
      <dgm:t>
        <a:bodyPr/>
        <a:lstStyle/>
        <a:p>
          <a:r>
            <a:rPr lang="en-US" sz="1600" dirty="0"/>
            <a:t>Introduce social behavior in the objects</a:t>
          </a:r>
        </a:p>
      </dgm:t>
    </dgm:pt>
    <dgm:pt modelId="{BDC63322-D507-4746-98CF-1F5D158484DB}" type="parTrans" cxnId="{ADA37204-F14B-413C-B989-14897E0AE623}">
      <dgm:prSet/>
      <dgm:spPr/>
      <dgm:t>
        <a:bodyPr/>
        <a:lstStyle/>
        <a:p>
          <a:endParaRPr lang="en-US" sz="2000"/>
        </a:p>
      </dgm:t>
    </dgm:pt>
    <dgm:pt modelId="{F6B0FF80-51D9-4F24-B447-EB19FC165AAD}" type="sibTrans" cxnId="{ADA37204-F14B-413C-B989-14897E0AE623}">
      <dgm:prSet/>
      <dgm:spPr/>
      <dgm:t>
        <a:bodyPr/>
        <a:lstStyle/>
        <a:p>
          <a:endParaRPr lang="en-US" sz="2000"/>
        </a:p>
      </dgm:t>
    </dgm:pt>
    <dgm:pt modelId="{FEF1600D-5653-43DA-920D-115D13EB41CF}">
      <dgm:prSet custT="1"/>
      <dgm:spPr/>
      <dgm:t>
        <a:bodyPr/>
        <a:lstStyle/>
        <a:p>
          <a:r>
            <a:rPr lang="en-US" sz="1600" b="0" i="0" dirty="0"/>
            <a:t>To mange  communication between social networks and Internet of Things </a:t>
          </a:r>
          <a:endParaRPr lang="en-US" sz="1600" dirty="0"/>
        </a:p>
      </dgm:t>
    </dgm:pt>
    <dgm:pt modelId="{E59D2239-5358-4E15-A14F-6B3461ABD0B2}" type="parTrans" cxnId="{9F3DF6B0-F602-4678-9C14-B9D5B77BAB80}">
      <dgm:prSet/>
      <dgm:spPr/>
      <dgm:t>
        <a:bodyPr/>
        <a:lstStyle/>
        <a:p>
          <a:endParaRPr lang="en-US" sz="2000"/>
        </a:p>
      </dgm:t>
    </dgm:pt>
    <dgm:pt modelId="{3CD31461-8893-4B37-BD53-CE9B1C1C729E}" type="sibTrans" cxnId="{9F3DF6B0-F602-4678-9C14-B9D5B77BAB80}">
      <dgm:prSet/>
      <dgm:spPr/>
      <dgm:t>
        <a:bodyPr/>
        <a:lstStyle/>
        <a:p>
          <a:endParaRPr lang="en-US" sz="2000"/>
        </a:p>
      </dgm:t>
    </dgm:pt>
    <dgm:pt modelId="{D5416053-4C80-45AB-952D-FE81C22A04DA}">
      <dgm:prSet custT="1"/>
      <dgm:spPr/>
      <dgm:t>
        <a:bodyPr/>
        <a:lstStyle/>
        <a:p>
          <a:r>
            <a:rPr lang="en-US" sz="1600" b="0" i="0" dirty="0"/>
            <a:t>Social IoT improves the efficiency of  a node .</a:t>
          </a:r>
          <a:endParaRPr lang="en-US" sz="1600" dirty="0"/>
        </a:p>
      </dgm:t>
    </dgm:pt>
    <dgm:pt modelId="{DCCD9149-86E3-43C0-938B-FB910C730473}" type="parTrans" cxnId="{6AA72A93-3F6B-493D-80DB-F26BF0EB6F40}">
      <dgm:prSet/>
      <dgm:spPr/>
      <dgm:t>
        <a:bodyPr/>
        <a:lstStyle/>
        <a:p>
          <a:endParaRPr lang="en-US" sz="2000"/>
        </a:p>
      </dgm:t>
    </dgm:pt>
    <dgm:pt modelId="{CB33F63F-B3F7-4DE9-B5F4-66004E90AED0}" type="sibTrans" cxnId="{6AA72A93-3F6B-493D-80DB-F26BF0EB6F40}">
      <dgm:prSet/>
      <dgm:spPr/>
      <dgm:t>
        <a:bodyPr/>
        <a:lstStyle/>
        <a:p>
          <a:endParaRPr lang="en-US" sz="2000"/>
        </a:p>
      </dgm:t>
    </dgm:pt>
    <dgm:pt modelId="{E77222E2-7E61-48E4-A8D5-8D63526706A9}" type="pres">
      <dgm:prSet presAssocID="{BB44BFD2-AAE5-4B0A-9D81-AAFF70DE9615}" presName="root" presStyleCnt="0">
        <dgm:presLayoutVars>
          <dgm:dir/>
          <dgm:resizeHandles val="exact"/>
        </dgm:presLayoutVars>
      </dgm:prSet>
      <dgm:spPr/>
    </dgm:pt>
    <dgm:pt modelId="{6F3DA413-1B2E-4EA4-99D1-F32188B917AB}" type="pres">
      <dgm:prSet presAssocID="{764A8188-CCD0-4C74-BD8D-3B404832F532}" presName="compNode" presStyleCnt="0"/>
      <dgm:spPr/>
    </dgm:pt>
    <dgm:pt modelId="{3EDD6E28-11A2-442C-884A-F3AA8249859A}" type="pres">
      <dgm:prSet presAssocID="{764A8188-CCD0-4C74-BD8D-3B404832F532}" presName="bgRect" presStyleLbl="bgShp" presStyleIdx="0" presStyleCnt="4"/>
      <dgm:spPr/>
    </dgm:pt>
    <dgm:pt modelId="{000CFC9E-14CD-4CC2-96EA-568FF49E5912}" type="pres">
      <dgm:prSet presAssocID="{764A8188-CCD0-4C74-BD8D-3B404832F5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se"/>
        </a:ext>
      </dgm:extLst>
    </dgm:pt>
    <dgm:pt modelId="{5BE57D70-A0B5-48BE-A01F-B47B07285955}" type="pres">
      <dgm:prSet presAssocID="{764A8188-CCD0-4C74-BD8D-3B404832F532}" presName="spaceRect" presStyleCnt="0"/>
      <dgm:spPr/>
    </dgm:pt>
    <dgm:pt modelId="{480B2A16-E0F6-4536-BA65-0643FBE7B38A}" type="pres">
      <dgm:prSet presAssocID="{764A8188-CCD0-4C74-BD8D-3B404832F532}" presName="parTx" presStyleLbl="revTx" presStyleIdx="0" presStyleCnt="4">
        <dgm:presLayoutVars>
          <dgm:chMax val="0"/>
          <dgm:chPref val="0"/>
        </dgm:presLayoutVars>
      </dgm:prSet>
      <dgm:spPr/>
    </dgm:pt>
    <dgm:pt modelId="{BA52C58D-2682-4CC1-80B3-09FD5D2EC884}" type="pres">
      <dgm:prSet presAssocID="{17B719E2-C95C-4F7B-8EFF-8FC5BE5BB4C8}" presName="sibTrans" presStyleCnt="0"/>
      <dgm:spPr/>
    </dgm:pt>
    <dgm:pt modelId="{E98CA635-3A97-4D2D-93BD-2A70FED45455}" type="pres">
      <dgm:prSet presAssocID="{F7B137BF-0748-4928-80DB-10312083AE61}" presName="compNode" presStyleCnt="0"/>
      <dgm:spPr/>
    </dgm:pt>
    <dgm:pt modelId="{48D4E5CE-110C-42D2-95CD-4A7E7ABE943C}" type="pres">
      <dgm:prSet presAssocID="{F7B137BF-0748-4928-80DB-10312083AE61}" presName="bgRect" presStyleLbl="bgShp" presStyleIdx="1" presStyleCnt="4" custLinFactNeighborY="-18693"/>
      <dgm:spPr/>
    </dgm:pt>
    <dgm:pt modelId="{630B1F0F-CFD4-4DC0-B16D-C5F4F6490E06}" type="pres">
      <dgm:prSet presAssocID="{F7B137BF-0748-4928-80DB-10312083AE6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34BC29AC-7999-4D0E-A993-AD2FBC9CE4E5}" type="pres">
      <dgm:prSet presAssocID="{F7B137BF-0748-4928-80DB-10312083AE61}" presName="spaceRect" presStyleCnt="0"/>
      <dgm:spPr/>
    </dgm:pt>
    <dgm:pt modelId="{DEA31280-CFD9-4B23-94E4-B88629E673C7}" type="pres">
      <dgm:prSet presAssocID="{F7B137BF-0748-4928-80DB-10312083AE61}" presName="parTx" presStyleLbl="revTx" presStyleIdx="1" presStyleCnt="4">
        <dgm:presLayoutVars>
          <dgm:chMax val="0"/>
          <dgm:chPref val="0"/>
        </dgm:presLayoutVars>
      </dgm:prSet>
      <dgm:spPr/>
    </dgm:pt>
    <dgm:pt modelId="{021E69C8-9946-48FA-827E-76071D26D698}" type="pres">
      <dgm:prSet presAssocID="{F6B0FF80-51D9-4F24-B447-EB19FC165AAD}" presName="sibTrans" presStyleCnt="0"/>
      <dgm:spPr/>
    </dgm:pt>
    <dgm:pt modelId="{C6B2B704-5C94-467F-BC34-59A21900B771}" type="pres">
      <dgm:prSet presAssocID="{FEF1600D-5653-43DA-920D-115D13EB41CF}" presName="compNode" presStyleCnt="0"/>
      <dgm:spPr/>
    </dgm:pt>
    <dgm:pt modelId="{EEE2B484-1901-41E3-A643-C25B46727134}" type="pres">
      <dgm:prSet presAssocID="{FEF1600D-5653-43DA-920D-115D13EB41CF}" presName="bgRect" presStyleLbl="bgShp" presStyleIdx="2" presStyleCnt="4" custLinFactNeighborY="-28754"/>
      <dgm:spPr/>
    </dgm:pt>
    <dgm:pt modelId="{9E1DDA07-9CB5-4DE1-8354-726E4A8908F9}" type="pres">
      <dgm:prSet presAssocID="{FEF1600D-5653-43DA-920D-115D13EB41CF}" presName="iconRect" presStyleLbl="node1" presStyleIdx="2" presStyleCnt="4" custLinFactNeighborY="-4414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1F295FF2-1B38-48EA-9EF2-4755035ACE76}" type="pres">
      <dgm:prSet presAssocID="{FEF1600D-5653-43DA-920D-115D13EB41CF}" presName="spaceRect" presStyleCnt="0"/>
      <dgm:spPr/>
    </dgm:pt>
    <dgm:pt modelId="{3156BF2D-53B9-4D78-A52E-A8120EF71609}" type="pres">
      <dgm:prSet presAssocID="{FEF1600D-5653-43DA-920D-115D13EB41CF}" presName="parTx" presStyleLbl="revTx" presStyleIdx="2" presStyleCnt="4" custScaleX="107015" custLinFactNeighborX="830" custLinFactNeighborY="-28726">
        <dgm:presLayoutVars>
          <dgm:chMax val="0"/>
          <dgm:chPref val="0"/>
        </dgm:presLayoutVars>
      </dgm:prSet>
      <dgm:spPr/>
    </dgm:pt>
    <dgm:pt modelId="{F724587F-1C36-4C25-8E1E-090123964463}" type="pres">
      <dgm:prSet presAssocID="{3CD31461-8893-4B37-BD53-CE9B1C1C729E}" presName="sibTrans" presStyleCnt="0"/>
      <dgm:spPr/>
    </dgm:pt>
    <dgm:pt modelId="{77F318A0-41F0-4EC1-82A3-A8D04018B45C}" type="pres">
      <dgm:prSet presAssocID="{D5416053-4C80-45AB-952D-FE81C22A04DA}" presName="compNode" presStyleCnt="0"/>
      <dgm:spPr/>
    </dgm:pt>
    <dgm:pt modelId="{9B624434-72B8-44D6-B249-F38BD95236F5}" type="pres">
      <dgm:prSet presAssocID="{D5416053-4C80-45AB-952D-FE81C22A04DA}" presName="bgRect" presStyleLbl="bgShp" presStyleIdx="3" presStyleCnt="4" custLinFactNeighborY="-46540"/>
      <dgm:spPr/>
    </dgm:pt>
    <dgm:pt modelId="{D51C0E95-D724-44E8-9BBF-14B9E916FB77}" type="pres">
      <dgm:prSet presAssocID="{D5416053-4C80-45AB-952D-FE81C22A04DA}" presName="iconRect" presStyleLbl="node1" presStyleIdx="3" presStyleCnt="4" custLinFactNeighborX="1636" custLinFactNeighborY="-89489"/>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lectric Car"/>
        </a:ext>
      </dgm:extLst>
    </dgm:pt>
    <dgm:pt modelId="{0F12171F-3D74-44C5-9190-36CF87870482}" type="pres">
      <dgm:prSet presAssocID="{D5416053-4C80-45AB-952D-FE81C22A04DA}" presName="spaceRect" presStyleCnt="0"/>
      <dgm:spPr/>
    </dgm:pt>
    <dgm:pt modelId="{98DCFB9F-D835-4CF8-B4C5-A2F0A2F86A51}" type="pres">
      <dgm:prSet presAssocID="{D5416053-4C80-45AB-952D-FE81C22A04DA}" presName="parTx" presStyleLbl="revTx" presStyleIdx="3" presStyleCnt="4" custLinFactNeighborX="226" custLinFactNeighborY="-46641">
        <dgm:presLayoutVars>
          <dgm:chMax val="0"/>
          <dgm:chPref val="0"/>
        </dgm:presLayoutVars>
      </dgm:prSet>
      <dgm:spPr/>
    </dgm:pt>
  </dgm:ptLst>
  <dgm:cxnLst>
    <dgm:cxn modelId="{ADA37204-F14B-413C-B989-14897E0AE623}" srcId="{BB44BFD2-AAE5-4B0A-9D81-AAFF70DE9615}" destId="{F7B137BF-0748-4928-80DB-10312083AE61}" srcOrd="1" destOrd="0" parTransId="{BDC63322-D507-4746-98CF-1F5D158484DB}" sibTransId="{F6B0FF80-51D9-4F24-B447-EB19FC165AAD}"/>
    <dgm:cxn modelId="{4C634305-927D-4BD2-BD06-46F48BFF8A69}" type="presOf" srcId="{BB44BFD2-AAE5-4B0A-9D81-AAFF70DE9615}" destId="{E77222E2-7E61-48E4-A8D5-8D63526706A9}" srcOrd="0" destOrd="0" presId="urn:microsoft.com/office/officeart/2018/2/layout/IconVerticalSolidList"/>
    <dgm:cxn modelId="{0AAA8723-A12A-444E-869C-76D6466B3F0C}" type="presOf" srcId="{764A8188-CCD0-4C74-BD8D-3B404832F532}" destId="{480B2A16-E0F6-4536-BA65-0643FBE7B38A}" srcOrd="0" destOrd="0" presId="urn:microsoft.com/office/officeart/2018/2/layout/IconVerticalSolidList"/>
    <dgm:cxn modelId="{6AA72A93-3F6B-493D-80DB-F26BF0EB6F40}" srcId="{BB44BFD2-AAE5-4B0A-9D81-AAFF70DE9615}" destId="{D5416053-4C80-45AB-952D-FE81C22A04DA}" srcOrd="3" destOrd="0" parTransId="{DCCD9149-86E3-43C0-938B-FB910C730473}" sibTransId="{CB33F63F-B3F7-4DE9-B5F4-66004E90AED0}"/>
    <dgm:cxn modelId="{E9DCD9AE-729D-4F6D-B262-F26C824CF72A}" type="presOf" srcId="{D5416053-4C80-45AB-952D-FE81C22A04DA}" destId="{98DCFB9F-D835-4CF8-B4C5-A2F0A2F86A51}" srcOrd="0" destOrd="0" presId="urn:microsoft.com/office/officeart/2018/2/layout/IconVerticalSolidList"/>
    <dgm:cxn modelId="{9F3DF6B0-F602-4678-9C14-B9D5B77BAB80}" srcId="{BB44BFD2-AAE5-4B0A-9D81-AAFF70DE9615}" destId="{FEF1600D-5653-43DA-920D-115D13EB41CF}" srcOrd="2" destOrd="0" parTransId="{E59D2239-5358-4E15-A14F-6B3461ABD0B2}" sibTransId="{3CD31461-8893-4B37-BD53-CE9B1C1C729E}"/>
    <dgm:cxn modelId="{3B750BD6-B2A7-472C-B365-82D31F82B9F4}" type="presOf" srcId="{FEF1600D-5653-43DA-920D-115D13EB41CF}" destId="{3156BF2D-53B9-4D78-A52E-A8120EF71609}" srcOrd="0" destOrd="0" presId="urn:microsoft.com/office/officeart/2018/2/layout/IconVerticalSolidList"/>
    <dgm:cxn modelId="{AB2FC8E6-FCA3-4714-9443-D35F8583983D}" srcId="{BB44BFD2-AAE5-4B0A-9D81-AAFF70DE9615}" destId="{764A8188-CCD0-4C74-BD8D-3B404832F532}" srcOrd="0" destOrd="0" parTransId="{14EA85C6-1D6B-4B25-9542-ED63DC2684E5}" sibTransId="{17B719E2-C95C-4F7B-8EFF-8FC5BE5BB4C8}"/>
    <dgm:cxn modelId="{285D05F6-11AD-462C-986B-14FDCFC20AF5}" type="presOf" srcId="{F7B137BF-0748-4928-80DB-10312083AE61}" destId="{DEA31280-CFD9-4B23-94E4-B88629E673C7}" srcOrd="0" destOrd="0" presId="urn:microsoft.com/office/officeart/2018/2/layout/IconVerticalSolidList"/>
    <dgm:cxn modelId="{19888060-36F6-45E4-BF77-C06E9794791B}" type="presParOf" srcId="{E77222E2-7E61-48E4-A8D5-8D63526706A9}" destId="{6F3DA413-1B2E-4EA4-99D1-F32188B917AB}" srcOrd="0" destOrd="0" presId="urn:microsoft.com/office/officeart/2018/2/layout/IconVerticalSolidList"/>
    <dgm:cxn modelId="{4E19CD11-C4F7-40CA-996C-D3299257BEEF}" type="presParOf" srcId="{6F3DA413-1B2E-4EA4-99D1-F32188B917AB}" destId="{3EDD6E28-11A2-442C-884A-F3AA8249859A}" srcOrd="0" destOrd="0" presId="urn:microsoft.com/office/officeart/2018/2/layout/IconVerticalSolidList"/>
    <dgm:cxn modelId="{685E8889-D75B-48C0-BACD-FD3AD4A49BBA}" type="presParOf" srcId="{6F3DA413-1B2E-4EA4-99D1-F32188B917AB}" destId="{000CFC9E-14CD-4CC2-96EA-568FF49E5912}" srcOrd="1" destOrd="0" presId="urn:microsoft.com/office/officeart/2018/2/layout/IconVerticalSolidList"/>
    <dgm:cxn modelId="{39D06112-0CC4-4547-BE16-E1EB0D5BF4D6}" type="presParOf" srcId="{6F3DA413-1B2E-4EA4-99D1-F32188B917AB}" destId="{5BE57D70-A0B5-48BE-A01F-B47B07285955}" srcOrd="2" destOrd="0" presId="urn:microsoft.com/office/officeart/2018/2/layout/IconVerticalSolidList"/>
    <dgm:cxn modelId="{EAA8F218-57A8-4A1F-94AF-BE5777A9A357}" type="presParOf" srcId="{6F3DA413-1B2E-4EA4-99D1-F32188B917AB}" destId="{480B2A16-E0F6-4536-BA65-0643FBE7B38A}" srcOrd="3" destOrd="0" presId="urn:microsoft.com/office/officeart/2018/2/layout/IconVerticalSolidList"/>
    <dgm:cxn modelId="{1D391EAC-D368-4E4C-BEF3-E6652D322A66}" type="presParOf" srcId="{E77222E2-7E61-48E4-A8D5-8D63526706A9}" destId="{BA52C58D-2682-4CC1-80B3-09FD5D2EC884}" srcOrd="1" destOrd="0" presId="urn:microsoft.com/office/officeart/2018/2/layout/IconVerticalSolidList"/>
    <dgm:cxn modelId="{FA5273E4-C245-4E23-9CAE-A25CE561097B}" type="presParOf" srcId="{E77222E2-7E61-48E4-A8D5-8D63526706A9}" destId="{E98CA635-3A97-4D2D-93BD-2A70FED45455}" srcOrd="2" destOrd="0" presId="urn:microsoft.com/office/officeart/2018/2/layout/IconVerticalSolidList"/>
    <dgm:cxn modelId="{A02FC3E9-4987-4D38-9CF2-24B3109736DC}" type="presParOf" srcId="{E98CA635-3A97-4D2D-93BD-2A70FED45455}" destId="{48D4E5CE-110C-42D2-95CD-4A7E7ABE943C}" srcOrd="0" destOrd="0" presId="urn:microsoft.com/office/officeart/2018/2/layout/IconVerticalSolidList"/>
    <dgm:cxn modelId="{98D9EA06-6818-408F-9350-BC10275B777F}" type="presParOf" srcId="{E98CA635-3A97-4D2D-93BD-2A70FED45455}" destId="{630B1F0F-CFD4-4DC0-B16D-C5F4F6490E06}" srcOrd="1" destOrd="0" presId="urn:microsoft.com/office/officeart/2018/2/layout/IconVerticalSolidList"/>
    <dgm:cxn modelId="{60890BBA-B408-43E6-9129-35071018A732}" type="presParOf" srcId="{E98CA635-3A97-4D2D-93BD-2A70FED45455}" destId="{34BC29AC-7999-4D0E-A993-AD2FBC9CE4E5}" srcOrd="2" destOrd="0" presId="urn:microsoft.com/office/officeart/2018/2/layout/IconVerticalSolidList"/>
    <dgm:cxn modelId="{90952282-4304-4A05-ABB3-E431DE97D4A7}" type="presParOf" srcId="{E98CA635-3A97-4D2D-93BD-2A70FED45455}" destId="{DEA31280-CFD9-4B23-94E4-B88629E673C7}" srcOrd="3" destOrd="0" presId="urn:microsoft.com/office/officeart/2018/2/layout/IconVerticalSolidList"/>
    <dgm:cxn modelId="{C4081FFE-B8FF-4A8F-B491-61958400DFB0}" type="presParOf" srcId="{E77222E2-7E61-48E4-A8D5-8D63526706A9}" destId="{021E69C8-9946-48FA-827E-76071D26D698}" srcOrd="3" destOrd="0" presId="urn:microsoft.com/office/officeart/2018/2/layout/IconVerticalSolidList"/>
    <dgm:cxn modelId="{040BD265-CC04-47B5-A0F1-4FF76555B1E6}" type="presParOf" srcId="{E77222E2-7E61-48E4-A8D5-8D63526706A9}" destId="{C6B2B704-5C94-467F-BC34-59A21900B771}" srcOrd="4" destOrd="0" presId="urn:microsoft.com/office/officeart/2018/2/layout/IconVerticalSolidList"/>
    <dgm:cxn modelId="{5A2181AA-CD9F-465A-9A9C-2A25215E0135}" type="presParOf" srcId="{C6B2B704-5C94-467F-BC34-59A21900B771}" destId="{EEE2B484-1901-41E3-A643-C25B46727134}" srcOrd="0" destOrd="0" presId="urn:microsoft.com/office/officeart/2018/2/layout/IconVerticalSolidList"/>
    <dgm:cxn modelId="{1923A93A-CFB1-4820-B1E7-BD646B603278}" type="presParOf" srcId="{C6B2B704-5C94-467F-BC34-59A21900B771}" destId="{9E1DDA07-9CB5-4DE1-8354-726E4A8908F9}" srcOrd="1" destOrd="0" presId="urn:microsoft.com/office/officeart/2018/2/layout/IconVerticalSolidList"/>
    <dgm:cxn modelId="{AB694ED2-EF62-4697-BC6A-5EE7CB1D2C00}" type="presParOf" srcId="{C6B2B704-5C94-467F-BC34-59A21900B771}" destId="{1F295FF2-1B38-48EA-9EF2-4755035ACE76}" srcOrd="2" destOrd="0" presId="urn:microsoft.com/office/officeart/2018/2/layout/IconVerticalSolidList"/>
    <dgm:cxn modelId="{6613F524-2DC4-432B-9BF2-DB7134DCE2E3}" type="presParOf" srcId="{C6B2B704-5C94-467F-BC34-59A21900B771}" destId="{3156BF2D-53B9-4D78-A52E-A8120EF71609}" srcOrd="3" destOrd="0" presId="urn:microsoft.com/office/officeart/2018/2/layout/IconVerticalSolidList"/>
    <dgm:cxn modelId="{C2EA4D70-6571-4E46-AC57-C67284F284C1}" type="presParOf" srcId="{E77222E2-7E61-48E4-A8D5-8D63526706A9}" destId="{F724587F-1C36-4C25-8E1E-090123964463}" srcOrd="5" destOrd="0" presId="urn:microsoft.com/office/officeart/2018/2/layout/IconVerticalSolidList"/>
    <dgm:cxn modelId="{C8C0358A-A25F-45A4-92AC-B5230BB562A5}" type="presParOf" srcId="{E77222E2-7E61-48E4-A8D5-8D63526706A9}" destId="{77F318A0-41F0-4EC1-82A3-A8D04018B45C}" srcOrd="6" destOrd="0" presId="urn:microsoft.com/office/officeart/2018/2/layout/IconVerticalSolidList"/>
    <dgm:cxn modelId="{4465BAD3-0652-4527-94C2-F19EF7F6ABE8}" type="presParOf" srcId="{77F318A0-41F0-4EC1-82A3-A8D04018B45C}" destId="{9B624434-72B8-44D6-B249-F38BD95236F5}" srcOrd="0" destOrd="0" presId="urn:microsoft.com/office/officeart/2018/2/layout/IconVerticalSolidList"/>
    <dgm:cxn modelId="{7DA6DEC9-1DE3-4CF1-9651-179F909BAB4A}" type="presParOf" srcId="{77F318A0-41F0-4EC1-82A3-A8D04018B45C}" destId="{D51C0E95-D724-44E8-9BBF-14B9E916FB77}" srcOrd="1" destOrd="0" presId="urn:microsoft.com/office/officeart/2018/2/layout/IconVerticalSolidList"/>
    <dgm:cxn modelId="{D8EC1213-8D41-48DF-A236-A0A9EDDEC19C}" type="presParOf" srcId="{77F318A0-41F0-4EC1-82A3-A8D04018B45C}" destId="{0F12171F-3D74-44C5-9190-36CF87870482}" srcOrd="2" destOrd="0" presId="urn:microsoft.com/office/officeart/2018/2/layout/IconVerticalSolidList"/>
    <dgm:cxn modelId="{15B2D12C-CF5B-4659-9A7C-A87D63BE8117}" type="presParOf" srcId="{77F318A0-41F0-4EC1-82A3-A8D04018B45C}" destId="{98DCFB9F-D835-4CF8-B4C5-A2F0A2F86A5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44BFD2-AAE5-4B0A-9D81-AAFF70DE9615}"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764A8188-CCD0-4C74-BD8D-3B404832F532}">
      <dgm:prSet custT="1"/>
      <dgm:spPr/>
      <dgm:t>
        <a:bodyPr/>
        <a:lstStyle/>
        <a:p>
          <a:pPr>
            <a:buFont typeface="Wingdings" panose="05000000000000000000" pitchFamily="2" charset="2"/>
            <a:buChar char="q"/>
          </a:pPr>
          <a:r>
            <a:rPr lang="en-US" sz="1600" dirty="0">
              <a:solidFill>
                <a:sysClr val="windowText" lastClr="000000"/>
              </a:solidFill>
              <a:latin typeface="Times New Roman" panose="02020603050405020304" pitchFamily="18" charset="0"/>
              <a:cs typeface="Times New Roman" panose="02020603050405020304" pitchFamily="18" charset="0"/>
            </a:rPr>
            <a:t>Social Internet of Things has the potential to connect smart objects in the community. Each node has social attributes which should be considered while formatting the communities between them. </a:t>
          </a:r>
          <a:endParaRPr lang="en-US" sz="1600" dirty="0"/>
        </a:p>
      </dgm:t>
    </dgm:pt>
    <dgm:pt modelId="{14EA85C6-1D6B-4B25-9542-ED63DC2684E5}" type="parTrans" cxnId="{AB2FC8E6-FCA3-4714-9443-D35F8583983D}">
      <dgm:prSet/>
      <dgm:spPr/>
      <dgm:t>
        <a:bodyPr/>
        <a:lstStyle/>
        <a:p>
          <a:endParaRPr lang="en-US" sz="2000"/>
        </a:p>
      </dgm:t>
    </dgm:pt>
    <dgm:pt modelId="{17B719E2-C95C-4F7B-8EFF-8FC5BE5BB4C8}" type="sibTrans" cxnId="{AB2FC8E6-FCA3-4714-9443-D35F8583983D}">
      <dgm:prSet/>
      <dgm:spPr/>
      <dgm:t>
        <a:bodyPr/>
        <a:lstStyle/>
        <a:p>
          <a:endParaRPr lang="en-US" sz="2000"/>
        </a:p>
      </dgm:t>
    </dgm:pt>
    <dgm:pt modelId="{F7B137BF-0748-4928-80DB-10312083AE61}">
      <dgm:prSet custT="1"/>
      <dgm:spPr/>
      <dgm:t>
        <a:bodyPr/>
        <a:lstStyle/>
        <a:p>
          <a:pPr>
            <a:buFont typeface="Wingdings" panose="05000000000000000000" pitchFamily="2" charset="2"/>
            <a:buChar char="q"/>
          </a:pPr>
          <a:r>
            <a:rPr lang="en-US" sz="1600" dirty="0">
              <a:solidFill>
                <a:sysClr val="windowText" lastClr="000000"/>
              </a:solidFill>
              <a:latin typeface="Times New Roman" panose="02020603050405020304" pitchFamily="18" charset="0"/>
              <a:cs typeface="Times New Roman" panose="02020603050405020304" pitchFamily="18" charset="0"/>
            </a:rPr>
            <a:t>Nodes may not cooperate to forward data to preserve their resources ( Such as Energy, Bandwidth, Space </a:t>
          </a:r>
          <a:r>
            <a:rPr lang="en-US" sz="1600" dirty="0" err="1">
              <a:solidFill>
                <a:sysClr val="windowText" lastClr="000000"/>
              </a:solidFill>
              <a:latin typeface="Times New Roman" panose="02020603050405020304" pitchFamily="18" charset="0"/>
              <a:cs typeface="Times New Roman" panose="02020603050405020304" pitchFamily="18" charset="0"/>
            </a:rPr>
            <a:t>etc</a:t>
          </a:r>
          <a:r>
            <a:rPr lang="en-US" sz="1600" dirty="0">
              <a:solidFill>
                <a:sysClr val="windowText" lastClr="000000"/>
              </a:solidFill>
              <a:latin typeface="Times New Roman" panose="02020603050405020304" pitchFamily="18" charset="0"/>
              <a:cs typeface="Times New Roman" panose="02020603050405020304" pitchFamily="18" charset="0"/>
            </a:rPr>
            <a:t>). Therefore,  Selfish behavior of nodes degrade the performance of a network. </a:t>
          </a:r>
          <a:endParaRPr lang="en-US" sz="1600" dirty="0"/>
        </a:p>
      </dgm:t>
    </dgm:pt>
    <dgm:pt modelId="{BDC63322-D507-4746-98CF-1F5D158484DB}" type="parTrans" cxnId="{ADA37204-F14B-413C-B989-14897E0AE623}">
      <dgm:prSet/>
      <dgm:spPr/>
      <dgm:t>
        <a:bodyPr/>
        <a:lstStyle/>
        <a:p>
          <a:endParaRPr lang="en-US" sz="2000"/>
        </a:p>
      </dgm:t>
    </dgm:pt>
    <dgm:pt modelId="{F6B0FF80-51D9-4F24-B447-EB19FC165AAD}" type="sibTrans" cxnId="{ADA37204-F14B-413C-B989-14897E0AE623}">
      <dgm:prSet/>
      <dgm:spPr/>
      <dgm:t>
        <a:bodyPr/>
        <a:lstStyle/>
        <a:p>
          <a:endParaRPr lang="en-US" sz="2000"/>
        </a:p>
      </dgm:t>
    </dgm:pt>
    <dgm:pt modelId="{FEF1600D-5653-43DA-920D-115D13EB41CF}">
      <dgm:prSet custT="1"/>
      <dgm:spPr/>
      <dgm:t>
        <a:bodyPr/>
        <a:lstStyle/>
        <a:p>
          <a:pPr>
            <a:buFont typeface="Wingdings" panose="05000000000000000000" pitchFamily="2" charset="2"/>
            <a:buChar char="q"/>
          </a:pPr>
          <a:r>
            <a:rPr lang="en-US" sz="1600" dirty="0">
              <a:solidFill>
                <a:sysClr val="windowText" lastClr="000000"/>
              </a:solidFill>
              <a:latin typeface="Times New Roman" panose="02020603050405020304" pitchFamily="18" charset="0"/>
              <a:cs typeface="Times New Roman" panose="02020603050405020304" pitchFamily="18" charset="0"/>
            </a:rPr>
            <a:t>The existing mechanisms mainly focus on the generic aspects of IoT and do not consider the important social factors.</a:t>
          </a:r>
          <a:endParaRPr lang="en-US" sz="1600" dirty="0"/>
        </a:p>
      </dgm:t>
    </dgm:pt>
    <dgm:pt modelId="{E59D2239-5358-4E15-A14F-6B3461ABD0B2}" type="parTrans" cxnId="{9F3DF6B0-F602-4678-9C14-B9D5B77BAB80}">
      <dgm:prSet/>
      <dgm:spPr/>
      <dgm:t>
        <a:bodyPr/>
        <a:lstStyle/>
        <a:p>
          <a:endParaRPr lang="en-US" sz="2000"/>
        </a:p>
      </dgm:t>
    </dgm:pt>
    <dgm:pt modelId="{3CD31461-8893-4B37-BD53-CE9B1C1C729E}" type="sibTrans" cxnId="{9F3DF6B0-F602-4678-9C14-B9D5B77BAB80}">
      <dgm:prSet/>
      <dgm:spPr/>
      <dgm:t>
        <a:bodyPr/>
        <a:lstStyle/>
        <a:p>
          <a:endParaRPr lang="en-US" sz="2000"/>
        </a:p>
      </dgm:t>
    </dgm:pt>
    <dgm:pt modelId="{D5416053-4C80-45AB-952D-FE81C22A04DA}">
      <dgm:prSet custT="1"/>
      <dgm:spPr/>
      <dgm:t>
        <a:bodyPr/>
        <a:lstStyle/>
        <a:p>
          <a:r>
            <a:rPr lang="en-US" sz="1600" dirty="0">
              <a:solidFill>
                <a:sysClr val="windowText" lastClr="000000"/>
              </a:solidFill>
              <a:latin typeface="Times New Roman" panose="02020603050405020304" pitchFamily="18" charset="0"/>
              <a:cs typeface="Times New Roman" panose="02020603050405020304" pitchFamily="18" charset="0"/>
            </a:rPr>
            <a:t>There is a need of mechanism that may address the preference factor of the nodes based on source incentive within the structured community, to stimulate selfish nodes.</a:t>
          </a:r>
        </a:p>
        <a:p>
          <a:r>
            <a:rPr lang="en-US" sz="1600" b="0" i="0" dirty="0"/>
            <a:t>.</a:t>
          </a:r>
          <a:endParaRPr lang="en-US" sz="1600" dirty="0"/>
        </a:p>
      </dgm:t>
    </dgm:pt>
    <dgm:pt modelId="{DCCD9149-86E3-43C0-938B-FB910C730473}" type="parTrans" cxnId="{6AA72A93-3F6B-493D-80DB-F26BF0EB6F40}">
      <dgm:prSet/>
      <dgm:spPr/>
      <dgm:t>
        <a:bodyPr/>
        <a:lstStyle/>
        <a:p>
          <a:endParaRPr lang="en-US" sz="2000"/>
        </a:p>
      </dgm:t>
    </dgm:pt>
    <dgm:pt modelId="{CB33F63F-B3F7-4DE9-B5F4-66004E90AED0}" type="sibTrans" cxnId="{6AA72A93-3F6B-493D-80DB-F26BF0EB6F40}">
      <dgm:prSet/>
      <dgm:spPr/>
      <dgm:t>
        <a:bodyPr/>
        <a:lstStyle/>
        <a:p>
          <a:endParaRPr lang="en-US" sz="2000"/>
        </a:p>
      </dgm:t>
    </dgm:pt>
    <dgm:pt modelId="{E77222E2-7E61-48E4-A8D5-8D63526706A9}" type="pres">
      <dgm:prSet presAssocID="{BB44BFD2-AAE5-4B0A-9D81-AAFF70DE9615}" presName="root" presStyleCnt="0">
        <dgm:presLayoutVars>
          <dgm:dir/>
          <dgm:resizeHandles val="exact"/>
        </dgm:presLayoutVars>
      </dgm:prSet>
      <dgm:spPr/>
    </dgm:pt>
    <dgm:pt modelId="{6F3DA413-1B2E-4EA4-99D1-F32188B917AB}" type="pres">
      <dgm:prSet presAssocID="{764A8188-CCD0-4C74-BD8D-3B404832F532}" presName="compNode" presStyleCnt="0"/>
      <dgm:spPr/>
    </dgm:pt>
    <dgm:pt modelId="{3EDD6E28-11A2-442C-884A-F3AA8249859A}" type="pres">
      <dgm:prSet presAssocID="{764A8188-CCD0-4C74-BD8D-3B404832F532}" presName="bgRect" presStyleLbl="bgShp" presStyleIdx="0" presStyleCnt="4"/>
      <dgm:spPr/>
    </dgm:pt>
    <dgm:pt modelId="{000CFC9E-14CD-4CC2-96EA-568FF49E5912}" type="pres">
      <dgm:prSet presAssocID="{764A8188-CCD0-4C74-BD8D-3B404832F532}" presName="iconRect" presStyleLbl="node1" presStyleIdx="0" presStyleCnt="4" custLinFactNeighborY="-443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se"/>
        </a:ext>
      </dgm:extLst>
    </dgm:pt>
    <dgm:pt modelId="{5BE57D70-A0B5-48BE-A01F-B47B07285955}" type="pres">
      <dgm:prSet presAssocID="{764A8188-CCD0-4C74-BD8D-3B404832F532}" presName="spaceRect" presStyleCnt="0"/>
      <dgm:spPr/>
    </dgm:pt>
    <dgm:pt modelId="{480B2A16-E0F6-4536-BA65-0643FBE7B38A}" type="pres">
      <dgm:prSet presAssocID="{764A8188-CCD0-4C74-BD8D-3B404832F532}" presName="parTx" presStyleLbl="revTx" presStyleIdx="0" presStyleCnt="4" custScaleY="95834" custLinFactNeighborX="-1382" custLinFactNeighborY="-6792">
        <dgm:presLayoutVars>
          <dgm:chMax val="0"/>
          <dgm:chPref val="0"/>
        </dgm:presLayoutVars>
      </dgm:prSet>
      <dgm:spPr/>
    </dgm:pt>
    <dgm:pt modelId="{BA52C58D-2682-4CC1-80B3-09FD5D2EC884}" type="pres">
      <dgm:prSet presAssocID="{17B719E2-C95C-4F7B-8EFF-8FC5BE5BB4C8}" presName="sibTrans" presStyleCnt="0"/>
      <dgm:spPr/>
    </dgm:pt>
    <dgm:pt modelId="{E98CA635-3A97-4D2D-93BD-2A70FED45455}" type="pres">
      <dgm:prSet presAssocID="{F7B137BF-0748-4928-80DB-10312083AE61}" presName="compNode" presStyleCnt="0"/>
      <dgm:spPr/>
    </dgm:pt>
    <dgm:pt modelId="{48D4E5CE-110C-42D2-95CD-4A7E7ABE943C}" type="pres">
      <dgm:prSet presAssocID="{F7B137BF-0748-4928-80DB-10312083AE61}" presName="bgRect" presStyleLbl="bgShp" presStyleIdx="1" presStyleCnt="4" custLinFactNeighborY="-18693"/>
      <dgm:spPr/>
    </dgm:pt>
    <dgm:pt modelId="{630B1F0F-CFD4-4DC0-B16D-C5F4F6490E06}" type="pres">
      <dgm:prSet presAssocID="{F7B137BF-0748-4928-80DB-10312083AE61}" presName="iconRect" presStyleLbl="node1" presStyleIdx="1" presStyleCnt="4" custLinFactNeighborY="-1991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34BC29AC-7999-4D0E-A993-AD2FBC9CE4E5}" type="pres">
      <dgm:prSet presAssocID="{F7B137BF-0748-4928-80DB-10312083AE61}" presName="spaceRect" presStyleCnt="0"/>
      <dgm:spPr/>
    </dgm:pt>
    <dgm:pt modelId="{DEA31280-CFD9-4B23-94E4-B88629E673C7}" type="pres">
      <dgm:prSet presAssocID="{F7B137BF-0748-4928-80DB-10312083AE61}" presName="parTx" presStyleLbl="revTx" presStyleIdx="1" presStyleCnt="4" custLinFactNeighborX="-637" custLinFactNeighborY="-16501">
        <dgm:presLayoutVars>
          <dgm:chMax val="0"/>
          <dgm:chPref val="0"/>
        </dgm:presLayoutVars>
      </dgm:prSet>
      <dgm:spPr/>
    </dgm:pt>
    <dgm:pt modelId="{021E69C8-9946-48FA-827E-76071D26D698}" type="pres">
      <dgm:prSet presAssocID="{F6B0FF80-51D9-4F24-B447-EB19FC165AAD}" presName="sibTrans" presStyleCnt="0"/>
      <dgm:spPr/>
    </dgm:pt>
    <dgm:pt modelId="{C6B2B704-5C94-467F-BC34-59A21900B771}" type="pres">
      <dgm:prSet presAssocID="{FEF1600D-5653-43DA-920D-115D13EB41CF}" presName="compNode" presStyleCnt="0"/>
      <dgm:spPr/>
    </dgm:pt>
    <dgm:pt modelId="{EEE2B484-1901-41E3-A643-C25B46727134}" type="pres">
      <dgm:prSet presAssocID="{FEF1600D-5653-43DA-920D-115D13EB41CF}" presName="bgRect" presStyleLbl="bgShp" presStyleIdx="2" presStyleCnt="4" custLinFactNeighborX="1759" custLinFactNeighborY="-27877"/>
      <dgm:spPr/>
    </dgm:pt>
    <dgm:pt modelId="{9E1DDA07-9CB5-4DE1-8354-726E4A8908F9}" type="pres">
      <dgm:prSet presAssocID="{FEF1600D-5653-43DA-920D-115D13EB41CF}" presName="iconRect" presStyleLbl="node1" presStyleIdx="2" presStyleCnt="4" custLinFactNeighborY="-4414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ycle with people with solid fill"/>
        </a:ext>
      </dgm:extLst>
    </dgm:pt>
    <dgm:pt modelId="{1F295FF2-1B38-48EA-9EF2-4755035ACE76}" type="pres">
      <dgm:prSet presAssocID="{FEF1600D-5653-43DA-920D-115D13EB41CF}" presName="spaceRect" presStyleCnt="0"/>
      <dgm:spPr/>
    </dgm:pt>
    <dgm:pt modelId="{3156BF2D-53B9-4D78-A52E-A8120EF71609}" type="pres">
      <dgm:prSet presAssocID="{FEF1600D-5653-43DA-920D-115D13EB41CF}" presName="parTx" presStyleLbl="revTx" presStyleIdx="2" presStyleCnt="4" custScaleX="98342" custLinFactNeighborX="-1466" custLinFactNeighborY="-27877">
        <dgm:presLayoutVars>
          <dgm:chMax val="0"/>
          <dgm:chPref val="0"/>
        </dgm:presLayoutVars>
      </dgm:prSet>
      <dgm:spPr/>
    </dgm:pt>
    <dgm:pt modelId="{F724587F-1C36-4C25-8E1E-090123964463}" type="pres">
      <dgm:prSet presAssocID="{3CD31461-8893-4B37-BD53-CE9B1C1C729E}" presName="sibTrans" presStyleCnt="0"/>
      <dgm:spPr/>
    </dgm:pt>
    <dgm:pt modelId="{77F318A0-41F0-4EC1-82A3-A8D04018B45C}" type="pres">
      <dgm:prSet presAssocID="{D5416053-4C80-45AB-952D-FE81C22A04DA}" presName="compNode" presStyleCnt="0"/>
      <dgm:spPr/>
    </dgm:pt>
    <dgm:pt modelId="{9B624434-72B8-44D6-B249-F38BD95236F5}" type="pres">
      <dgm:prSet presAssocID="{D5416053-4C80-45AB-952D-FE81C22A04DA}" presName="bgRect" presStyleLbl="bgShp" presStyleIdx="3" presStyleCnt="4" custLinFactNeighborY="-46540"/>
      <dgm:spPr/>
    </dgm:pt>
    <dgm:pt modelId="{D51C0E95-D724-44E8-9BBF-14B9E916FB77}" type="pres">
      <dgm:prSet presAssocID="{D5416053-4C80-45AB-952D-FE81C22A04DA}" presName="iconRect" presStyleLbl="node1" presStyleIdx="3" presStyleCnt="4" custLinFactNeighborX="1636" custLinFactNeighborY="-89489"/>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User network with solid fill"/>
        </a:ext>
      </dgm:extLst>
    </dgm:pt>
    <dgm:pt modelId="{0F12171F-3D74-44C5-9190-36CF87870482}" type="pres">
      <dgm:prSet presAssocID="{D5416053-4C80-45AB-952D-FE81C22A04DA}" presName="spaceRect" presStyleCnt="0"/>
      <dgm:spPr/>
    </dgm:pt>
    <dgm:pt modelId="{98DCFB9F-D835-4CF8-B4C5-A2F0A2F86A51}" type="pres">
      <dgm:prSet presAssocID="{D5416053-4C80-45AB-952D-FE81C22A04DA}" presName="parTx" presStyleLbl="revTx" presStyleIdx="3" presStyleCnt="4" custLinFactNeighborX="-768" custLinFactNeighborY="-28291">
        <dgm:presLayoutVars>
          <dgm:chMax val="0"/>
          <dgm:chPref val="0"/>
        </dgm:presLayoutVars>
      </dgm:prSet>
      <dgm:spPr/>
    </dgm:pt>
  </dgm:ptLst>
  <dgm:cxnLst>
    <dgm:cxn modelId="{ADA37204-F14B-413C-B989-14897E0AE623}" srcId="{BB44BFD2-AAE5-4B0A-9D81-AAFF70DE9615}" destId="{F7B137BF-0748-4928-80DB-10312083AE61}" srcOrd="1" destOrd="0" parTransId="{BDC63322-D507-4746-98CF-1F5D158484DB}" sibTransId="{F6B0FF80-51D9-4F24-B447-EB19FC165AAD}"/>
    <dgm:cxn modelId="{4C634305-927D-4BD2-BD06-46F48BFF8A69}" type="presOf" srcId="{BB44BFD2-AAE5-4B0A-9D81-AAFF70DE9615}" destId="{E77222E2-7E61-48E4-A8D5-8D63526706A9}" srcOrd="0" destOrd="0" presId="urn:microsoft.com/office/officeart/2018/2/layout/IconVerticalSolidList"/>
    <dgm:cxn modelId="{0AAA8723-A12A-444E-869C-76D6466B3F0C}" type="presOf" srcId="{764A8188-CCD0-4C74-BD8D-3B404832F532}" destId="{480B2A16-E0F6-4536-BA65-0643FBE7B38A}" srcOrd="0" destOrd="0" presId="urn:microsoft.com/office/officeart/2018/2/layout/IconVerticalSolidList"/>
    <dgm:cxn modelId="{6AA72A93-3F6B-493D-80DB-F26BF0EB6F40}" srcId="{BB44BFD2-AAE5-4B0A-9D81-AAFF70DE9615}" destId="{D5416053-4C80-45AB-952D-FE81C22A04DA}" srcOrd="3" destOrd="0" parTransId="{DCCD9149-86E3-43C0-938B-FB910C730473}" sibTransId="{CB33F63F-B3F7-4DE9-B5F4-66004E90AED0}"/>
    <dgm:cxn modelId="{E9DCD9AE-729D-4F6D-B262-F26C824CF72A}" type="presOf" srcId="{D5416053-4C80-45AB-952D-FE81C22A04DA}" destId="{98DCFB9F-D835-4CF8-B4C5-A2F0A2F86A51}" srcOrd="0" destOrd="0" presId="urn:microsoft.com/office/officeart/2018/2/layout/IconVerticalSolidList"/>
    <dgm:cxn modelId="{9F3DF6B0-F602-4678-9C14-B9D5B77BAB80}" srcId="{BB44BFD2-AAE5-4B0A-9D81-AAFF70DE9615}" destId="{FEF1600D-5653-43DA-920D-115D13EB41CF}" srcOrd="2" destOrd="0" parTransId="{E59D2239-5358-4E15-A14F-6B3461ABD0B2}" sibTransId="{3CD31461-8893-4B37-BD53-CE9B1C1C729E}"/>
    <dgm:cxn modelId="{3B750BD6-B2A7-472C-B365-82D31F82B9F4}" type="presOf" srcId="{FEF1600D-5653-43DA-920D-115D13EB41CF}" destId="{3156BF2D-53B9-4D78-A52E-A8120EF71609}" srcOrd="0" destOrd="0" presId="urn:microsoft.com/office/officeart/2018/2/layout/IconVerticalSolidList"/>
    <dgm:cxn modelId="{AB2FC8E6-FCA3-4714-9443-D35F8583983D}" srcId="{BB44BFD2-AAE5-4B0A-9D81-AAFF70DE9615}" destId="{764A8188-CCD0-4C74-BD8D-3B404832F532}" srcOrd="0" destOrd="0" parTransId="{14EA85C6-1D6B-4B25-9542-ED63DC2684E5}" sibTransId="{17B719E2-C95C-4F7B-8EFF-8FC5BE5BB4C8}"/>
    <dgm:cxn modelId="{285D05F6-11AD-462C-986B-14FDCFC20AF5}" type="presOf" srcId="{F7B137BF-0748-4928-80DB-10312083AE61}" destId="{DEA31280-CFD9-4B23-94E4-B88629E673C7}" srcOrd="0" destOrd="0" presId="urn:microsoft.com/office/officeart/2018/2/layout/IconVerticalSolidList"/>
    <dgm:cxn modelId="{19888060-36F6-45E4-BF77-C06E9794791B}" type="presParOf" srcId="{E77222E2-7E61-48E4-A8D5-8D63526706A9}" destId="{6F3DA413-1B2E-4EA4-99D1-F32188B917AB}" srcOrd="0" destOrd="0" presId="urn:microsoft.com/office/officeart/2018/2/layout/IconVerticalSolidList"/>
    <dgm:cxn modelId="{4E19CD11-C4F7-40CA-996C-D3299257BEEF}" type="presParOf" srcId="{6F3DA413-1B2E-4EA4-99D1-F32188B917AB}" destId="{3EDD6E28-11A2-442C-884A-F3AA8249859A}" srcOrd="0" destOrd="0" presId="urn:microsoft.com/office/officeart/2018/2/layout/IconVerticalSolidList"/>
    <dgm:cxn modelId="{685E8889-D75B-48C0-BACD-FD3AD4A49BBA}" type="presParOf" srcId="{6F3DA413-1B2E-4EA4-99D1-F32188B917AB}" destId="{000CFC9E-14CD-4CC2-96EA-568FF49E5912}" srcOrd="1" destOrd="0" presId="urn:microsoft.com/office/officeart/2018/2/layout/IconVerticalSolidList"/>
    <dgm:cxn modelId="{39D06112-0CC4-4547-BE16-E1EB0D5BF4D6}" type="presParOf" srcId="{6F3DA413-1B2E-4EA4-99D1-F32188B917AB}" destId="{5BE57D70-A0B5-48BE-A01F-B47B07285955}" srcOrd="2" destOrd="0" presId="urn:microsoft.com/office/officeart/2018/2/layout/IconVerticalSolidList"/>
    <dgm:cxn modelId="{EAA8F218-57A8-4A1F-94AF-BE5777A9A357}" type="presParOf" srcId="{6F3DA413-1B2E-4EA4-99D1-F32188B917AB}" destId="{480B2A16-E0F6-4536-BA65-0643FBE7B38A}" srcOrd="3" destOrd="0" presId="urn:microsoft.com/office/officeart/2018/2/layout/IconVerticalSolidList"/>
    <dgm:cxn modelId="{1D391EAC-D368-4E4C-BEF3-E6652D322A66}" type="presParOf" srcId="{E77222E2-7E61-48E4-A8D5-8D63526706A9}" destId="{BA52C58D-2682-4CC1-80B3-09FD5D2EC884}" srcOrd="1" destOrd="0" presId="urn:microsoft.com/office/officeart/2018/2/layout/IconVerticalSolidList"/>
    <dgm:cxn modelId="{FA5273E4-C245-4E23-9CAE-A25CE561097B}" type="presParOf" srcId="{E77222E2-7E61-48E4-A8D5-8D63526706A9}" destId="{E98CA635-3A97-4D2D-93BD-2A70FED45455}" srcOrd="2" destOrd="0" presId="urn:microsoft.com/office/officeart/2018/2/layout/IconVerticalSolidList"/>
    <dgm:cxn modelId="{A02FC3E9-4987-4D38-9CF2-24B3109736DC}" type="presParOf" srcId="{E98CA635-3A97-4D2D-93BD-2A70FED45455}" destId="{48D4E5CE-110C-42D2-95CD-4A7E7ABE943C}" srcOrd="0" destOrd="0" presId="urn:microsoft.com/office/officeart/2018/2/layout/IconVerticalSolidList"/>
    <dgm:cxn modelId="{98D9EA06-6818-408F-9350-BC10275B777F}" type="presParOf" srcId="{E98CA635-3A97-4D2D-93BD-2A70FED45455}" destId="{630B1F0F-CFD4-4DC0-B16D-C5F4F6490E06}" srcOrd="1" destOrd="0" presId="urn:microsoft.com/office/officeart/2018/2/layout/IconVerticalSolidList"/>
    <dgm:cxn modelId="{60890BBA-B408-43E6-9129-35071018A732}" type="presParOf" srcId="{E98CA635-3A97-4D2D-93BD-2A70FED45455}" destId="{34BC29AC-7999-4D0E-A993-AD2FBC9CE4E5}" srcOrd="2" destOrd="0" presId="urn:microsoft.com/office/officeart/2018/2/layout/IconVerticalSolidList"/>
    <dgm:cxn modelId="{90952282-4304-4A05-ABB3-E431DE97D4A7}" type="presParOf" srcId="{E98CA635-3A97-4D2D-93BD-2A70FED45455}" destId="{DEA31280-CFD9-4B23-94E4-B88629E673C7}" srcOrd="3" destOrd="0" presId="urn:microsoft.com/office/officeart/2018/2/layout/IconVerticalSolidList"/>
    <dgm:cxn modelId="{C4081FFE-B8FF-4A8F-B491-61958400DFB0}" type="presParOf" srcId="{E77222E2-7E61-48E4-A8D5-8D63526706A9}" destId="{021E69C8-9946-48FA-827E-76071D26D698}" srcOrd="3" destOrd="0" presId="urn:microsoft.com/office/officeart/2018/2/layout/IconVerticalSolidList"/>
    <dgm:cxn modelId="{040BD265-CC04-47B5-A0F1-4FF76555B1E6}" type="presParOf" srcId="{E77222E2-7E61-48E4-A8D5-8D63526706A9}" destId="{C6B2B704-5C94-467F-BC34-59A21900B771}" srcOrd="4" destOrd="0" presId="urn:microsoft.com/office/officeart/2018/2/layout/IconVerticalSolidList"/>
    <dgm:cxn modelId="{5A2181AA-CD9F-465A-9A9C-2A25215E0135}" type="presParOf" srcId="{C6B2B704-5C94-467F-BC34-59A21900B771}" destId="{EEE2B484-1901-41E3-A643-C25B46727134}" srcOrd="0" destOrd="0" presId="urn:microsoft.com/office/officeart/2018/2/layout/IconVerticalSolidList"/>
    <dgm:cxn modelId="{1923A93A-CFB1-4820-B1E7-BD646B603278}" type="presParOf" srcId="{C6B2B704-5C94-467F-BC34-59A21900B771}" destId="{9E1DDA07-9CB5-4DE1-8354-726E4A8908F9}" srcOrd="1" destOrd="0" presId="urn:microsoft.com/office/officeart/2018/2/layout/IconVerticalSolidList"/>
    <dgm:cxn modelId="{AB694ED2-EF62-4697-BC6A-5EE7CB1D2C00}" type="presParOf" srcId="{C6B2B704-5C94-467F-BC34-59A21900B771}" destId="{1F295FF2-1B38-48EA-9EF2-4755035ACE76}" srcOrd="2" destOrd="0" presId="urn:microsoft.com/office/officeart/2018/2/layout/IconVerticalSolidList"/>
    <dgm:cxn modelId="{6613F524-2DC4-432B-9BF2-DB7134DCE2E3}" type="presParOf" srcId="{C6B2B704-5C94-467F-BC34-59A21900B771}" destId="{3156BF2D-53B9-4D78-A52E-A8120EF71609}" srcOrd="3" destOrd="0" presId="urn:microsoft.com/office/officeart/2018/2/layout/IconVerticalSolidList"/>
    <dgm:cxn modelId="{C2EA4D70-6571-4E46-AC57-C67284F284C1}" type="presParOf" srcId="{E77222E2-7E61-48E4-A8D5-8D63526706A9}" destId="{F724587F-1C36-4C25-8E1E-090123964463}" srcOrd="5" destOrd="0" presId="urn:microsoft.com/office/officeart/2018/2/layout/IconVerticalSolidList"/>
    <dgm:cxn modelId="{C8C0358A-A25F-45A4-92AC-B5230BB562A5}" type="presParOf" srcId="{E77222E2-7E61-48E4-A8D5-8D63526706A9}" destId="{77F318A0-41F0-4EC1-82A3-A8D04018B45C}" srcOrd="6" destOrd="0" presId="urn:microsoft.com/office/officeart/2018/2/layout/IconVerticalSolidList"/>
    <dgm:cxn modelId="{4465BAD3-0652-4527-94C2-F19EF7F6ABE8}" type="presParOf" srcId="{77F318A0-41F0-4EC1-82A3-A8D04018B45C}" destId="{9B624434-72B8-44D6-B249-F38BD95236F5}" srcOrd="0" destOrd="0" presId="urn:microsoft.com/office/officeart/2018/2/layout/IconVerticalSolidList"/>
    <dgm:cxn modelId="{7DA6DEC9-1DE3-4CF1-9651-179F909BAB4A}" type="presParOf" srcId="{77F318A0-41F0-4EC1-82A3-A8D04018B45C}" destId="{D51C0E95-D724-44E8-9BBF-14B9E916FB77}" srcOrd="1" destOrd="0" presId="urn:microsoft.com/office/officeart/2018/2/layout/IconVerticalSolidList"/>
    <dgm:cxn modelId="{D8EC1213-8D41-48DF-A236-A0A9EDDEC19C}" type="presParOf" srcId="{77F318A0-41F0-4EC1-82A3-A8D04018B45C}" destId="{0F12171F-3D74-44C5-9190-36CF87870482}" srcOrd="2" destOrd="0" presId="urn:microsoft.com/office/officeart/2018/2/layout/IconVerticalSolidList"/>
    <dgm:cxn modelId="{15B2D12C-CF5B-4659-9A7C-A87D63BE8117}" type="presParOf" srcId="{77F318A0-41F0-4EC1-82A3-A8D04018B45C}" destId="{98DCFB9F-D835-4CF8-B4C5-A2F0A2F86A5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44BFD2-AAE5-4B0A-9D81-AAFF70DE9615}"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764A8188-CCD0-4C74-BD8D-3B404832F532}">
      <dgm:prSet custT="1"/>
      <dgm:spPr/>
      <dgm:t>
        <a:bodyPr/>
        <a:lstStyle/>
        <a:p>
          <a:pPr>
            <a:lnSpc>
              <a:spcPct val="100000"/>
            </a:lnSpc>
          </a:pPr>
          <a:r>
            <a:rPr lang="en-US" sz="1600" dirty="0">
              <a:latin typeface="Times New Roman" panose="02020603050405020304" pitchFamily="18" charset="0"/>
              <a:cs typeface="Times New Roman" panose="02020603050405020304" pitchFamily="18" charset="0"/>
            </a:rPr>
            <a:t>To develop a mechanism for smart node community formation in </a:t>
          </a:r>
          <a:r>
            <a:rPr lang="en-US" sz="1600" dirty="0" err="1">
              <a:latin typeface="Times New Roman" panose="02020603050405020304" pitchFamily="18" charset="0"/>
              <a:cs typeface="Times New Roman" panose="02020603050405020304" pitchFamily="18" charset="0"/>
            </a:rPr>
            <a:t>SIoT</a:t>
          </a:r>
          <a:r>
            <a:rPr lang="en-US" sz="1600" dirty="0">
              <a:latin typeface="Times New Roman" panose="02020603050405020304" pitchFamily="18" charset="0"/>
              <a:cs typeface="Times New Roman" panose="02020603050405020304" pitchFamily="18" charset="0"/>
            </a:rPr>
            <a:t>, based on node preference factors</a:t>
          </a:r>
          <a:r>
            <a:rPr lang="en-US" sz="1600">
              <a:latin typeface="Times New Roman" panose="02020603050405020304" pitchFamily="18" charset="0"/>
              <a:cs typeface="Times New Roman" panose="02020603050405020304" pitchFamily="18" charset="0"/>
            </a:rPr>
            <a:t>. </a:t>
          </a:r>
          <a:endParaRPr lang="en-US" sz="1600" dirty="0"/>
        </a:p>
      </dgm:t>
    </dgm:pt>
    <dgm:pt modelId="{14EA85C6-1D6B-4B25-9542-ED63DC2684E5}" type="parTrans" cxnId="{AB2FC8E6-FCA3-4714-9443-D35F8583983D}">
      <dgm:prSet/>
      <dgm:spPr/>
      <dgm:t>
        <a:bodyPr/>
        <a:lstStyle/>
        <a:p>
          <a:endParaRPr lang="en-US" sz="2000"/>
        </a:p>
      </dgm:t>
    </dgm:pt>
    <dgm:pt modelId="{17B719E2-C95C-4F7B-8EFF-8FC5BE5BB4C8}" type="sibTrans" cxnId="{AB2FC8E6-FCA3-4714-9443-D35F8583983D}">
      <dgm:prSet/>
      <dgm:spPr/>
      <dgm:t>
        <a:bodyPr/>
        <a:lstStyle/>
        <a:p>
          <a:endParaRPr lang="en-US" sz="2000"/>
        </a:p>
      </dgm:t>
    </dgm:pt>
    <dgm:pt modelId="{F7B137BF-0748-4928-80DB-10312083AE61}">
      <dgm:prSet custT="1"/>
      <dgm:spPr/>
      <dgm:t>
        <a:bodyPr/>
        <a:lstStyle/>
        <a:p>
          <a:pPr>
            <a:lnSpc>
              <a:spcPct val="100000"/>
            </a:lnSpc>
          </a:pPr>
          <a:r>
            <a:rPr lang="en-US" sz="1600" dirty="0">
              <a:latin typeface="Times New Roman" panose="02020603050405020304" pitchFamily="18" charset="0"/>
              <a:cs typeface="Times New Roman" panose="02020603050405020304" pitchFamily="18" charset="0"/>
            </a:rPr>
            <a:t>To design an incentives-based mechanism to stimulate selfish nodes in the network.</a:t>
          </a:r>
          <a:endParaRPr lang="en-US" sz="1600" dirty="0"/>
        </a:p>
      </dgm:t>
    </dgm:pt>
    <dgm:pt modelId="{BDC63322-D507-4746-98CF-1F5D158484DB}" type="parTrans" cxnId="{ADA37204-F14B-413C-B989-14897E0AE623}">
      <dgm:prSet/>
      <dgm:spPr/>
      <dgm:t>
        <a:bodyPr/>
        <a:lstStyle/>
        <a:p>
          <a:endParaRPr lang="en-US" sz="2000"/>
        </a:p>
      </dgm:t>
    </dgm:pt>
    <dgm:pt modelId="{F6B0FF80-51D9-4F24-B447-EB19FC165AAD}" type="sibTrans" cxnId="{ADA37204-F14B-413C-B989-14897E0AE623}">
      <dgm:prSet/>
      <dgm:spPr/>
      <dgm:t>
        <a:bodyPr/>
        <a:lstStyle/>
        <a:p>
          <a:endParaRPr lang="en-US" sz="2000"/>
        </a:p>
      </dgm:t>
    </dgm:pt>
    <dgm:pt modelId="{FEF1600D-5653-43DA-920D-115D13EB41CF}">
      <dgm:prSet custT="1"/>
      <dgm:spPr/>
      <dgm:t>
        <a:bodyPr/>
        <a:lstStyle/>
        <a:p>
          <a:pPr>
            <a:lnSpc>
              <a:spcPct val="100000"/>
            </a:lnSpc>
          </a:pPr>
          <a:r>
            <a:rPr lang="en-US" sz="1600" dirty="0">
              <a:latin typeface="Times New Roman" panose="02020603050405020304" pitchFamily="18" charset="0"/>
              <a:cs typeface="Times New Roman" panose="02020603050405020304" pitchFamily="18" charset="0"/>
            </a:rPr>
            <a:t>To utilized and formulate the social aspects of nodes to achieve the true spirit of </a:t>
          </a:r>
          <a:r>
            <a:rPr lang="en-US" sz="1600">
              <a:latin typeface="Times New Roman" panose="02020603050405020304" pitchFamily="18" charset="0"/>
              <a:cs typeface="Times New Roman" panose="02020603050405020304" pitchFamily="18" charset="0"/>
            </a:rPr>
            <a:t>SIoT</a:t>
          </a:r>
          <a:r>
            <a:rPr lang="en-US" sz="1600" dirty="0">
              <a:latin typeface="Times New Roman" panose="02020603050405020304" pitchFamily="18" charset="0"/>
              <a:cs typeface="Times New Roman" panose="02020603050405020304" pitchFamily="18" charset="0"/>
            </a:rPr>
            <a:t> and other related networks. </a:t>
          </a:r>
          <a:endParaRPr lang="en-US" sz="1600" dirty="0"/>
        </a:p>
      </dgm:t>
    </dgm:pt>
    <dgm:pt modelId="{E59D2239-5358-4E15-A14F-6B3461ABD0B2}" type="parTrans" cxnId="{9F3DF6B0-F602-4678-9C14-B9D5B77BAB80}">
      <dgm:prSet/>
      <dgm:spPr/>
      <dgm:t>
        <a:bodyPr/>
        <a:lstStyle/>
        <a:p>
          <a:endParaRPr lang="en-US" sz="2000"/>
        </a:p>
      </dgm:t>
    </dgm:pt>
    <dgm:pt modelId="{3CD31461-8893-4B37-BD53-CE9B1C1C729E}" type="sibTrans" cxnId="{9F3DF6B0-F602-4678-9C14-B9D5B77BAB80}">
      <dgm:prSet/>
      <dgm:spPr/>
      <dgm:t>
        <a:bodyPr/>
        <a:lstStyle/>
        <a:p>
          <a:endParaRPr lang="en-US" sz="2000"/>
        </a:p>
      </dgm:t>
    </dgm:pt>
    <dgm:pt modelId="{E77222E2-7E61-48E4-A8D5-8D63526706A9}" type="pres">
      <dgm:prSet presAssocID="{BB44BFD2-AAE5-4B0A-9D81-AAFF70DE9615}" presName="root" presStyleCnt="0">
        <dgm:presLayoutVars>
          <dgm:dir/>
          <dgm:resizeHandles val="exact"/>
        </dgm:presLayoutVars>
      </dgm:prSet>
      <dgm:spPr/>
    </dgm:pt>
    <dgm:pt modelId="{6F3DA413-1B2E-4EA4-99D1-F32188B917AB}" type="pres">
      <dgm:prSet presAssocID="{764A8188-CCD0-4C74-BD8D-3B404832F532}" presName="compNode" presStyleCnt="0"/>
      <dgm:spPr/>
    </dgm:pt>
    <dgm:pt modelId="{3EDD6E28-11A2-442C-884A-F3AA8249859A}" type="pres">
      <dgm:prSet presAssocID="{764A8188-CCD0-4C74-BD8D-3B404832F532}" presName="bgRect" presStyleLbl="bgShp" presStyleIdx="0" presStyleCnt="3" custScaleY="85410"/>
      <dgm:spPr/>
    </dgm:pt>
    <dgm:pt modelId="{000CFC9E-14CD-4CC2-96EA-568FF49E5912}" type="pres">
      <dgm:prSet presAssocID="{764A8188-CCD0-4C74-BD8D-3B404832F532}" presName="iconRect" presStyleLbl="node1" presStyleIdx="0" presStyleCnt="3" custLinFactNeighborY="-443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5BE57D70-A0B5-48BE-A01F-B47B07285955}" type="pres">
      <dgm:prSet presAssocID="{764A8188-CCD0-4C74-BD8D-3B404832F532}" presName="spaceRect" presStyleCnt="0"/>
      <dgm:spPr/>
    </dgm:pt>
    <dgm:pt modelId="{480B2A16-E0F6-4536-BA65-0643FBE7B38A}" type="pres">
      <dgm:prSet presAssocID="{764A8188-CCD0-4C74-BD8D-3B404832F532}" presName="parTx" presStyleLbl="revTx" presStyleIdx="0" presStyleCnt="3" custScaleY="70953" custLinFactNeighborX="-1382" custLinFactNeighborY="1922">
        <dgm:presLayoutVars>
          <dgm:chMax val="0"/>
          <dgm:chPref val="0"/>
        </dgm:presLayoutVars>
      </dgm:prSet>
      <dgm:spPr/>
    </dgm:pt>
    <dgm:pt modelId="{BA52C58D-2682-4CC1-80B3-09FD5D2EC884}" type="pres">
      <dgm:prSet presAssocID="{17B719E2-C95C-4F7B-8EFF-8FC5BE5BB4C8}" presName="sibTrans" presStyleCnt="0"/>
      <dgm:spPr/>
    </dgm:pt>
    <dgm:pt modelId="{E98CA635-3A97-4D2D-93BD-2A70FED45455}" type="pres">
      <dgm:prSet presAssocID="{F7B137BF-0748-4928-80DB-10312083AE61}" presName="compNode" presStyleCnt="0"/>
      <dgm:spPr/>
    </dgm:pt>
    <dgm:pt modelId="{48D4E5CE-110C-42D2-95CD-4A7E7ABE943C}" type="pres">
      <dgm:prSet presAssocID="{F7B137BF-0748-4928-80DB-10312083AE61}" presName="bgRect" presStyleLbl="bgShp" presStyleIdx="1" presStyleCnt="3" custScaleX="100000" custScaleY="81505" custLinFactNeighborY="-18693"/>
      <dgm:spPr/>
    </dgm:pt>
    <dgm:pt modelId="{630B1F0F-CFD4-4DC0-B16D-C5F4F6490E06}" type="pres">
      <dgm:prSet presAssocID="{F7B137BF-0748-4928-80DB-10312083AE61}" presName="iconRect" presStyleLbl="node1" presStyleIdx="1" presStyleCnt="3" custLinFactNeighborY="-19917"/>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pt>
    <dgm:pt modelId="{34BC29AC-7999-4D0E-A993-AD2FBC9CE4E5}" type="pres">
      <dgm:prSet presAssocID="{F7B137BF-0748-4928-80DB-10312083AE61}" presName="spaceRect" presStyleCnt="0"/>
      <dgm:spPr/>
    </dgm:pt>
    <dgm:pt modelId="{DEA31280-CFD9-4B23-94E4-B88629E673C7}" type="pres">
      <dgm:prSet presAssocID="{F7B137BF-0748-4928-80DB-10312083AE61}" presName="parTx" presStyleLbl="revTx" presStyleIdx="1" presStyleCnt="3" custScaleX="102162" custScaleY="83070" custLinFactNeighborX="-637" custLinFactNeighborY="-16501">
        <dgm:presLayoutVars>
          <dgm:chMax val="0"/>
          <dgm:chPref val="0"/>
        </dgm:presLayoutVars>
      </dgm:prSet>
      <dgm:spPr/>
    </dgm:pt>
    <dgm:pt modelId="{021E69C8-9946-48FA-827E-76071D26D698}" type="pres">
      <dgm:prSet presAssocID="{F6B0FF80-51D9-4F24-B447-EB19FC165AAD}" presName="sibTrans" presStyleCnt="0"/>
      <dgm:spPr/>
    </dgm:pt>
    <dgm:pt modelId="{C6B2B704-5C94-467F-BC34-59A21900B771}" type="pres">
      <dgm:prSet presAssocID="{FEF1600D-5653-43DA-920D-115D13EB41CF}" presName="compNode" presStyleCnt="0"/>
      <dgm:spPr/>
    </dgm:pt>
    <dgm:pt modelId="{EEE2B484-1901-41E3-A643-C25B46727134}" type="pres">
      <dgm:prSet presAssocID="{FEF1600D-5653-43DA-920D-115D13EB41CF}" presName="bgRect" presStyleLbl="bgShp" presStyleIdx="2" presStyleCnt="3" custScaleY="81440" custLinFactNeighborX="884" custLinFactNeighborY="-46772"/>
      <dgm:spPr/>
    </dgm:pt>
    <dgm:pt modelId="{9E1DDA07-9CB5-4DE1-8354-726E4A8908F9}" type="pres">
      <dgm:prSet presAssocID="{FEF1600D-5653-43DA-920D-115D13EB41CF}" presName="iconRect" presStyleLbl="node1" presStyleIdx="2" presStyleCnt="3" custLinFactNeighborX="-15758" custLinFactNeighborY="-6278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pt>
    <dgm:pt modelId="{1F295FF2-1B38-48EA-9EF2-4755035ACE76}" type="pres">
      <dgm:prSet presAssocID="{FEF1600D-5653-43DA-920D-115D13EB41CF}" presName="spaceRect" presStyleCnt="0"/>
      <dgm:spPr/>
    </dgm:pt>
    <dgm:pt modelId="{3156BF2D-53B9-4D78-A52E-A8120EF71609}" type="pres">
      <dgm:prSet presAssocID="{FEF1600D-5653-43DA-920D-115D13EB41CF}" presName="parTx" presStyleLbl="revTx" presStyleIdx="2" presStyleCnt="3" custScaleX="104271" custScaleY="53515" custLinFactNeighborX="969" custLinFactNeighborY="-46184">
        <dgm:presLayoutVars>
          <dgm:chMax val="0"/>
          <dgm:chPref val="0"/>
        </dgm:presLayoutVars>
      </dgm:prSet>
      <dgm:spPr/>
    </dgm:pt>
  </dgm:ptLst>
  <dgm:cxnLst>
    <dgm:cxn modelId="{ADA37204-F14B-413C-B989-14897E0AE623}" srcId="{BB44BFD2-AAE5-4B0A-9D81-AAFF70DE9615}" destId="{F7B137BF-0748-4928-80DB-10312083AE61}" srcOrd="1" destOrd="0" parTransId="{BDC63322-D507-4746-98CF-1F5D158484DB}" sibTransId="{F6B0FF80-51D9-4F24-B447-EB19FC165AAD}"/>
    <dgm:cxn modelId="{4C634305-927D-4BD2-BD06-46F48BFF8A69}" type="presOf" srcId="{BB44BFD2-AAE5-4B0A-9D81-AAFF70DE9615}" destId="{E77222E2-7E61-48E4-A8D5-8D63526706A9}" srcOrd="0" destOrd="0" presId="urn:microsoft.com/office/officeart/2018/2/layout/IconVerticalSolidList"/>
    <dgm:cxn modelId="{0AAA8723-A12A-444E-869C-76D6466B3F0C}" type="presOf" srcId="{764A8188-CCD0-4C74-BD8D-3B404832F532}" destId="{480B2A16-E0F6-4536-BA65-0643FBE7B38A}" srcOrd="0" destOrd="0" presId="urn:microsoft.com/office/officeart/2018/2/layout/IconVerticalSolidList"/>
    <dgm:cxn modelId="{9F3DF6B0-F602-4678-9C14-B9D5B77BAB80}" srcId="{BB44BFD2-AAE5-4B0A-9D81-AAFF70DE9615}" destId="{FEF1600D-5653-43DA-920D-115D13EB41CF}" srcOrd="2" destOrd="0" parTransId="{E59D2239-5358-4E15-A14F-6B3461ABD0B2}" sibTransId="{3CD31461-8893-4B37-BD53-CE9B1C1C729E}"/>
    <dgm:cxn modelId="{3B750BD6-B2A7-472C-B365-82D31F82B9F4}" type="presOf" srcId="{FEF1600D-5653-43DA-920D-115D13EB41CF}" destId="{3156BF2D-53B9-4D78-A52E-A8120EF71609}" srcOrd="0" destOrd="0" presId="urn:microsoft.com/office/officeart/2018/2/layout/IconVerticalSolidList"/>
    <dgm:cxn modelId="{AB2FC8E6-FCA3-4714-9443-D35F8583983D}" srcId="{BB44BFD2-AAE5-4B0A-9D81-AAFF70DE9615}" destId="{764A8188-CCD0-4C74-BD8D-3B404832F532}" srcOrd="0" destOrd="0" parTransId="{14EA85C6-1D6B-4B25-9542-ED63DC2684E5}" sibTransId="{17B719E2-C95C-4F7B-8EFF-8FC5BE5BB4C8}"/>
    <dgm:cxn modelId="{285D05F6-11AD-462C-986B-14FDCFC20AF5}" type="presOf" srcId="{F7B137BF-0748-4928-80DB-10312083AE61}" destId="{DEA31280-CFD9-4B23-94E4-B88629E673C7}" srcOrd="0" destOrd="0" presId="urn:microsoft.com/office/officeart/2018/2/layout/IconVerticalSolidList"/>
    <dgm:cxn modelId="{19888060-36F6-45E4-BF77-C06E9794791B}" type="presParOf" srcId="{E77222E2-7E61-48E4-A8D5-8D63526706A9}" destId="{6F3DA413-1B2E-4EA4-99D1-F32188B917AB}" srcOrd="0" destOrd="0" presId="urn:microsoft.com/office/officeart/2018/2/layout/IconVerticalSolidList"/>
    <dgm:cxn modelId="{4E19CD11-C4F7-40CA-996C-D3299257BEEF}" type="presParOf" srcId="{6F3DA413-1B2E-4EA4-99D1-F32188B917AB}" destId="{3EDD6E28-11A2-442C-884A-F3AA8249859A}" srcOrd="0" destOrd="0" presId="urn:microsoft.com/office/officeart/2018/2/layout/IconVerticalSolidList"/>
    <dgm:cxn modelId="{685E8889-D75B-48C0-BACD-FD3AD4A49BBA}" type="presParOf" srcId="{6F3DA413-1B2E-4EA4-99D1-F32188B917AB}" destId="{000CFC9E-14CD-4CC2-96EA-568FF49E5912}" srcOrd="1" destOrd="0" presId="urn:microsoft.com/office/officeart/2018/2/layout/IconVerticalSolidList"/>
    <dgm:cxn modelId="{39D06112-0CC4-4547-BE16-E1EB0D5BF4D6}" type="presParOf" srcId="{6F3DA413-1B2E-4EA4-99D1-F32188B917AB}" destId="{5BE57D70-A0B5-48BE-A01F-B47B07285955}" srcOrd="2" destOrd="0" presId="urn:microsoft.com/office/officeart/2018/2/layout/IconVerticalSolidList"/>
    <dgm:cxn modelId="{EAA8F218-57A8-4A1F-94AF-BE5777A9A357}" type="presParOf" srcId="{6F3DA413-1B2E-4EA4-99D1-F32188B917AB}" destId="{480B2A16-E0F6-4536-BA65-0643FBE7B38A}" srcOrd="3" destOrd="0" presId="urn:microsoft.com/office/officeart/2018/2/layout/IconVerticalSolidList"/>
    <dgm:cxn modelId="{1D391EAC-D368-4E4C-BEF3-E6652D322A66}" type="presParOf" srcId="{E77222E2-7E61-48E4-A8D5-8D63526706A9}" destId="{BA52C58D-2682-4CC1-80B3-09FD5D2EC884}" srcOrd="1" destOrd="0" presId="urn:microsoft.com/office/officeart/2018/2/layout/IconVerticalSolidList"/>
    <dgm:cxn modelId="{FA5273E4-C245-4E23-9CAE-A25CE561097B}" type="presParOf" srcId="{E77222E2-7E61-48E4-A8D5-8D63526706A9}" destId="{E98CA635-3A97-4D2D-93BD-2A70FED45455}" srcOrd="2" destOrd="0" presId="urn:microsoft.com/office/officeart/2018/2/layout/IconVerticalSolidList"/>
    <dgm:cxn modelId="{A02FC3E9-4987-4D38-9CF2-24B3109736DC}" type="presParOf" srcId="{E98CA635-3A97-4D2D-93BD-2A70FED45455}" destId="{48D4E5CE-110C-42D2-95CD-4A7E7ABE943C}" srcOrd="0" destOrd="0" presId="urn:microsoft.com/office/officeart/2018/2/layout/IconVerticalSolidList"/>
    <dgm:cxn modelId="{98D9EA06-6818-408F-9350-BC10275B777F}" type="presParOf" srcId="{E98CA635-3A97-4D2D-93BD-2A70FED45455}" destId="{630B1F0F-CFD4-4DC0-B16D-C5F4F6490E06}" srcOrd="1" destOrd="0" presId="urn:microsoft.com/office/officeart/2018/2/layout/IconVerticalSolidList"/>
    <dgm:cxn modelId="{60890BBA-B408-43E6-9129-35071018A732}" type="presParOf" srcId="{E98CA635-3A97-4D2D-93BD-2A70FED45455}" destId="{34BC29AC-7999-4D0E-A993-AD2FBC9CE4E5}" srcOrd="2" destOrd="0" presId="urn:microsoft.com/office/officeart/2018/2/layout/IconVerticalSolidList"/>
    <dgm:cxn modelId="{90952282-4304-4A05-ABB3-E431DE97D4A7}" type="presParOf" srcId="{E98CA635-3A97-4D2D-93BD-2A70FED45455}" destId="{DEA31280-CFD9-4B23-94E4-B88629E673C7}" srcOrd="3" destOrd="0" presId="urn:microsoft.com/office/officeart/2018/2/layout/IconVerticalSolidList"/>
    <dgm:cxn modelId="{C4081FFE-B8FF-4A8F-B491-61958400DFB0}" type="presParOf" srcId="{E77222E2-7E61-48E4-A8D5-8D63526706A9}" destId="{021E69C8-9946-48FA-827E-76071D26D698}" srcOrd="3" destOrd="0" presId="urn:microsoft.com/office/officeart/2018/2/layout/IconVerticalSolidList"/>
    <dgm:cxn modelId="{040BD265-CC04-47B5-A0F1-4FF76555B1E6}" type="presParOf" srcId="{E77222E2-7E61-48E4-A8D5-8D63526706A9}" destId="{C6B2B704-5C94-467F-BC34-59A21900B771}" srcOrd="4" destOrd="0" presId="urn:microsoft.com/office/officeart/2018/2/layout/IconVerticalSolidList"/>
    <dgm:cxn modelId="{5A2181AA-CD9F-465A-9A9C-2A25215E0135}" type="presParOf" srcId="{C6B2B704-5C94-467F-BC34-59A21900B771}" destId="{EEE2B484-1901-41E3-A643-C25B46727134}" srcOrd="0" destOrd="0" presId="urn:microsoft.com/office/officeart/2018/2/layout/IconVerticalSolidList"/>
    <dgm:cxn modelId="{1923A93A-CFB1-4820-B1E7-BD646B603278}" type="presParOf" srcId="{C6B2B704-5C94-467F-BC34-59A21900B771}" destId="{9E1DDA07-9CB5-4DE1-8354-726E4A8908F9}" srcOrd="1" destOrd="0" presId="urn:microsoft.com/office/officeart/2018/2/layout/IconVerticalSolidList"/>
    <dgm:cxn modelId="{AB694ED2-EF62-4697-BC6A-5EE7CB1D2C00}" type="presParOf" srcId="{C6B2B704-5C94-467F-BC34-59A21900B771}" destId="{1F295FF2-1B38-48EA-9EF2-4755035ACE76}" srcOrd="2" destOrd="0" presId="urn:microsoft.com/office/officeart/2018/2/layout/IconVerticalSolidList"/>
    <dgm:cxn modelId="{6613F524-2DC4-432B-9BF2-DB7134DCE2E3}" type="presParOf" srcId="{C6B2B704-5C94-467F-BC34-59A21900B771}" destId="{3156BF2D-53B9-4D78-A52E-A8120EF7160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298AD72-89CD-4AF2-8D43-5B5E1F7D62A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A785C85-66D0-4803-B7C0-807C811F46E1}">
      <dgm:prSet/>
      <dgm:spPr/>
      <dgm:t>
        <a:bodyPr/>
        <a:lstStyle/>
        <a:p>
          <a:r>
            <a:rPr lang="en-US" dirty="0"/>
            <a:t>Saood Iqbal (PhD Scholar ) </a:t>
          </a:r>
        </a:p>
      </dgm:t>
    </dgm:pt>
    <dgm:pt modelId="{FBA71577-88AC-4344-BB6B-1EE97273154D}" type="parTrans" cxnId="{80A973EA-CF36-4F4D-99A2-B646FE47A6EE}">
      <dgm:prSet/>
      <dgm:spPr/>
      <dgm:t>
        <a:bodyPr/>
        <a:lstStyle/>
        <a:p>
          <a:endParaRPr lang="en-US"/>
        </a:p>
      </dgm:t>
    </dgm:pt>
    <dgm:pt modelId="{5C4095E0-CDFD-40C0-9BDB-4818720992B1}" type="sibTrans" cxnId="{80A973EA-CF36-4F4D-99A2-B646FE47A6EE}">
      <dgm:prSet/>
      <dgm:spPr/>
      <dgm:t>
        <a:bodyPr/>
        <a:lstStyle/>
        <a:p>
          <a:endParaRPr lang="en-US"/>
        </a:p>
      </dgm:t>
    </dgm:pt>
    <dgm:pt modelId="{EF3AC8B3-11D0-4321-B110-C57DF92EF1EE}">
      <dgm:prSet/>
      <dgm:spPr/>
      <dgm:t>
        <a:bodyPr/>
        <a:lstStyle/>
        <a:p>
          <a:r>
            <a:rPr lang="en-US" dirty="0"/>
            <a:t>Institute of Computing KUST   </a:t>
          </a:r>
        </a:p>
      </dgm:t>
    </dgm:pt>
    <dgm:pt modelId="{12C908E3-3BE6-4BC8-8E77-01A38E531BD6}" type="parTrans" cxnId="{44699238-E7A7-487A-945C-42BF73DCC932}">
      <dgm:prSet/>
      <dgm:spPr/>
      <dgm:t>
        <a:bodyPr/>
        <a:lstStyle/>
        <a:p>
          <a:endParaRPr lang="en-US"/>
        </a:p>
      </dgm:t>
    </dgm:pt>
    <dgm:pt modelId="{E95CC8AB-E103-47BB-AFE5-5088609C861D}" type="sibTrans" cxnId="{44699238-E7A7-487A-945C-42BF73DCC932}">
      <dgm:prSet/>
      <dgm:spPr/>
      <dgm:t>
        <a:bodyPr/>
        <a:lstStyle/>
        <a:p>
          <a:endParaRPr lang="en-US"/>
        </a:p>
      </dgm:t>
    </dgm:pt>
    <dgm:pt modelId="{D807B50F-9B59-4538-A5C1-F887458780F9}">
      <dgm:prSet/>
      <dgm:spPr/>
      <dgm:t>
        <a:bodyPr/>
        <a:lstStyle/>
        <a:p>
          <a:r>
            <a:rPr lang="en-US" dirty="0"/>
            <a:t>Registration No CS420212004</a:t>
          </a:r>
        </a:p>
      </dgm:t>
    </dgm:pt>
    <dgm:pt modelId="{97E2F26F-C7C2-46BE-9E9D-A5B19BDEC013}" type="parTrans" cxnId="{2DC495A2-1A24-4B44-8C84-46615D0EBF5D}">
      <dgm:prSet/>
      <dgm:spPr/>
      <dgm:t>
        <a:bodyPr/>
        <a:lstStyle/>
        <a:p>
          <a:endParaRPr lang="en-US"/>
        </a:p>
      </dgm:t>
    </dgm:pt>
    <dgm:pt modelId="{550ADE7A-BD3A-4142-A7D8-86A59162ECC1}" type="sibTrans" cxnId="{2DC495A2-1A24-4B44-8C84-46615D0EBF5D}">
      <dgm:prSet/>
      <dgm:spPr/>
      <dgm:t>
        <a:bodyPr/>
        <a:lstStyle/>
        <a:p>
          <a:endParaRPr lang="en-US"/>
        </a:p>
      </dgm:t>
    </dgm:pt>
    <dgm:pt modelId="{F668419C-7294-4646-A5E7-A096CD398348}">
      <dgm:prSet/>
      <dgm:spPr/>
      <dgm:t>
        <a:bodyPr/>
        <a:lstStyle/>
        <a:p>
          <a:r>
            <a:rPr lang="en-US" dirty="0"/>
            <a:t>Saud.Iqbal@kust.edu.pk</a:t>
          </a:r>
        </a:p>
      </dgm:t>
    </dgm:pt>
    <dgm:pt modelId="{C0B307EA-DEFB-4D78-8C6C-94B596852C65}" type="parTrans" cxnId="{7D05BA44-1BEF-48A6-B56D-FDA6EF3E0BF4}">
      <dgm:prSet/>
      <dgm:spPr/>
      <dgm:t>
        <a:bodyPr/>
        <a:lstStyle/>
        <a:p>
          <a:endParaRPr lang="en-US"/>
        </a:p>
      </dgm:t>
    </dgm:pt>
    <dgm:pt modelId="{1D34F910-B1B7-4072-BA99-3F5C4006871B}" type="sibTrans" cxnId="{7D05BA44-1BEF-48A6-B56D-FDA6EF3E0BF4}">
      <dgm:prSet/>
      <dgm:spPr/>
      <dgm:t>
        <a:bodyPr/>
        <a:lstStyle/>
        <a:p>
          <a:endParaRPr lang="en-US"/>
        </a:p>
      </dgm:t>
    </dgm:pt>
    <dgm:pt modelId="{1B892D60-DB82-46A8-9F35-64C70FEA5C10}" type="pres">
      <dgm:prSet presAssocID="{0298AD72-89CD-4AF2-8D43-5B5E1F7D62A8}" presName="vert0" presStyleCnt="0">
        <dgm:presLayoutVars>
          <dgm:dir/>
          <dgm:animOne val="branch"/>
          <dgm:animLvl val="lvl"/>
        </dgm:presLayoutVars>
      </dgm:prSet>
      <dgm:spPr/>
    </dgm:pt>
    <dgm:pt modelId="{89653F0F-85EE-4E60-8FED-E3BF85FCD04A}" type="pres">
      <dgm:prSet presAssocID="{2A785C85-66D0-4803-B7C0-807C811F46E1}" presName="thickLine" presStyleLbl="alignNode1" presStyleIdx="0" presStyleCnt="4"/>
      <dgm:spPr/>
    </dgm:pt>
    <dgm:pt modelId="{D7C63773-C866-4AD5-B9E1-5F65AFBA20A2}" type="pres">
      <dgm:prSet presAssocID="{2A785C85-66D0-4803-B7C0-807C811F46E1}" presName="horz1" presStyleCnt="0"/>
      <dgm:spPr/>
    </dgm:pt>
    <dgm:pt modelId="{F18E3E18-87B3-4551-8BED-AE291701D62E}" type="pres">
      <dgm:prSet presAssocID="{2A785C85-66D0-4803-B7C0-807C811F46E1}" presName="tx1" presStyleLbl="revTx" presStyleIdx="0" presStyleCnt="4"/>
      <dgm:spPr/>
    </dgm:pt>
    <dgm:pt modelId="{0B75546D-EE67-43EA-BB4B-088A37400341}" type="pres">
      <dgm:prSet presAssocID="{2A785C85-66D0-4803-B7C0-807C811F46E1}" presName="vert1" presStyleCnt="0"/>
      <dgm:spPr/>
    </dgm:pt>
    <dgm:pt modelId="{F94CEFF6-48B5-43D9-A95B-8758880F8C77}" type="pres">
      <dgm:prSet presAssocID="{EF3AC8B3-11D0-4321-B110-C57DF92EF1EE}" presName="thickLine" presStyleLbl="alignNode1" presStyleIdx="1" presStyleCnt="4"/>
      <dgm:spPr/>
    </dgm:pt>
    <dgm:pt modelId="{FDABFC6B-9391-4845-A9AE-1A6E94D14C69}" type="pres">
      <dgm:prSet presAssocID="{EF3AC8B3-11D0-4321-B110-C57DF92EF1EE}" presName="horz1" presStyleCnt="0"/>
      <dgm:spPr/>
    </dgm:pt>
    <dgm:pt modelId="{576C56AD-33E3-496B-AC3F-2756FAB4D157}" type="pres">
      <dgm:prSet presAssocID="{EF3AC8B3-11D0-4321-B110-C57DF92EF1EE}" presName="tx1" presStyleLbl="revTx" presStyleIdx="1" presStyleCnt="4"/>
      <dgm:spPr/>
    </dgm:pt>
    <dgm:pt modelId="{A9A59289-FA6C-40EF-A294-45598D5FC212}" type="pres">
      <dgm:prSet presAssocID="{EF3AC8B3-11D0-4321-B110-C57DF92EF1EE}" presName="vert1" presStyleCnt="0"/>
      <dgm:spPr/>
    </dgm:pt>
    <dgm:pt modelId="{FE663419-7B0E-4804-B8CF-B76E36CE96C6}" type="pres">
      <dgm:prSet presAssocID="{D807B50F-9B59-4538-A5C1-F887458780F9}" presName="thickLine" presStyleLbl="alignNode1" presStyleIdx="2" presStyleCnt="4"/>
      <dgm:spPr/>
    </dgm:pt>
    <dgm:pt modelId="{BEBE3A90-C5C5-4EE8-A64C-45A979C46C48}" type="pres">
      <dgm:prSet presAssocID="{D807B50F-9B59-4538-A5C1-F887458780F9}" presName="horz1" presStyleCnt="0"/>
      <dgm:spPr/>
    </dgm:pt>
    <dgm:pt modelId="{087A0B37-2A0E-4166-BEDC-CA6ABDCC3AED}" type="pres">
      <dgm:prSet presAssocID="{D807B50F-9B59-4538-A5C1-F887458780F9}" presName="tx1" presStyleLbl="revTx" presStyleIdx="2" presStyleCnt="4"/>
      <dgm:spPr/>
    </dgm:pt>
    <dgm:pt modelId="{5F2161A4-6456-4F88-8706-56CD885D2EEB}" type="pres">
      <dgm:prSet presAssocID="{D807B50F-9B59-4538-A5C1-F887458780F9}" presName="vert1" presStyleCnt="0"/>
      <dgm:spPr/>
    </dgm:pt>
    <dgm:pt modelId="{FA110A07-D04A-494F-A516-4E0F545B592F}" type="pres">
      <dgm:prSet presAssocID="{F668419C-7294-4646-A5E7-A096CD398348}" presName="thickLine" presStyleLbl="alignNode1" presStyleIdx="3" presStyleCnt="4"/>
      <dgm:spPr/>
    </dgm:pt>
    <dgm:pt modelId="{B4D10D77-A836-4BB4-93BB-DA3844B53FB0}" type="pres">
      <dgm:prSet presAssocID="{F668419C-7294-4646-A5E7-A096CD398348}" presName="horz1" presStyleCnt="0"/>
      <dgm:spPr/>
    </dgm:pt>
    <dgm:pt modelId="{D22E38AC-C833-4632-9B49-552BEF96996F}" type="pres">
      <dgm:prSet presAssocID="{F668419C-7294-4646-A5E7-A096CD398348}" presName="tx1" presStyleLbl="revTx" presStyleIdx="3" presStyleCnt="4"/>
      <dgm:spPr/>
    </dgm:pt>
    <dgm:pt modelId="{2A80F251-BEA1-4C99-A79A-F94B41D7F52F}" type="pres">
      <dgm:prSet presAssocID="{F668419C-7294-4646-A5E7-A096CD398348}" presName="vert1" presStyleCnt="0"/>
      <dgm:spPr/>
    </dgm:pt>
  </dgm:ptLst>
  <dgm:cxnLst>
    <dgm:cxn modelId="{153B0534-0E0B-4D79-847B-B4476036B1BF}" type="presOf" srcId="{0298AD72-89CD-4AF2-8D43-5B5E1F7D62A8}" destId="{1B892D60-DB82-46A8-9F35-64C70FEA5C10}" srcOrd="0" destOrd="0" presId="urn:microsoft.com/office/officeart/2008/layout/LinedList"/>
    <dgm:cxn modelId="{44699238-E7A7-487A-945C-42BF73DCC932}" srcId="{0298AD72-89CD-4AF2-8D43-5B5E1F7D62A8}" destId="{EF3AC8B3-11D0-4321-B110-C57DF92EF1EE}" srcOrd="1" destOrd="0" parTransId="{12C908E3-3BE6-4BC8-8E77-01A38E531BD6}" sibTransId="{E95CC8AB-E103-47BB-AFE5-5088609C861D}"/>
    <dgm:cxn modelId="{7D05BA44-1BEF-48A6-B56D-FDA6EF3E0BF4}" srcId="{0298AD72-89CD-4AF2-8D43-5B5E1F7D62A8}" destId="{F668419C-7294-4646-A5E7-A096CD398348}" srcOrd="3" destOrd="0" parTransId="{C0B307EA-DEFB-4D78-8C6C-94B596852C65}" sibTransId="{1D34F910-B1B7-4072-BA99-3F5C4006871B}"/>
    <dgm:cxn modelId="{0B41B791-1384-42AE-BFB4-6996C93DAEEB}" type="presOf" srcId="{2A785C85-66D0-4803-B7C0-807C811F46E1}" destId="{F18E3E18-87B3-4551-8BED-AE291701D62E}" srcOrd="0" destOrd="0" presId="urn:microsoft.com/office/officeart/2008/layout/LinedList"/>
    <dgm:cxn modelId="{67B40792-5C38-4705-82BA-D7891716DED5}" type="presOf" srcId="{EF3AC8B3-11D0-4321-B110-C57DF92EF1EE}" destId="{576C56AD-33E3-496B-AC3F-2756FAB4D157}" srcOrd="0" destOrd="0" presId="urn:microsoft.com/office/officeart/2008/layout/LinedList"/>
    <dgm:cxn modelId="{9B6BCE92-DF9F-461E-B155-F67B7CA09ADB}" type="presOf" srcId="{D807B50F-9B59-4538-A5C1-F887458780F9}" destId="{087A0B37-2A0E-4166-BEDC-CA6ABDCC3AED}" srcOrd="0" destOrd="0" presId="urn:microsoft.com/office/officeart/2008/layout/LinedList"/>
    <dgm:cxn modelId="{2DC495A2-1A24-4B44-8C84-46615D0EBF5D}" srcId="{0298AD72-89CD-4AF2-8D43-5B5E1F7D62A8}" destId="{D807B50F-9B59-4538-A5C1-F887458780F9}" srcOrd="2" destOrd="0" parTransId="{97E2F26F-C7C2-46BE-9E9D-A5B19BDEC013}" sibTransId="{550ADE7A-BD3A-4142-A7D8-86A59162ECC1}"/>
    <dgm:cxn modelId="{80A973EA-CF36-4F4D-99A2-B646FE47A6EE}" srcId="{0298AD72-89CD-4AF2-8D43-5B5E1F7D62A8}" destId="{2A785C85-66D0-4803-B7C0-807C811F46E1}" srcOrd="0" destOrd="0" parTransId="{FBA71577-88AC-4344-BB6B-1EE97273154D}" sibTransId="{5C4095E0-CDFD-40C0-9BDB-4818720992B1}"/>
    <dgm:cxn modelId="{18B7D0F4-E578-43B7-922F-D67A17425F25}" type="presOf" srcId="{F668419C-7294-4646-A5E7-A096CD398348}" destId="{D22E38AC-C833-4632-9B49-552BEF96996F}" srcOrd="0" destOrd="0" presId="urn:microsoft.com/office/officeart/2008/layout/LinedList"/>
    <dgm:cxn modelId="{7425F0F7-98A8-4976-A9CD-F81A303BC7D4}" type="presParOf" srcId="{1B892D60-DB82-46A8-9F35-64C70FEA5C10}" destId="{89653F0F-85EE-4E60-8FED-E3BF85FCD04A}" srcOrd="0" destOrd="0" presId="urn:microsoft.com/office/officeart/2008/layout/LinedList"/>
    <dgm:cxn modelId="{EE8CA57A-778A-462F-9766-C1A038E76756}" type="presParOf" srcId="{1B892D60-DB82-46A8-9F35-64C70FEA5C10}" destId="{D7C63773-C866-4AD5-B9E1-5F65AFBA20A2}" srcOrd="1" destOrd="0" presId="urn:microsoft.com/office/officeart/2008/layout/LinedList"/>
    <dgm:cxn modelId="{E9631F86-E3F9-44E7-AFA6-318868C818B7}" type="presParOf" srcId="{D7C63773-C866-4AD5-B9E1-5F65AFBA20A2}" destId="{F18E3E18-87B3-4551-8BED-AE291701D62E}" srcOrd="0" destOrd="0" presId="urn:microsoft.com/office/officeart/2008/layout/LinedList"/>
    <dgm:cxn modelId="{8FCCA3A6-E2CF-4BB2-9929-9136783E1534}" type="presParOf" srcId="{D7C63773-C866-4AD5-B9E1-5F65AFBA20A2}" destId="{0B75546D-EE67-43EA-BB4B-088A37400341}" srcOrd="1" destOrd="0" presId="urn:microsoft.com/office/officeart/2008/layout/LinedList"/>
    <dgm:cxn modelId="{6FFB7918-6809-4853-8F18-B5AAA51D7CBA}" type="presParOf" srcId="{1B892D60-DB82-46A8-9F35-64C70FEA5C10}" destId="{F94CEFF6-48B5-43D9-A95B-8758880F8C77}" srcOrd="2" destOrd="0" presId="urn:microsoft.com/office/officeart/2008/layout/LinedList"/>
    <dgm:cxn modelId="{03985789-21E7-4183-B880-7D8E89B91A83}" type="presParOf" srcId="{1B892D60-DB82-46A8-9F35-64C70FEA5C10}" destId="{FDABFC6B-9391-4845-A9AE-1A6E94D14C69}" srcOrd="3" destOrd="0" presId="urn:microsoft.com/office/officeart/2008/layout/LinedList"/>
    <dgm:cxn modelId="{45F366B2-2695-4AB1-A341-1BDDD36FFCB3}" type="presParOf" srcId="{FDABFC6B-9391-4845-A9AE-1A6E94D14C69}" destId="{576C56AD-33E3-496B-AC3F-2756FAB4D157}" srcOrd="0" destOrd="0" presId="urn:microsoft.com/office/officeart/2008/layout/LinedList"/>
    <dgm:cxn modelId="{ED9FD861-0449-4014-B441-70EF27AB6DB9}" type="presParOf" srcId="{FDABFC6B-9391-4845-A9AE-1A6E94D14C69}" destId="{A9A59289-FA6C-40EF-A294-45598D5FC212}" srcOrd="1" destOrd="0" presId="urn:microsoft.com/office/officeart/2008/layout/LinedList"/>
    <dgm:cxn modelId="{4E36E2B9-BF41-4425-A8D6-865DB376EA05}" type="presParOf" srcId="{1B892D60-DB82-46A8-9F35-64C70FEA5C10}" destId="{FE663419-7B0E-4804-B8CF-B76E36CE96C6}" srcOrd="4" destOrd="0" presId="urn:microsoft.com/office/officeart/2008/layout/LinedList"/>
    <dgm:cxn modelId="{7C8266C9-61FD-4EC1-9DEE-ECE9FDEA5B53}" type="presParOf" srcId="{1B892D60-DB82-46A8-9F35-64C70FEA5C10}" destId="{BEBE3A90-C5C5-4EE8-A64C-45A979C46C48}" srcOrd="5" destOrd="0" presId="urn:microsoft.com/office/officeart/2008/layout/LinedList"/>
    <dgm:cxn modelId="{D11A680D-0157-4F73-A9FD-0A85B461C279}" type="presParOf" srcId="{BEBE3A90-C5C5-4EE8-A64C-45A979C46C48}" destId="{087A0B37-2A0E-4166-BEDC-CA6ABDCC3AED}" srcOrd="0" destOrd="0" presId="urn:microsoft.com/office/officeart/2008/layout/LinedList"/>
    <dgm:cxn modelId="{7BE62F46-1AED-4874-8D17-58AD0FE1AEA1}" type="presParOf" srcId="{BEBE3A90-C5C5-4EE8-A64C-45A979C46C48}" destId="{5F2161A4-6456-4F88-8706-56CD885D2EEB}" srcOrd="1" destOrd="0" presId="urn:microsoft.com/office/officeart/2008/layout/LinedList"/>
    <dgm:cxn modelId="{3AAF1B59-2C82-42D9-BF7C-99386D04A306}" type="presParOf" srcId="{1B892D60-DB82-46A8-9F35-64C70FEA5C10}" destId="{FA110A07-D04A-494F-A516-4E0F545B592F}" srcOrd="6" destOrd="0" presId="urn:microsoft.com/office/officeart/2008/layout/LinedList"/>
    <dgm:cxn modelId="{B2AAE8E0-354F-4C18-A913-FC7B5CADC269}" type="presParOf" srcId="{1B892D60-DB82-46A8-9F35-64C70FEA5C10}" destId="{B4D10D77-A836-4BB4-93BB-DA3844B53FB0}" srcOrd="7" destOrd="0" presId="urn:microsoft.com/office/officeart/2008/layout/LinedList"/>
    <dgm:cxn modelId="{3BA8F73A-DED5-4014-A0A8-6B811C1CDE6A}" type="presParOf" srcId="{B4D10D77-A836-4BB4-93BB-DA3844B53FB0}" destId="{D22E38AC-C833-4632-9B49-552BEF96996F}" srcOrd="0" destOrd="0" presId="urn:microsoft.com/office/officeart/2008/layout/LinedList"/>
    <dgm:cxn modelId="{1EADE445-AF92-480F-B27E-9059262486BF}" type="presParOf" srcId="{B4D10D77-A836-4BB4-93BB-DA3844B53FB0}" destId="{2A80F251-BEA1-4C99-A79A-F94B41D7F52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4CE07-9170-4422-A9DC-62ACFABA4F31}">
      <dsp:nvSpPr>
        <dsp:cNvPr id="0" name=""/>
        <dsp:cNvSpPr/>
      </dsp:nvSpPr>
      <dsp:spPr>
        <a:xfrm>
          <a:off x="0" y="47242"/>
          <a:ext cx="6130565" cy="748800"/>
        </a:xfrm>
        <a:prstGeom prst="roundRect">
          <a:avLst/>
        </a:prstGeom>
        <a:solidFill>
          <a:schemeClr val="bg1">
            <a:lumMod val="95000"/>
          </a:schemeClr>
        </a:solidFill>
        <a:ln w="12700" cap="flat" cmpd="sng" algn="ctr">
          <a:no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0" kern="1200" dirty="0">
              <a:latin typeface="Times New Roman" panose="02020603050405020304" pitchFamily="18" charset="0"/>
              <a:cs typeface="Times New Roman" panose="02020603050405020304" pitchFamily="18" charset="0"/>
            </a:rPr>
            <a:t>Name: </a:t>
          </a:r>
          <a:r>
            <a:rPr lang="en-GB" sz="2400" b="0" kern="1200" dirty="0" err="1">
              <a:latin typeface="Times New Roman" panose="02020603050405020304" pitchFamily="18" charset="0"/>
              <a:cs typeface="Times New Roman" panose="02020603050405020304" pitchFamily="18" charset="0"/>
            </a:rPr>
            <a:t>Saood</a:t>
          </a:r>
          <a:r>
            <a:rPr lang="en-GB" sz="2400" b="0" kern="1200" dirty="0">
              <a:latin typeface="Times New Roman" panose="02020603050405020304" pitchFamily="18" charset="0"/>
              <a:cs typeface="Times New Roman" panose="02020603050405020304" pitchFamily="18" charset="0"/>
            </a:rPr>
            <a:t> Iqbal </a:t>
          </a:r>
          <a:endParaRPr lang="en-US" sz="2400" b="0" kern="1200" dirty="0">
            <a:latin typeface="Times New Roman" panose="02020603050405020304" pitchFamily="18" charset="0"/>
            <a:cs typeface="Times New Roman" panose="02020603050405020304" pitchFamily="18" charset="0"/>
          </a:endParaRPr>
        </a:p>
      </dsp:txBody>
      <dsp:txXfrm>
        <a:off x="36553" y="83795"/>
        <a:ext cx="6057459" cy="675694"/>
      </dsp:txXfrm>
    </dsp:sp>
    <dsp:sp modelId="{4341AF63-8144-4CFC-B1CC-A19DBDA3A3A4}">
      <dsp:nvSpPr>
        <dsp:cNvPr id="0" name=""/>
        <dsp:cNvSpPr/>
      </dsp:nvSpPr>
      <dsp:spPr>
        <a:xfrm>
          <a:off x="0" y="883203"/>
          <a:ext cx="6130565" cy="748800"/>
        </a:xfrm>
        <a:prstGeom prst="roundRect">
          <a:avLst/>
        </a:prstGeom>
        <a:solidFill>
          <a:schemeClr val="bg1">
            <a:lumMod val="95000"/>
          </a:schemeClr>
        </a:solidFill>
        <a:ln w="12700" cap="flat" cmpd="sng" algn="ctr">
          <a:no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latin typeface="Times New Roman" panose="02020603050405020304" pitchFamily="18" charset="0"/>
              <a:cs typeface="Times New Roman" panose="02020603050405020304" pitchFamily="18" charset="0"/>
            </a:rPr>
            <a:t>(Registration No. CS420212002)</a:t>
          </a:r>
          <a:endParaRPr lang="en-US" sz="2400" kern="1200" dirty="0">
            <a:latin typeface="Times New Roman" panose="02020603050405020304" pitchFamily="18" charset="0"/>
            <a:cs typeface="Times New Roman" panose="02020603050405020304" pitchFamily="18" charset="0"/>
          </a:endParaRPr>
        </a:p>
      </dsp:txBody>
      <dsp:txXfrm>
        <a:off x="36553" y="919756"/>
        <a:ext cx="6057459" cy="675694"/>
      </dsp:txXfrm>
    </dsp:sp>
    <dsp:sp modelId="{41FEAC0C-FD56-4BA0-A452-E02569E0A540}">
      <dsp:nvSpPr>
        <dsp:cNvPr id="0" name=""/>
        <dsp:cNvSpPr/>
      </dsp:nvSpPr>
      <dsp:spPr>
        <a:xfrm>
          <a:off x="0" y="1747203"/>
          <a:ext cx="6130565" cy="748800"/>
        </a:xfrm>
        <a:prstGeom prst="roundRect">
          <a:avLst/>
        </a:prstGeom>
        <a:solidFill>
          <a:schemeClr val="bg1">
            <a:lumMod val="95000"/>
          </a:schemeClr>
        </a:solidFill>
        <a:ln w="12700" cap="flat" cmpd="sng" algn="ctr">
          <a:no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0" kern="1200" dirty="0">
              <a:latin typeface="Times New Roman" panose="02020603050405020304" pitchFamily="18" charset="0"/>
              <a:cs typeface="Times New Roman" panose="02020603050405020304" pitchFamily="18" charset="0"/>
            </a:rPr>
            <a:t>PhD Scholar </a:t>
          </a:r>
          <a:endParaRPr lang="en-US" sz="2400" b="0" kern="1200" dirty="0">
            <a:latin typeface="Times New Roman" panose="02020603050405020304" pitchFamily="18" charset="0"/>
            <a:cs typeface="Times New Roman" panose="02020603050405020304" pitchFamily="18" charset="0"/>
          </a:endParaRPr>
        </a:p>
      </dsp:txBody>
      <dsp:txXfrm>
        <a:off x="36553" y="1783756"/>
        <a:ext cx="6057459" cy="675694"/>
      </dsp:txXfrm>
    </dsp:sp>
    <dsp:sp modelId="{B03EED50-9907-4B11-8BC1-26CA15453460}">
      <dsp:nvSpPr>
        <dsp:cNvPr id="0" name=""/>
        <dsp:cNvSpPr/>
      </dsp:nvSpPr>
      <dsp:spPr>
        <a:xfrm>
          <a:off x="0" y="2611203"/>
          <a:ext cx="6130565" cy="748800"/>
        </a:xfrm>
        <a:prstGeom prst="roundRect">
          <a:avLst/>
        </a:prstGeom>
        <a:solidFill>
          <a:schemeClr val="bg1">
            <a:lumMod val="95000"/>
          </a:schemeClr>
        </a:solidFill>
        <a:ln w="12700" cap="flat" cmpd="sng" algn="ctr">
          <a:no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Times New Roman" panose="02020603050405020304" pitchFamily="18" charset="0"/>
              <a:cs typeface="Times New Roman" panose="02020603050405020304" pitchFamily="18" charset="0"/>
            </a:rPr>
            <a:t>Institute of Computing</a:t>
          </a:r>
        </a:p>
      </dsp:txBody>
      <dsp:txXfrm>
        <a:off x="36553" y="2647756"/>
        <a:ext cx="6057459" cy="675694"/>
      </dsp:txXfrm>
    </dsp:sp>
    <dsp:sp modelId="{4D6FA989-123E-499E-9F51-F66B60A3CF50}">
      <dsp:nvSpPr>
        <dsp:cNvPr id="0" name=""/>
        <dsp:cNvSpPr/>
      </dsp:nvSpPr>
      <dsp:spPr>
        <a:xfrm>
          <a:off x="0" y="3494406"/>
          <a:ext cx="6130565" cy="748800"/>
        </a:xfrm>
        <a:prstGeom prst="roundRect">
          <a:avLst/>
        </a:prstGeom>
        <a:solidFill>
          <a:schemeClr val="bg1">
            <a:lumMod val="95000"/>
          </a:schemeClr>
        </a:solidFill>
        <a:ln w="12700" cap="flat" cmpd="sng" algn="ctr">
          <a:no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Times New Roman" panose="02020603050405020304" pitchFamily="18" charset="0"/>
              <a:cs typeface="Times New Roman" panose="02020603050405020304" pitchFamily="18" charset="0"/>
            </a:rPr>
            <a:t>Kohat University of Science and Technology</a:t>
          </a:r>
        </a:p>
      </dsp:txBody>
      <dsp:txXfrm>
        <a:off x="36553" y="3530959"/>
        <a:ext cx="6057459" cy="6756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84D74A-E72E-4BB2-9585-2B0296E77C39}">
      <dsp:nvSpPr>
        <dsp:cNvPr id="0" name=""/>
        <dsp:cNvSpPr/>
      </dsp:nvSpPr>
      <dsp:spPr>
        <a:xfrm>
          <a:off x="0" y="1407"/>
          <a:ext cx="10515600" cy="5997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1CFB25-63AD-4EC4-BEB6-2A9F7B89EECF}">
      <dsp:nvSpPr>
        <dsp:cNvPr id="0" name=""/>
        <dsp:cNvSpPr/>
      </dsp:nvSpPr>
      <dsp:spPr>
        <a:xfrm>
          <a:off x="181438" y="136361"/>
          <a:ext cx="329887" cy="329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D51B16-26FF-4D99-8137-29E61C837117}">
      <dsp:nvSpPr>
        <dsp:cNvPr id="0" name=""/>
        <dsp:cNvSpPr/>
      </dsp:nvSpPr>
      <dsp:spPr>
        <a:xfrm>
          <a:off x="692764" y="1407"/>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Introduction</a:t>
          </a:r>
        </a:p>
      </dsp:txBody>
      <dsp:txXfrm>
        <a:off x="692764" y="1407"/>
        <a:ext cx="9822835" cy="599796"/>
      </dsp:txXfrm>
    </dsp:sp>
    <dsp:sp modelId="{45840B9A-74FA-4F76-8245-4537BF7E4A6C}">
      <dsp:nvSpPr>
        <dsp:cNvPr id="0" name=""/>
        <dsp:cNvSpPr/>
      </dsp:nvSpPr>
      <dsp:spPr>
        <a:xfrm>
          <a:off x="0" y="838201"/>
          <a:ext cx="10515600" cy="5997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89D963-837C-4BB8-BDA6-7F9DF727C351}">
      <dsp:nvSpPr>
        <dsp:cNvPr id="0" name=""/>
        <dsp:cNvSpPr/>
      </dsp:nvSpPr>
      <dsp:spPr>
        <a:xfrm>
          <a:off x="181438" y="886107"/>
          <a:ext cx="329887" cy="3298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EEF6F7-3002-4348-8946-47A5C0578EBE}">
      <dsp:nvSpPr>
        <dsp:cNvPr id="0" name=""/>
        <dsp:cNvSpPr/>
      </dsp:nvSpPr>
      <dsp:spPr>
        <a:xfrm>
          <a:off x="689228" y="761997"/>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Literature Review</a:t>
          </a:r>
        </a:p>
      </dsp:txBody>
      <dsp:txXfrm>
        <a:off x="689228" y="761997"/>
        <a:ext cx="9822835" cy="599796"/>
      </dsp:txXfrm>
    </dsp:sp>
    <dsp:sp modelId="{072EEEF8-EF04-4ADE-BB43-7EE1193E0C6C}">
      <dsp:nvSpPr>
        <dsp:cNvPr id="0" name=""/>
        <dsp:cNvSpPr/>
      </dsp:nvSpPr>
      <dsp:spPr>
        <a:xfrm>
          <a:off x="0" y="1500898"/>
          <a:ext cx="10515600" cy="5997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1497AA-C5BC-4550-B5BA-2613BC5BF176}">
      <dsp:nvSpPr>
        <dsp:cNvPr id="0" name=""/>
        <dsp:cNvSpPr/>
      </dsp:nvSpPr>
      <dsp:spPr>
        <a:xfrm>
          <a:off x="181438" y="1635852"/>
          <a:ext cx="329887" cy="3298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F6BDAD-8AA2-4E8A-BBAD-1141D7A1C5A1}">
      <dsp:nvSpPr>
        <dsp:cNvPr id="0" name=""/>
        <dsp:cNvSpPr/>
      </dsp:nvSpPr>
      <dsp:spPr>
        <a:xfrm>
          <a:off x="692764" y="150089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Problem statement </a:t>
          </a:r>
        </a:p>
      </dsp:txBody>
      <dsp:txXfrm>
        <a:off x="692764" y="1500898"/>
        <a:ext cx="9822835" cy="599796"/>
      </dsp:txXfrm>
    </dsp:sp>
    <dsp:sp modelId="{FF60CB18-02D1-453B-8EF4-2CE6AC6EDE90}">
      <dsp:nvSpPr>
        <dsp:cNvPr id="0" name=""/>
        <dsp:cNvSpPr/>
      </dsp:nvSpPr>
      <dsp:spPr>
        <a:xfrm>
          <a:off x="0" y="2250643"/>
          <a:ext cx="10515600" cy="5997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738389-B84B-4F33-9D28-B70DEBB05BA9}">
      <dsp:nvSpPr>
        <dsp:cNvPr id="0" name=""/>
        <dsp:cNvSpPr/>
      </dsp:nvSpPr>
      <dsp:spPr>
        <a:xfrm>
          <a:off x="181438" y="2385597"/>
          <a:ext cx="329887" cy="3298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23D802-EAF4-4560-A3EA-BC93BA3E9A87}">
      <dsp:nvSpPr>
        <dsp:cNvPr id="0" name=""/>
        <dsp:cNvSpPr/>
      </dsp:nvSpPr>
      <dsp:spPr>
        <a:xfrm>
          <a:off x="692764" y="2250643"/>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Research Objectives</a:t>
          </a:r>
        </a:p>
      </dsp:txBody>
      <dsp:txXfrm>
        <a:off x="692764" y="2250643"/>
        <a:ext cx="9822835" cy="599796"/>
      </dsp:txXfrm>
    </dsp:sp>
    <dsp:sp modelId="{04F23E28-1D84-451B-8C51-93F812944759}">
      <dsp:nvSpPr>
        <dsp:cNvPr id="0" name=""/>
        <dsp:cNvSpPr/>
      </dsp:nvSpPr>
      <dsp:spPr>
        <a:xfrm>
          <a:off x="0" y="3000388"/>
          <a:ext cx="10515600" cy="5997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1FAC83-0384-4D11-BD57-FA884C557E4F}">
      <dsp:nvSpPr>
        <dsp:cNvPr id="0" name=""/>
        <dsp:cNvSpPr/>
      </dsp:nvSpPr>
      <dsp:spPr>
        <a:xfrm>
          <a:off x="181438" y="3135342"/>
          <a:ext cx="329887" cy="3298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9F7EDB-5C9D-4D92-A6E4-D1C3DF9130D6}">
      <dsp:nvSpPr>
        <dsp:cNvPr id="0" name=""/>
        <dsp:cNvSpPr/>
      </dsp:nvSpPr>
      <dsp:spPr>
        <a:xfrm>
          <a:off x="692764" y="300038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Proposed Methodology </a:t>
          </a:r>
        </a:p>
      </dsp:txBody>
      <dsp:txXfrm>
        <a:off x="692764" y="3000388"/>
        <a:ext cx="9822835" cy="599796"/>
      </dsp:txXfrm>
    </dsp:sp>
    <dsp:sp modelId="{5358AA79-BEC2-4A75-BC9A-2FF2D09E14BA}">
      <dsp:nvSpPr>
        <dsp:cNvPr id="0" name=""/>
        <dsp:cNvSpPr/>
      </dsp:nvSpPr>
      <dsp:spPr>
        <a:xfrm>
          <a:off x="0" y="3750134"/>
          <a:ext cx="10515600" cy="5997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0E8F6B-F547-4660-A0C5-4902410DF8AE}">
      <dsp:nvSpPr>
        <dsp:cNvPr id="0" name=""/>
        <dsp:cNvSpPr/>
      </dsp:nvSpPr>
      <dsp:spPr>
        <a:xfrm>
          <a:off x="181438" y="3885088"/>
          <a:ext cx="329887" cy="3298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0D5C21-BC7C-471E-97AD-98284F460D80}">
      <dsp:nvSpPr>
        <dsp:cNvPr id="0" name=""/>
        <dsp:cNvSpPr/>
      </dsp:nvSpPr>
      <dsp:spPr>
        <a:xfrm>
          <a:off x="692764" y="3750134"/>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References </a:t>
          </a:r>
        </a:p>
      </dsp:txBody>
      <dsp:txXfrm>
        <a:off x="692764" y="3750134"/>
        <a:ext cx="9822835" cy="5997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DD6E28-11A2-442C-884A-F3AA8249859A}">
      <dsp:nvSpPr>
        <dsp:cNvPr id="0" name=""/>
        <dsp:cNvSpPr/>
      </dsp:nvSpPr>
      <dsp:spPr>
        <a:xfrm>
          <a:off x="-49760" y="9582"/>
          <a:ext cx="4145294" cy="10705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0CFC9E-14CD-4CC2-96EA-568FF49E5912}">
      <dsp:nvSpPr>
        <dsp:cNvPr id="0" name=""/>
        <dsp:cNvSpPr/>
      </dsp:nvSpPr>
      <dsp:spPr>
        <a:xfrm>
          <a:off x="274088" y="250461"/>
          <a:ext cx="588817" cy="5888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0B2A16-E0F6-4536-BA65-0643FBE7B38A}">
      <dsp:nvSpPr>
        <dsp:cNvPr id="0" name=""/>
        <dsp:cNvSpPr/>
      </dsp:nvSpPr>
      <dsp:spPr>
        <a:xfrm>
          <a:off x="1186754" y="9582"/>
          <a:ext cx="2906359" cy="1070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303" tIns="113303" rIns="113303" bIns="113303" numCol="1" spcCol="1270" anchor="ctr" anchorCtr="0">
          <a:noAutofit/>
        </a:bodyPr>
        <a:lstStyle/>
        <a:p>
          <a:pPr marL="0" lvl="0" indent="0" algn="l" defTabSz="711200">
            <a:lnSpc>
              <a:spcPct val="90000"/>
            </a:lnSpc>
            <a:spcBef>
              <a:spcPct val="0"/>
            </a:spcBef>
            <a:spcAft>
              <a:spcPct val="35000"/>
            </a:spcAft>
            <a:buNone/>
          </a:pPr>
          <a:r>
            <a:rPr lang="en-US" sz="1600" b="0" i="0" kern="1200" dirty="0"/>
            <a:t>Converting smart objects to social objects</a:t>
          </a:r>
          <a:endParaRPr lang="en-US" sz="1600" kern="1200" dirty="0"/>
        </a:p>
      </dsp:txBody>
      <dsp:txXfrm>
        <a:off x="1186754" y="9582"/>
        <a:ext cx="2906359" cy="1070576"/>
      </dsp:txXfrm>
    </dsp:sp>
    <dsp:sp modelId="{48D4E5CE-110C-42D2-95CD-4A7E7ABE943C}">
      <dsp:nvSpPr>
        <dsp:cNvPr id="0" name=""/>
        <dsp:cNvSpPr/>
      </dsp:nvSpPr>
      <dsp:spPr>
        <a:xfrm>
          <a:off x="-49760" y="1147679"/>
          <a:ext cx="4145294" cy="10705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0B1F0F-CFD4-4DC0-B16D-C5F4F6490E06}">
      <dsp:nvSpPr>
        <dsp:cNvPr id="0" name=""/>
        <dsp:cNvSpPr/>
      </dsp:nvSpPr>
      <dsp:spPr>
        <a:xfrm>
          <a:off x="274088" y="1588682"/>
          <a:ext cx="588817" cy="5888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A31280-CFD9-4B23-94E4-B88629E673C7}">
      <dsp:nvSpPr>
        <dsp:cNvPr id="0" name=""/>
        <dsp:cNvSpPr/>
      </dsp:nvSpPr>
      <dsp:spPr>
        <a:xfrm>
          <a:off x="1186754" y="1347802"/>
          <a:ext cx="2906359" cy="1070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303" tIns="113303" rIns="113303" bIns="113303" numCol="1" spcCol="1270" anchor="ctr" anchorCtr="0">
          <a:noAutofit/>
        </a:bodyPr>
        <a:lstStyle/>
        <a:p>
          <a:pPr marL="0" lvl="0" indent="0" algn="l" defTabSz="711200">
            <a:lnSpc>
              <a:spcPct val="90000"/>
            </a:lnSpc>
            <a:spcBef>
              <a:spcPct val="0"/>
            </a:spcBef>
            <a:spcAft>
              <a:spcPct val="35000"/>
            </a:spcAft>
            <a:buNone/>
          </a:pPr>
          <a:r>
            <a:rPr lang="en-US" sz="1600" kern="1200" dirty="0"/>
            <a:t>Introduce social behavior in the objects</a:t>
          </a:r>
        </a:p>
      </dsp:txBody>
      <dsp:txXfrm>
        <a:off x="1186754" y="1347802"/>
        <a:ext cx="2906359" cy="1070576"/>
      </dsp:txXfrm>
    </dsp:sp>
    <dsp:sp modelId="{EEE2B484-1901-41E3-A643-C25B46727134}">
      <dsp:nvSpPr>
        <dsp:cNvPr id="0" name=""/>
        <dsp:cNvSpPr/>
      </dsp:nvSpPr>
      <dsp:spPr>
        <a:xfrm>
          <a:off x="-49760" y="2378189"/>
          <a:ext cx="4145294" cy="10705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1DDA07-9CB5-4DE1-8354-726E4A8908F9}">
      <dsp:nvSpPr>
        <dsp:cNvPr id="0" name=""/>
        <dsp:cNvSpPr/>
      </dsp:nvSpPr>
      <dsp:spPr>
        <a:xfrm>
          <a:off x="274088" y="2666999"/>
          <a:ext cx="588817" cy="5888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56BF2D-53B9-4D78-A52E-A8120EF71609}">
      <dsp:nvSpPr>
        <dsp:cNvPr id="0" name=""/>
        <dsp:cNvSpPr/>
      </dsp:nvSpPr>
      <dsp:spPr>
        <a:xfrm>
          <a:off x="1084814" y="2378489"/>
          <a:ext cx="3110240" cy="1070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303" tIns="113303" rIns="113303" bIns="113303" numCol="1" spcCol="1270" anchor="ctr" anchorCtr="0">
          <a:noAutofit/>
        </a:bodyPr>
        <a:lstStyle/>
        <a:p>
          <a:pPr marL="0" lvl="0" indent="0" algn="l" defTabSz="711200">
            <a:lnSpc>
              <a:spcPct val="90000"/>
            </a:lnSpc>
            <a:spcBef>
              <a:spcPct val="0"/>
            </a:spcBef>
            <a:spcAft>
              <a:spcPct val="35000"/>
            </a:spcAft>
            <a:buNone/>
          </a:pPr>
          <a:r>
            <a:rPr lang="en-US" sz="1600" b="0" i="0" kern="1200" dirty="0"/>
            <a:t>To mange  communication between social networks and Internet of Things </a:t>
          </a:r>
          <a:endParaRPr lang="en-US" sz="1600" kern="1200" dirty="0"/>
        </a:p>
      </dsp:txBody>
      <dsp:txXfrm>
        <a:off x="1084814" y="2378489"/>
        <a:ext cx="3110240" cy="1070576"/>
      </dsp:txXfrm>
    </dsp:sp>
    <dsp:sp modelId="{9B624434-72B8-44D6-B249-F38BD95236F5}">
      <dsp:nvSpPr>
        <dsp:cNvPr id="0" name=""/>
        <dsp:cNvSpPr/>
      </dsp:nvSpPr>
      <dsp:spPr>
        <a:xfrm>
          <a:off x="-49760" y="3525997"/>
          <a:ext cx="4145294" cy="10705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1C0E95-D724-44E8-9BBF-14B9E916FB77}">
      <dsp:nvSpPr>
        <dsp:cNvPr id="0" name=""/>
        <dsp:cNvSpPr/>
      </dsp:nvSpPr>
      <dsp:spPr>
        <a:xfrm>
          <a:off x="283721" y="3738197"/>
          <a:ext cx="588817" cy="5888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DCFB9F-D835-4CF8-B4C5-A2F0A2F86A51}">
      <dsp:nvSpPr>
        <dsp:cNvPr id="0" name=""/>
        <dsp:cNvSpPr/>
      </dsp:nvSpPr>
      <dsp:spPr>
        <a:xfrm>
          <a:off x="1193323" y="3524916"/>
          <a:ext cx="2906359" cy="1070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303" tIns="113303" rIns="113303" bIns="113303" numCol="1" spcCol="1270" anchor="ctr" anchorCtr="0">
          <a:noAutofit/>
        </a:bodyPr>
        <a:lstStyle/>
        <a:p>
          <a:pPr marL="0" lvl="0" indent="0" algn="l" defTabSz="711200">
            <a:lnSpc>
              <a:spcPct val="90000"/>
            </a:lnSpc>
            <a:spcBef>
              <a:spcPct val="0"/>
            </a:spcBef>
            <a:spcAft>
              <a:spcPct val="35000"/>
            </a:spcAft>
            <a:buNone/>
          </a:pPr>
          <a:r>
            <a:rPr lang="en-US" sz="1600" b="0" i="0" kern="1200" dirty="0"/>
            <a:t>Social IoT improves the efficiency of  a node .</a:t>
          </a:r>
          <a:endParaRPr lang="en-US" sz="1600" kern="1200" dirty="0"/>
        </a:p>
      </dsp:txBody>
      <dsp:txXfrm>
        <a:off x="1193323" y="3524916"/>
        <a:ext cx="2906359" cy="10705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DD6E28-11A2-442C-884A-F3AA8249859A}">
      <dsp:nvSpPr>
        <dsp:cNvPr id="0" name=""/>
        <dsp:cNvSpPr/>
      </dsp:nvSpPr>
      <dsp:spPr>
        <a:xfrm>
          <a:off x="0" y="2204"/>
          <a:ext cx="11403132" cy="11172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0CFC9E-14CD-4CC2-96EA-568FF49E5912}">
      <dsp:nvSpPr>
        <dsp:cNvPr id="0" name=""/>
        <dsp:cNvSpPr/>
      </dsp:nvSpPr>
      <dsp:spPr>
        <a:xfrm>
          <a:off x="337976" y="226350"/>
          <a:ext cx="614502" cy="6145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0B2A16-E0F6-4536-BA65-0643FBE7B38A}">
      <dsp:nvSpPr>
        <dsp:cNvPr id="0" name=""/>
        <dsp:cNvSpPr/>
      </dsp:nvSpPr>
      <dsp:spPr>
        <a:xfrm>
          <a:off x="1150697" y="0"/>
          <a:ext cx="10112677" cy="1070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245" tIns="118245" rIns="118245" bIns="118245" numCol="1" spcCol="1270" anchor="ctr" anchorCtr="0">
          <a:noAutofit/>
        </a:bodyPr>
        <a:lstStyle/>
        <a:p>
          <a:pPr marL="0" lvl="0" indent="0" algn="l" defTabSz="711200">
            <a:lnSpc>
              <a:spcPct val="90000"/>
            </a:lnSpc>
            <a:spcBef>
              <a:spcPct val="0"/>
            </a:spcBef>
            <a:spcAft>
              <a:spcPct val="35000"/>
            </a:spcAft>
            <a:buFont typeface="Wingdings" panose="05000000000000000000" pitchFamily="2" charset="2"/>
            <a:buNone/>
          </a:pPr>
          <a:r>
            <a:rPr lang="en-US" sz="1600" kern="1200" dirty="0">
              <a:solidFill>
                <a:sysClr val="windowText" lastClr="000000"/>
              </a:solidFill>
              <a:latin typeface="Times New Roman" panose="02020603050405020304" pitchFamily="18" charset="0"/>
              <a:cs typeface="Times New Roman" panose="02020603050405020304" pitchFamily="18" charset="0"/>
            </a:rPr>
            <a:t>Social Internet of Things has the potential to connect smart objects in the community. Each node has social attributes which should be considered while formatting the communities between them. </a:t>
          </a:r>
          <a:endParaRPr lang="en-US" sz="1600" kern="1200" dirty="0"/>
        </a:p>
      </dsp:txBody>
      <dsp:txXfrm>
        <a:off x="1150697" y="0"/>
        <a:ext cx="10112677" cy="1070730"/>
      </dsp:txXfrm>
    </dsp:sp>
    <dsp:sp modelId="{48D4E5CE-110C-42D2-95CD-4A7E7ABE943C}">
      <dsp:nvSpPr>
        <dsp:cNvPr id="0" name=""/>
        <dsp:cNvSpPr/>
      </dsp:nvSpPr>
      <dsp:spPr>
        <a:xfrm>
          <a:off x="0" y="1189947"/>
          <a:ext cx="11403132" cy="11172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0B1F0F-CFD4-4DC0-B16D-C5F4F6490E06}">
      <dsp:nvSpPr>
        <dsp:cNvPr id="0" name=""/>
        <dsp:cNvSpPr/>
      </dsp:nvSpPr>
      <dsp:spPr>
        <a:xfrm>
          <a:off x="337976" y="1527797"/>
          <a:ext cx="614502" cy="6145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A31280-CFD9-4B23-94E4-B88629E673C7}">
      <dsp:nvSpPr>
        <dsp:cNvPr id="0" name=""/>
        <dsp:cNvSpPr/>
      </dsp:nvSpPr>
      <dsp:spPr>
        <a:xfrm>
          <a:off x="1226036" y="1214438"/>
          <a:ext cx="10112677" cy="1117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245" tIns="118245" rIns="118245" bIns="118245" numCol="1" spcCol="1270" anchor="ctr" anchorCtr="0">
          <a:noAutofit/>
        </a:bodyPr>
        <a:lstStyle/>
        <a:p>
          <a:pPr marL="0" lvl="0" indent="0" algn="l" defTabSz="711200">
            <a:lnSpc>
              <a:spcPct val="90000"/>
            </a:lnSpc>
            <a:spcBef>
              <a:spcPct val="0"/>
            </a:spcBef>
            <a:spcAft>
              <a:spcPct val="35000"/>
            </a:spcAft>
            <a:buFont typeface="Wingdings" panose="05000000000000000000" pitchFamily="2" charset="2"/>
            <a:buNone/>
          </a:pPr>
          <a:r>
            <a:rPr lang="en-US" sz="1600" kern="1200" dirty="0">
              <a:solidFill>
                <a:sysClr val="windowText" lastClr="000000"/>
              </a:solidFill>
              <a:latin typeface="Times New Roman" panose="02020603050405020304" pitchFamily="18" charset="0"/>
              <a:cs typeface="Times New Roman" panose="02020603050405020304" pitchFamily="18" charset="0"/>
            </a:rPr>
            <a:t>Nodes may not cooperate to forward data to preserve their resources ( Such as Energy, Bandwidth, Space </a:t>
          </a:r>
          <a:r>
            <a:rPr lang="en-US" sz="1600" kern="1200" dirty="0" err="1">
              <a:solidFill>
                <a:sysClr val="windowText" lastClr="000000"/>
              </a:solidFill>
              <a:latin typeface="Times New Roman" panose="02020603050405020304" pitchFamily="18" charset="0"/>
              <a:cs typeface="Times New Roman" panose="02020603050405020304" pitchFamily="18" charset="0"/>
            </a:rPr>
            <a:t>etc</a:t>
          </a:r>
          <a:r>
            <a:rPr lang="en-US" sz="1600" kern="1200" dirty="0">
              <a:solidFill>
                <a:sysClr val="windowText" lastClr="000000"/>
              </a:solidFill>
              <a:latin typeface="Times New Roman" panose="02020603050405020304" pitchFamily="18" charset="0"/>
              <a:cs typeface="Times New Roman" panose="02020603050405020304" pitchFamily="18" charset="0"/>
            </a:rPr>
            <a:t>). Therefore,  Selfish behavior of nodes degrade the performance of a network. </a:t>
          </a:r>
          <a:endParaRPr lang="en-US" sz="1600" kern="1200" dirty="0"/>
        </a:p>
      </dsp:txBody>
      <dsp:txXfrm>
        <a:off x="1226036" y="1214438"/>
        <a:ext cx="10112677" cy="1117276"/>
      </dsp:txXfrm>
    </dsp:sp>
    <dsp:sp modelId="{EEE2B484-1901-41E3-A643-C25B46727134}">
      <dsp:nvSpPr>
        <dsp:cNvPr id="0" name=""/>
        <dsp:cNvSpPr/>
      </dsp:nvSpPr>
      <dsp:spPr>
        <a:xfrm>
          <a:off x="0" y="2483932"/>
          <a:ext cx="11403132" cy="11172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1DDA07-9CB5-4DE1-8354-726E4A8908F9}">
      <dsp:nvSpPr>
        <dsp:cNvPr id="0" name=""/>
        <dsp:cNvSpPr/>
      </dsp:nvSpPr>
      <dsp:spPr>
        <a:xfrm>
          <a:off x="337976" y="2775542"/>
          <a:ext cx="614502" cy="6145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56BF2D-53B9-4D78-A52E-A8120EF71609}">
      <dsp:nvSpPr>
        <dsp:cNvPr id="0" name=""/>
        <dsp:cNvSpPr/>
      </dsp:nvSpPr>
      <dsp:spPr>
        <a:xfrm>
          <a:off x="1226036" y="2483932"/>
          <a:ext cx="9945009" cy="1117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245" tIns="118245" rIns="118245" bIns="118245" numCol="1" spcCol="1270" anchor="ctr" anchorCtr="0">
          <a:noAutofit/>
        </a:bodyPr>
        <a:lstStyle/>
        <a:p>
          <a:pPr marL="0" lvl="0" indent="0" algn="l" defTabSz="711200">
            <a:lnSpc>
              <a:spcPct val="90000"/>
            </a:lnSpc>
            <a:spcBef>
              <a:spcPct val="0"/>
            </a:spcBef>
            <a:spcAft>
              <a:spcPct val="35000"/>
            </a:spcAft>
            <a:buFont typeface="Wingdings" panose="05000000000000000000" pitchFamily="2" charset="2"/>
            <a:buNone/>
          </a:pPr>
          <a:r>
            <a:rPr lang="en-US" sz="1600" kern="1200" dirty="0">
              <a:solidFill>
                <a:sysClr val="windowText" lastClr="000000"/>
              </a:solidFill>
              <a:latin typeface="Times New Roman" panose="02020603050405020304" pitchFamily="18" charset="0"/>
              <a:cs typeface="Times New Roman" panose="02020603050405020304" pitchFamily="18" charset="0"/>
            </a:rPr>
            <a:t>The existing mechanisms mainly focus on the generic aspects of IoT and do not consider the important social factors.</a:t>
          </a:r>
          <a:endParaRPr lang="en-US" sz="1600" kern="1200" dirty="0"/>
        </a:p>
      </dsp:txBody>
      <dsp:txXfrm>
        <a:off x="1226036" y="2483932"/>
        <a:ext cx="9945009" cy="1117276"/>
      </dsp:txXfrm>
    </dsp:sp>
    <dsp:sp modelId="{9B624434-72B8-44D6-B249-F38BD95236F5}">
      <dsp:nvSpPr>
        <dsp:cNvPr id="0" name=""/>
        <dsp:cNvSpPr/>
      </dsp:nvSpPr>
      <dsp:spPr>
        <a:xfrm>
          <a:off x="0" y="3672011"/>
          <a:ext cx="11403132" cy="11172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1C0E95-D724-44E8-9BBF-14B9E916FB77}">
      <dsp:nvSpPr>
        <dsp:cNvPr id="0" name=""/>
        <dsp:cNvSpPr/>
      </dsp:nvSpPr>
      <dsp:spPr>
        <a:xfrm>
          <a:off x="348029" y="3893467"/>
          <a:ext cx="614502" cy="6145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DCFB9F-D835-4CF8-B4C5-A2F0A2F86A51}">
      <dsp:nvSpPr>
        <dsp:cNvPr id="0" name=""/>
        <dsp:cNvSpPr/>
      </dsp:nvSpPr>
      <dsp:spPr>
        <a:xfrm>
          <a:off x="1212789" y="3875903"/>
          <a:ext cx="10112677" cy="1117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245" tIns="118245" rIns="118245" bIns="118245" numCol="1" spcCol="1270" anchor="ctr" anchorCtr="0">
          <a:noAutofit/>
        </a:bodyPr>
        <a:lstStyle/>
        <a:p>
          <a:pPr marL="0" lvl="0" indent="0" algn="l" defTabSz="711200">
            <a:lnSpc>
              <a:spcPct val="90000"/>
            </a:lnSpc>
            <a:spcBef>
              <a:spcPct val="0"/>
            </a:spcBef>
            <a:spcAft>
              <a:spcPct val="35000"/>
            </a:spcAft>
            <a:buNone/>
          </a:pPr>
          <a:r>
            <a:rPr lang="en-US" sz="1600" kern="1200" dirty="0">
              <a:solidFill>
                <a:sysClr val="windowText" lastClr="000000"/>
              </a:solidFill>
              <a:latin typeface="Times New Roman" panose="02020603050405020304" pitchFamily="18" charset="0"/>
              <a:cs typeface="Times New Roman" panose="02020603050405020304" pitchFamily="18" charset="0"/>
            </a:rPr>
            <a:t>There is a need of mechanism that may address the preference factor of the nodes based on source incentive within the structured community, to stimulate selfish nodes.</a:t>
          </a:r>
        </a:p>
        <a:p>
          <a:pPr marL="0" lvl="0" indent="0" algn="l" defTabSz="711200">
            <a:lnSpc>
              <a:spcPct val="90000"/>
            </a:lnSpc>
            <a:spcBef>
              <a:spcPct val="0"/>
            </a:spcBef>
            <a:spcAft>
              <a:spcPct val="35000"/>
            </a:spcAft>
            <a:buNone/>
          </a:pPr>
          <a:r>
            <a:rPr lang="en-US" sz="1600" b="0" i="0" kern="1200" dirty="0"/>
            <a:t>.</a:t>
          </a:r>
          <a:endParaRPr lang="en-US" sz="1600" kern="1200" dirty="0"/>
        </a:p>
      </dsp:txBody>
      <dsp:txXfrm>
        <a:off x="1212789" y="3875903"/>
        <a:ext cx="10112677" cy="11172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DD6E28-11A2-442C-884A-F3AA8249859A}">
      <dsp:nvSpPr>
        <dsp:cNvPr id="0" name=""/>
        <dsp:cNvSpPr/>
      </dsp:nvSpPr>
      <dsp:spPr>
        <a:xfrm>
          <a:off x="-103244" y="75914"/>
          <a:ext cx="11079495" cy="8160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0CFC9E-14CD-4CC2-96EA-568FF49E5912}">
      <dsp:nvSpPr>
        <dsp:cNvPr id="0" name=""/>
        <dsp:cNvSpPr/>
      </dsp:nvSpPr>
      <dsp:spPr>
        <a:xfrm>
          <a:off x="234493" y="149686"/>
          <a:ext cx="614068" cy="614068"/>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0B2A16-E0F6-4536-BA65-0643FBE7B38A}">
      <dsp:nvSpPr>
        <dsp:cNvPr id="0" name=""/>
        <dsp:cNvSpPr/>
      </dsp:nvSpPr>
      <dsp:spPr>
        <a:xfrm>
          <a:off x="1051038" y="136747"/>
          <a:ext cx="9787427" cy="563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03" tIns="84003" rIns="84003" bIns="84003"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To develop a mechanism for smart node community formation in </a:t>
          </a:r>
          <a:r>
            <a:rPr lang="en-US" sz="1600" kern="1200" dirty="0" err="1">
              <a:latin typeface="Times New Roman" panose="02020603050405020304" pitchFamily="18" charset="0"/>
              <a:cs typeface="Times New Roman" panose="02020603050405020304" pitchFamily="18" charset="0"/>
            </a:rPr>
            <a:t>SIoT</a:t>
          </a:r>
          <a:r>
            <a:rPr lang="en-US" sz="1600" kern="1200" dirty="0">
              <a:latin typeface="Times New Roman" panose="02020603050405020304" pitchFamily="18" charset="0"/>
              <a:cs typeface="Times New Roman" panose="02020603050405020304" pitchFamily="18" charset="0"/>
            </a:rPr>
            <a:t>, based on node preference factors</a:t>
          </a:r>
          <a:r>
            <a:rPr lang="en-US" sz="1600" kern="1200">
              <a:latin typeface="Times New Roman" panose="02020603050405020304" pitchFamily="18" charset="0"/>
              <a:cs typeface="Times New Roman" panose="02020603050405020304" pitchFamily="18" charset="0"/>
            </a:rPr>
            <a:t>. </a:t>
          </a:r>
          <a:endParaRPr lang="en-US" sz="1600" kern="1200" dirty="0"/>
        </a:p>
      </dsp:txBody>
      <dsp:txXfrm>
        <a:off x="1051038" y="136747"/>
        <a:ext cx="9787427" cy="563176"/>
      </dsp:txXfrm>
    </dsp:sp>
    <dsp:sp modelId="{48D4E5CE-110C-42D2-95CD-4A7E7ABE943C}">
      <dsp:nvSpPr>
        <dsp:cNvPr id="0" name=""/>
        <dsp:cNvSpPr/>
      </dsp:nvSpPr>
      <dsp:spPr>
        <a:xfrm>
          <a:off x="-103244" y="1315703"/>
          <a:ext cx="11079495" cy="7431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0B1F0F-CFD4-4DC0-B16D-C5F4F6490E06}">
      <dsp:nvSpPr>
        <dsp:cNvPr id="0" name=""/>
        <dsp:cNvSpPr/>
      </dsp:nvSpPr>
      <dsp:spPr>
        <a:xfrm>
          <a:off x="234493" y="1428373"/>
          <a:ext cx="614068" cy="614068"/>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A31280-CFD9-4B23-94E4-B88629E673C7}">
      <dsp:nvSpPr>
        <dsp:cNvPr id="0" name=""/>
        <dsp:cNvSpPr/>
      </dsp:nvSpPr>
      <dsp:spPr>
        <a:xfrm>
          <a:off x="1018152" y="1327147"/>
          <a:ext cx="9999032" cy="771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49" tIns="98349" rIns="98349" bIns="98349"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To design an incentives-based mechanism to stimulate selfish nodes in the network.</a:t>
          </a:r>
          <a:endParaRPr lang="en-US" sz="1600" kern="1200" dirty="0"/>
        </a:p>
      </dsp:txBody>
      <dsp:txXfrm>
        <a:off x="1018152" y="1327147"/>
        <a:ext cx="9999032" cy="771954"/>
      </dsp:txXfrm>
    </dsp:sp>
    <dsp:sp modelId="{EEE2B484-1901-41E3-A643-C25B46727134}">
      <dsp:nvSpPr>
        <dsp:cNvPr id="0" name=""/>
        <dsp:cNvSpPr/>
      </dsp:nvSpPr>
      <dsp:spPr>
        <a:xfrm>
          <a:off x="-5301" y="2455866"/>
          <a:ext cx="11079495" cy="7419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1DDA07-9CB5-4DE1-8354-726E4A8908F9}">
      <dsp:nvSpPr>
        <dsp:cNvPr id="0" name=""/>
        <dsp:cNvSpPr/>
      </dsp:nvSpPr>
      <dsp:spPr>
        <a:xfrm>
          <a:off x="137728" y="2560394"/>
          <a:ext cx="614068" cy="614068"/>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56BF2D-53B9-4D78-A52E-A8120EF71609}">
      <dsp:nvSpPr>
        <dsp:cNvPr id="0" name=""/>
        <dsp:cNvSpPr/>
      </dsp:nvSpPr>
      <dsp:spPr>
        <a:xfrm>
          <a:off x="977290" y="2660095"/>
          <a:ext cx="10205449" cy="320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358" tIns="63358" rIns="63358" bIns="63358"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To utilized and formulate the social aspects of nodes to achieve the true spirit of </a:t>
          </a:r>
          <a:r>
            <a:rPr lang="en-US" sz="1600" kern="1200">
              <a:latin typeface="Times New Roman" panose="02020603050405020304" pitchFamily="18" charset="0"/>
              <a:cs typeface="Times New Roman" panose="02020603050405020304" pitchFamily="18" charset="0"/>
            </a:rPr>
            <a:t>SIoT</a:t>
          </a:r>
          <a:r>
            <a:rPr lang="en-US" sz="1600" kern="1200" dirty="0">
              <a:latin typeface="Times New Roman" panose="02020603050405020304" pitchFamily="18" charset="0"/>
              <a:cs typeface="Times New Roman" panose="02020603050405020304" pitchFamily="18" charset="0"/>
            </a:rPr>
            <a:t> and other related networks. </a:t>
          </a:r>
          <a:endParaRPr lang="en-US" sz="1600" kern="1200" dirty="0"/>
        </a:p>
      </dsp:txBody>
      <dsp:txXfrm>
        <a:off x="977290" y="2660095"/>
        <a:ext cx="10205449" cy="3203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53F0F-85EE-4E60-8FED-E3BF85FCD04A}">
      <dsp:nvSpPr>
        <dsp:cNvPr id="0" name=""/>
        <dsp:cNvSpPr/>
      </dsp:nvSpPr>
      <dsp:spPr>
        <a:xfrm>
          <a:off x="0" y="0"/>
          <a:ext cx="1183201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8E3E18-87B3-4551-8BED-AE291701D62E}">
      <dsp:nvSpPr>
        <dsp:cNvPr id="0" name=""/>
        <dsp:cNvSpPr/>
      </dsp:nvSpPr>
      <dsp:spPr>
        <a:xfrm>
          <a:off x="0" y="0"/>
          <a:ext cx="11832018" cy="515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Saood Iqbal (PhD Scholar ) </a:t>
          </a:r>
        </a:p>
      </dsp:txBody>
      <dsp:txXfrm>
        <a:off x="0" y="0"/>
        <a:ext cx="11832018" cy="515525"/>
      </dsp:txXfrm>
    </dsp:sp>
    <dsp:sp modelId="{F94CEFF6-48B5-43D9-A95B-8758880F8C77}">
      <dsp:nvSpPr>
        <dsp:cNvPr id="0" name=""/>
        <dsp:cNvSpPr/>
      </dsp:nvSpPr>
      <dsp:spPr>
        <a:xfrm>
          <a:off x="0" y="515525"/>
          <a:ext cx="1183201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6C56AD-33E3-496B-AC3F-2756FAB4D157}">
      <dsp:nvSpPr>
        <dsp:cNvPr id="0" name=""/>
        <dsp:cNvSpPr/>
      </dsp:nvSpPr>
      <dsp:spPr>
        <a:xfrm>
          <a:off x="0" y="515525"/>
          <a:ext cx="11832018" cy="515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Institute of Computing KUST   </a:t>
          </a:r>
        </a:p>
      </dsp:txBody>
      <dsp:txXfrm>
        <a:off x="0" y="515525"/>
        <a:ext cx="11832018" cy="515525"/>
      </dsp:txXfrm>
    </dsp:sp>
    <dsp:sp modelId="{FE663419-7B0E-4804-B8CF-B76E36CE96C6}">
      <dsp:nvSpPr>
        <dsp:cNvPr id="0" name=""/>
        <dsp:cNvSpPr/>
      </dsp:nvSpPr>
      <dsp:spPr>
        <a:xfrm>
          <a:off x="0" y="1031051"/>
          <a:ext cx="1183201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7A0B37-2A0E-4166-BEDC-CA6ABDCC3AED}">
      <dsp:nvSpPr>
        <dsp:cNvPr id="0" name=""/>
        <dsp:cNvSpPr/>
      </dsp:nvSpPr>
      <dsp:spPr>
        <a:xfrm>
          <a:off x="0" y="1031051"/>
          <a:ext cx="11832018" cy="515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Registration No CS420212004</a:t>
          </a:r>
        </a:p>
      </dsp:txBody>
      <dsp:txXfrm>
        <a:off x="0" y="1031051"/>
        <a:ext cx="11832018" cy="515525"/>
      </dsp:txXfrm>
    </dsp:sp>
    <dsp:sp modelId="{FA110A07-D04A-494F-A516-4E0F545B592F}">
      <dsp:nvSpPr>
        <dsp:cNvPr id="0" name=""/>
        <dsp:cNvSpPr/>
      </dsp:nvSpPr>
      <dsp:spPr>
        <a:xfrm>
          <a:off x="0" y="1546577"/>
          <a:ext cx="1183201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2E38AC-C833-4632-9B49-552BEF96996F}">
      <dsp:nvSpPr>
        <dsp:cNvPr id="0" name=""/>
        <dsp:cNvSpPr/>
      </dsp:nvSpPr>
      <dsp:spPr>
        <a:xfrm>
          <a:off x="0" y="1546577"/>
          <a:ext cx="11832018" cy="515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Saud.Iqbal@kust.edu.pk</a:t>
          </a:r>
        </a:p>
      </dsp:txBody>
      <dsp:txXfrm>
        <a:off x="0" y="1546577"/>
        <a:ext cx="11832018" cy="5155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B206941-5048-4762-9FA9-02CA98AFA7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0DAB07E-8EE5-474C-B8E8-FC43AA88E5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C04D48-AD05-411B-9EC6-88071EF50BC9}" type="datetimeFigureOut">
              <a:rPr lang="en-US" smtClean="0"/>
              <a:t>10/31/2024</a:t>
            </a:fld>
            <a:endParaRPr lang="en-US"/>
          </a:p>
        </p:txBody>
      </p:sp>
      <p:sp>
        <p:nvSpPr>
          <p:cNvPr id="4" name="Footer Placeholder 3">
            <a:extLst>
              <a:ext uri="{FF2B5EF4-FFF2-40B4-BE49-F238E27FC236}">
                <a16:creationId xmlns:a16="http://schemas.microsoft.com/office/drawing/2014/main" id="{5D5DE154-0111-4205-802E-B81495BD3C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0EACBA4-4EDC-4873-BFE0-C5127CE4910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7EE075-5D82-47B4-BB7F-9B97D25085C6}" type="slidenum">
              <a:rPr lang="en-US" smtClean="0"/>
              <a:t>‹#›</a:t>
            </a:fld>
            <a:endParaRPr lang="en-US"/>
          </a:p>
        </p:txBody>
      </p:sp>
    </p:spTree>
    <p:extLst>
      <p:ext uri="{BB962C8B-B14F-4D97-AF65-F5344CB8AC3E}">
        <p14:creationId xmlns:p14="http://schemas.microsoft.com/office/powerpoint/2010/main" val="229023779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9780DF-F34D-4A7A-9ECC-6C7D667AACB4}" type="datetimeFigureOut">
              <a:rPr lang="en-US" smtClean="0"/>
              <a:pPr/>
              <a:t>10/31/2024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A871B0-B5D2-461F-9B42-5170DA13DAD1}" type="slidenum">
              <a:rPr lang="en-US" smtClean="0"/>
              <a:pPr/>
              <a:t>‹#›</a:t>
            </a:fld>
            <a:endParaRPr lang="en-US"/>
          </a:p>
        </p:txBody>
      </p:sp>
    </p:spTree>
    <p:extLst>
      <p:ext uri="{BB962C8B-B14F-4D97-AF65-F5344CB8AC3E}">
        <p14:creationId xmlns:p14="http://schemas.microsoft.com/office/powerpoint/2010/main" val="214256555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82A871B0-B5D2-461F-9B42-5170DA13DAD1}" type="slidenum">
              <a:rPr lang="en-US" smtClean="0"/>
              <a:pPr/>
              <a:t>1</a:t>
            </a:fld>
            <a:endParaRPr lang="en-US"/>
          </a:p>
        </p:txBody>
      </p:sp>
    </p:spTree>
    <p:extLst>
      <p:ext uri="{BB962C8B-B14F-4D97-AF65-F5344CB8AC3E}">
        <p14:creationId xmlns:p14="http://schemas.microsoft.com/office/powerpoint/2010/main" val="1244089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82A871B0-B5D2-461F-9B42-5170DA13DAD1}" type="slidenum">
              <a:rPr lang="en-US" smtClean="0"/>
              <a:pPr/>
              <a:t>18</a:t>
            </a:fld>
            <a:endParaRPr lang="en-US"/>
          </a:p>
        </p:txBody>
      </p:sp>
    </p:spTree>
    <p:extLst>
      <p:ext uri="{BB962C8B-B14F-4D97-AF65-F5344CB8AC3E}">
        <p14:creationId xmlns:p14="http://schemas.microsoft.com/office/powerpoint/2010/main" val="681017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0" dirty="0"/>
              <a:t>Internet of Things (IoT)</a:t>
            </a:r>
            <a:r>
              <a:rPr lang="en-US" dirty="0"/>
              <a:t> </a:t>
            </a:r>
            <a:r>
              <a:rPr lang="en-IN" dirty="0"/>
              <a:t>is the network of physical objects or "things" embedded with electronics, software, sensors, and network connectivity, which enables these objects to collect and exchange data </a:t>
            </a:r>
            <a:r>
              <a:rPr lang="en-US" dirty="0"/>
              <a:t>without requiring human-to-human or human-to-computer interaction.”</a:t>
            </a:r>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D71CC-5E0B-442D-868F-BA4A1AA2FAC9}"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23654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IOT introduces a new field called SIOT. It is now an interesting area in the research community. SIOT is my field of interest. where objects established social connection with other objects. If we see over here the diagram, we have sociality features that represent the social behavior within the SIOT. 1. to grant access 2. providing or receiving services 3.Relationship/interaction 4. Trustworthiness.</a:t>
            </a:r>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D71CC-5E0B-442D-868F-BA4A1AA2FAC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7230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representation of literature review. I  studies the literature. And the last column we mentioned the major limitation that we identified.P#1  GT and VC are used. Resources are  considered for data transmission. Mobility and reliability. Common connection  among the community nodes are not considered. P#2 GT and credit based , good data delivery and delay in the presence of selfish node. Encouraging node cooperation It do not consider energy of nodes..</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82A871B0-B5D2-461F-9B42-5170DA13DAD1}" type="slidenum">
              <a:rPr lang="en-US" smtClean="0"/>
              <a:pPr/>
              <a:t>6</a:t>
            </a:fld>
            <a:endParaRPr lang="en-US"/>
          </a:p>
        </p:txBody>
      </p:sp>
    </p:spTree>
    <p:extLst>
      <p:ext uri="{BB962C8B-B14F-4D97-AF65-F5344CB8AC3E}">
        <p14:creationId xmlns:p14="http://schemas.microsoft.com/office/powerpoint/2010/main" val="992565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P#3. Social Connection, Reputation Score. Selfish /Trustworthy. No Punishment/ No Incentive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P#4. GT,WSN,VC used various generic parameters. Social aspects are not considered.</a:t>
            </a:r>
          </a:p>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82A871B0-B5D2-461F-9B42-5170DA13DAD1}" type="slidenum">
              <a:rPr lang="en-US" smtClean="0"/>
              <a:pPr/>
              <a:t>7</a:t>
            </a:fld>
            <a:endParaRPr lang="en-US"/>
          </a:p>
        </p:txBody>
      </p:sp>
    </p:spTree>
    <p:extLst>
      <p:ext uri="{BB962C8B-B14F-4D97-AF65-F5344CB8AC3E}">
        <p14:creationId xmlns:p14="http://schemas.microsoft.com/office/powerpoint/2010/main" val="3938997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P#5. Election Based. Detect selfish behavior. But overhead of election process, No Isolation of nodes, No community is created.</a:t>
            </a:r>
          </a:p>
          <a:p>
            <a:r>
              <a:rPr lang="en-US" dirty="0"/>
              <a:t>P#6. Creditable community, honesty but interaction Frequency, and other important parameters are not considered.</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82A871B0-B5D2-461F-9B42-5170DA13DAD1}" type="slidenum">
              <a:rPr lang="en-US" smtClean="0"/>
              <a:pPr/>
              <a:t>8</a:t>
            </a:fld>
            <a:endParaRPr lang="en-US"/>
          </a:p>
        </p:txBody>
      </p:sp>
    </p:spTree>
    <p:extLst>
      <p:ext uri="{BB962C8B-B14F-4D97-AF65-F5344CB8AC3E}">
        <p14:creationId xmlns:p14="http://schemas.microsoft.com/office/powerpoint/2010/main" val="3559212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literature we formulate the problem statement.</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82A871B0-B5D2-461F-9B42-5170DA13DAD1}" type="slidenum">
              <a:rPr lang="en-US" smtClean="0"/>
              <a:pPr/>
              <a:t>9</a:t>
            </a:fld>
            <a:endParaRPr lang="en-US"/>
          </a:p>
        </p:txBody>
      </p:sp>
    </p:spTree>
    <p:extLst>
      <p:ext uri="{BB962C8B-B14F-4D97-AF65-F5344CB8AC3E}">
        <p14:creationId xmlns:p14="http://schemas.microsoft.com/office/powerpoint/2010/main" val="3770977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our research objective.</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82A871B0-B5D2-461F-9B42-5170DA13DAD1}" type="slidenum">
              <a:rPr lang="en-US" smtClean="0"/>
              <a:pPr/>
              <a:t>10</a:t>
            </a:fld>
            <a:endParaRPr lang="en-US"/>
          </a:p>
        </p:txBody>
      </p:sp>
    </p:spTree>
    <p:extLst>
      <p:ext uri="{BB962C8B-B14F-4D97-AF65-F5344CB8AC3E}">
        <p14:creationId xmlns:p14="http://schemas.microsoft.com/office/powerpoint/2010/main" val="2313246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our proposed methodology.  Our proposed work is divided into two module. Community formation Now I am explaining the process of community formation.in this process I will show you how community are formed and how community head are selected. So we are starting with continuous  network data and control communication. Suppose we have two nodes I and j whenever they want to be a part of single community. So, they must go to these steps. So first of all, it is checked whether the nodes are nearby. For that purpose, we are calculating hops count. We also checked the nodes have some sort of connection for these we checked RCC. We have formula for RCC. The nodes hop count and RCC is checked with the defined values. </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82A871B0-B5D2-461F-9B42-5170DA13DAD1}" type="slidenum">
              <a:rPr lang="en-US" smtClean="0"/>
              <a:pPr/>
              <a:t>11</a:t>
            </a:fld>
            <a:endParaRPr lang="en-US"/>
          </a:p>
        </p:txBody>
      </p:sp>
    </p:spTree>
    <p:extLst>
      <p:ext uri="{BB962C8B-B14F-4D97-AF65-F5344CB8AC3E}">
        <p14:creationId xmlns:p14="http://schemas.microsoft.com/office/powerpoint/2010/main" val="462015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42969-12DE-402A-9130-3E0417F822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id="{61A28916-AE2C-4AAB-AB61-3723EBFD7A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id="{C30002C3-169C-48B4-835E-7AAD4C7D08CD}"/>
              </a:ext>
            </a:extLst>
          </p:cNvPr>
          <p:cNvSpPr>
            <a:spLocks noGrp="1"/>
          </p:cNvSpPr>
          <p:nvPr>
            <p:ph type="dt" sz="half" idx="10"/>
          </p:nvPr>
        </p:nvSpPr>
        <p:spPr/>
        <p:txBody>
          <a:bodyPr/>
          <a:lstStyle/>
          <a:p>
            <a:fld id="{EEC7270B-39B8-4D48-B1D5-4350651A7FD0}" type="datetime1">
              <a:rPr lang="en-US" smtClean="0"/>
              <a:t>10/31/2024</a:t>
            </a:fld>
            <a:endParaRPr lang="en-US"/>
          </a:p>
        </p:txBody>
      </p:sp>
      <p:sp>
        <p:nvSpPr>
          <p:cNvPr id="5" name="Footer Placeholder 4">
            <a:extLst>
              <a:ext uri="{FF2B5EF4-FFF2-40B4-BE49-F238E27FC236}">
                <a16:creationId xmlns:a16="http://schemas.microsoft.com/office/drawing/2014/main" id="{C6B1801A-B159-41E4-BFE4-6CBC7A3DCB90}"/>
              </a:ext>
            </a:extLst>
          </p:cNvPr>
          <p:cNvSpPr>
            <a:spLocks noGrp="1"/>
          </p:cNvSpPr>
          <p:nvPr>
            <p:ph type="ftr" sz="quarter" idx="11"/>
          </p:nvPr>
        </p:nvSpPr>
        <p:spPr/>
        <p:txBody>
          <a:bodyPr/>
          <a:lstStyle/>
          <a:p>
            <a:r>
              <a:rPr lang="en-US"/>
              <a:t>Proposal defense Presentation to Graduate Committee, Institute of Computing, Kohat University of Science &amp; Technology, Kohat  </a:t>
            </a:r>
            <a:endParaRPr lang="en-US" dirty="0"/>
          </a:p>
        </p:txBody>
      </p:sp>
      <p:sp>
        <p:nvSpPr>
          <p:cNvPr id="6" name="Slide Number Placeholder 5">
            <a:extLst>
              <a:ext uri="{FF2B5EF4-FFF2-40B4-BE49-F238E27FC236}">
                <a16:creationId xmlns:a16="http://schemas.microsoft.com/office/drawing/2014/main" id="{E2B65A53-16CA-4856-9EA2-91236CB59ECA}"/>
              </a:ext>
            </a:extLst>
          </p:cNvPr>
          <p:cNvSpPr>
            <a:spLocks noGrp="1"/>
          </p:cNvSpPr>
          <p:nvPr>
            <p:ph type="sldNum" sz="quarter" idx="12"/>
          </p:nvPr>
        </p:nvSpPr>
        <p:spPr/>
        <p:txBody>
          <a:bodyPr/>
          <a:lstStyle/>
          <a:p>
            <a:fld id="{3DDA99B3-485A-41EB-BF41-42DD2A88B602}" type="slidenum">
              <a:rPr lang="en-US" smtClean="0"/>
              <a:pPr/>
              <a:t>‹#›</a:t>
            </a:fld>
            <a:endParaRPr lang="en-US"/>
          </a:p>
        </p:txBody>
      </p:sp>
    </p:spTree>
    <p:extLst>
      <p:ext uri="{BB962C8B-B14F-4D97-AF65-F5344CB8AC3E}">
        <p14:creationId xmlns:p14="http://schemas.microsoft.com/office/powerpoint/2010/main" val="2022765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Tm="2484">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5BF91-13DC-4545-A903-913EBE9D1D43}"/>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8432D67A-36B7-4003-843D-8E1B6A8A9E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BE79A5EF-6245-49BB-B493-C31FA78C28DA}"/>
              </a:ext>
            </a:extLst>
          </p:cNvPr>
          <p:cNvSpPr>
            <a:spLocks noGrp="1"/>
          </p:cNvSpPr>
          <p:nvPr>
            <p:ph type="dt" sz="half" idx="10"/>
          </p:nvPr>
        </p:nvSpPr>
        <p:spPr/>
        <p:txBody>
          <a:bodyPr/>
          <a:lstStyle/>
          <a:p>
            <a:fld id="{0B872357-767C-43CB-BEC4-C0D5B54873AF}" type="datetime1">
              <a:rPr lang="en-US" smtClean="0"/>
              <a:t>10/31/2024</a:t>
            </a:fld>
            <a:endParaRPr lang="en-US"/>
          </a:p>
        </p:txBody>
      </p:sp>
      <p:sp>
        <p:nvSpPr>
          <p:cNvPr id="5" name="Footer Placeholder 4">
            <a:extLst>
              <a:ext uri="{FF2B5EF4-FFF2-40B4-BE49-F238E27FC236}">
                <a16:creationId xmlns:a16="http://schemas.microsoft.com/office/drawing/2014/main" id="{A357CBD2-52C4-4B48-9AFA-C114DBB70F9F}"/>
              </a:ext>
            </a:extLst>
          </p:cNvPr>
          <p:cNvSpPr>
            <a:spLocks noGrp="1"/>
          </p:cNvSpPr>
          <p:nvPr>
            <p:ph type="ftr" sz="quarter" idx="11"/>
          </p:nvPr>
        </p:nvSpPr>
        <p:spPr/>
        <p:txBody>
          <a:bodyPr/>
          <a:lstStyle/>
          <a:p>
            <a:r>
              <a:rPr lang="en-US"/>
              <a:t>Proposal defense Presentation to Graduate Committee, Institute of Computing, Kohat University of Science &amp; Technology, Kohat  </a:t>
            </a:r>
            <a:endParaRPr lang="en-US" dirty="0"/>
          </a:p>
        </p:txBody>
      </p:sp>
      <p:sp>
        <p:nvSpPr>
          <p:cNvPr id="6" name="Slide Number Placeholder 5">
            <a:extLst>
              <a:ext uri="{FF2B5EF4-FFF2-40B4-BE49-F238E27FC236}">
                <a16:creationId xmlns:a16="http://schemas.microsoft.com/office/drawing/2014/main" id="{2AB894EA-624B-4C27-AEF7-441D2A987DF2}"/>
              </a:ext>
            </a:extLst>
          </p:cNvPr>
          <p:cNvSpPr>
            <a:spLocks noGrp="1"/>
          </p:cNvSpPr>
          <p:nvPr>
            <p:ph type="sldNum" sz="quarter" idx="12"/>
          </p:nvPr>
        </p:nvSpPr>
        <p:spPr/>
        <p:txBody>
          <a:bodyPr/>
          <a:lstStyle/>
          <a:p>
            <a:fld id="{3DDA99B3-485A-41EB-BF41-42DD2A88B602}" type="slidenum">
              <a:rPr lang="en-US" smtClean="0"/>
              <a:pPr/>
              <a:t>‹#›</a:t>
            </a:fld>
            <a:endParaRPr lang="en-US"/>
          </a:p>
        </p:txBody>
      </p:sp>
    </p:spTree>
    <p:extLst>
      <p:ext uri="{BB962C8B-B14F-4D97-AF65-F5344CB8AC3E}">
        <p14:creationId xmlns:p14="http://schemas.microsoft.com/office/powerpoint/2010/main" val="158142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Tm="2484">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0B51D9-A070-4B12-8862-61E1F8FDC8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3441C107-B852-4E82-8262-3D4DEF67DA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C84CA5E4-8986-4C7F-8101-79810F19CD96}"/>
              </a:ext>
            </a:extLst>
          </p:cNvPr>
          <p:cNvSpPr>
            <a:spLocks noGrp="1"/>
          </p:cNvSpPr>
          <p:nvPr>
            <p:ph type="dt" sz="half" idx="10"/>
          </p:nvPr>
        </p:nvSpPr>
        <p:spPr/>
        <p:txBody>
          <a:bodyPr/>
          <a:lstStyle/>
          <a:p>
            <a:fld id="{24E2BB1F-41D5-40FC-A2E0-16D70D58CACB}" type="datetime1">
              <a:rPr lang="en-US" smtClean="0"/>
              <a:t>10/31/2024</a:t>
            </a:fld>
            <a:endParaRPr lang="en-US"/>
          </a:p>
        </p:txBody>
      </p:sp>
      <p:sp>
        <p:nvSpPr>
          <p:cNvPr id="5" name="Footer Placeholder 4">
            <a:extLst>
              <a:ext uri="{FF2B5EF4-FFF2-40B4-BE49-F238E27FC236}">
                <a16:creationId xmlns:a16="http://schemas.microsoft.com/office/drawing/2014/main" id="{803496E3-21DF-4BEE-9E9D-FA6A9E6EAA28}"/>
              </a:ext>
            </a:extLst>
          </p:cNvPr>
          <p:cNvSpPr>
            <a:spLocks noGrp="1"/>
          </p:cNvSpPr>
          <p:nvPr>
            <p:ph type="ftr" sz="quarter" idx="11"/>
          </p:nvPr>
        </p:nvSpPr>
        <p:spPr/>
        <p:txBody>
          <a:bodyPr/>
          <a:lstStyle/>
          <a:p>
            <a:r>
              <a:rPr lang="en-US"/>
              <a:t>Proposal defense Presentation to Graduate Committee, Institute of Computing, Kohat University of Science &amp; Technology, Kohat  </a:t>
            </a:r>
            <a:endParaRPr lang="en-US" dirty="0"/>
          </a:p>
        </p:txBody>
      </p:sp>
      <p:sp>
        <p:nvSpPr>
          <p:cNvPr id="6" name="Slide Number Placeholder 5">
            <a:extLst>
              <a:ext uri="{FF2B5EF4-FFF2-40B4-BE49-F238E27FC236}">
                <a16:creationId xmlns:a16="http://schemas.microsoft.com/office/drawing/2014/main" id="{750AC0E7-7D7B-4FEA-8255-C119C9B85A93}"/>
              </a:ext>
            </a:extLst>
          </p:cNvPr>
          <p:cNvSpPr>
            <a:spLocks noGrp="1"/>
          </p:cNvSpPr>
          <p:nvPr>
            <p:ph type="sldNum" sz="quarter" idx="12"/>
          </p:nvPr>
        </p:nvSpPr>
        <p:spPr/>
        <p:txBody>
          <a:bodyPr/>
          <a:lstStyle/>
          <a:p>
            <a:fld id="{3DDA99B3-485A-41EB-BF41-42DD2A88B602}" type="slidenum">
              <a:rPr lang="en-US" smtClean="0"/>
              <a:pPr/>
              <a:t>‹#›</a:t>
            </a:fld>
            <a:endParaRPr lang="en-US"/>
          </a:p>
        </p:txBody>
      </p:sp>
    </p:spTree>
    <p:extLst>
      <p:ext uri="{BB962C8B-B14F-4D97-AF65-F5344CB8AC3E}">
        <p14:creationId xmlns:p14="http://schemas.microsoft.com/office/powerpoint/2010/main" val="288630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Tm="2484">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F624E-CDEE-FC55-B7A4-15990294F5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7E44C9-5EEE-9E0B-B261-95417D4559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0F1D99-6DED-D13A-FF9E-65A1E979B5B0}"/>
              </a:ext>
            </a:extLst>
          </p:cNvPr>
          <p:cNvSpPr>
            <a:spLocks noGrp="1"/>
          </p:cNvSpPr>
          <p:nvPr>
            <p:ph type="dt" sz="half" idx="10"/>
          </p:nvPr>
        </p:nvSpPr>
        <p:spPr/>
        <p:txBody>
          <a:bodyPr/>
          <a:lstStyle/>
          <a:p>
            <a:fld id="{C26AA161-F7DA-48A9-A246-BD63E17D3C68}" type="datetimeFigureOut">
              <a:rPr lang="en-GB" smtClean="0"/>
              <a:t>31/10/2024</a:t>
            </a:fld>
            <a:endParaRPr lang="en-GB"/>
          </a:p>
        </p:txBody>
      </p:sp>
      <p:sp>
        <p:nvSpPr>
          <p:cNvPr id="5" name="Footer Placeholder 4">
            <a:extLst>
              <a:ext uri="{FF2B5EF4-FFF2-40B4-BE49-F238E27FC236}">
                <a16:creationId xmlns:a16="http://schemas.microsoft.com/office/drawing/2014/main" id="{F4060AB5-06C1-2E76-C14E-DA8FF5679A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AA34FB-D888-A019-9A10-A1E8F051584D}"/>
              </a:ext>
            </a:extLst>
          </p:cNvPr>
          <p:cNvSpPr>
            <a:spLocks noGrp="1"/>
          </p:cNvSpPr>
          <p:nvPr>
            <p:ph type="sldNum" sz="quarter" idx="12"/>
          </p:nvPr>
        </p:nvSpPr>
        <p:spPr/>
        <p:txBody>
          <a:bodyPr/>
          <a:lstStyle/>
          <a:p>
            <a:fld id="{DCD293D4-B7D0-4FFB-8DE6-20CC97CC69D3}" type="slidenum">
              <a:rPr lang="en-GB" smtClean="0"/>
              <a:t>‹#›</a:t>
            </a:fld>
            <a:endParaRPr lang="en-GB"/>
          </a:p>
        </p:txBody>
      </p:sp>
    </p:spTree>
    <p:extLst>
      <p:ext uri="{BB962C8B-B14F-4D97-AF65-F5344CB8AC3E}">
        <p14:creationId xmlns:p14="http://schemas.microsoft.com/office/powerpoint/2010/main" val="2279412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ADD95-3D32-205A-4B0D-D812FCB060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BE232E-9B05-40EB-A167-C2A26620BC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F25F0-857E-50A7-919A-970E80C65D2E}"/>
              </a:ext>
            </a:extLst>
          </p:cNvPr>
          <p:cNvSpPr>
            <a:spLocks noGrp="1"/>
          </p:cNvSpPr>
          <p:nvPr>
            <p:ph type="dt" sz="half" idx="10"/>
          </p:nvPr>
        </p:nvSpPr>
        <p:spPr/>
        <p:txBody>
          <a:bodyPr/>
          <a:lstStyle/>
          <a:p>
            <a:fld id="{C26AA161-F7DA-48A9-A246-BD63E17D3C68}" type="datetimeFigureOut">
              <a:rPr lang="en-GB" smtClean="0"/>
              <a:t>31/10/2024</a:t>
            </a:fld>
            <a:endParaRPr lang="en-GB"/>
          </a:p>
        </p:txBody>
      </p:sp>
      <p:sp>
        <p:nvSpPr>
          <p:cNvPr id="5" name="Footer Placeholder 4">
            <a:extLst>
              <a:ext uri="{FF2B5EF4-FFF2-40B4-BE49-F238E27FC236}">
                <a16:creationId xmlns:a16="http://schemas.microsoft.com/office/drawing/2014/main" id="{02312ACE-B3C5-28A5-8D75-02789CFA9D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A69936-7A29-6080-2FAF-A3467AB43EBD}"/>
              </a:ext>
            </a:extLst>
          </p:cNvPr>
          <p:cNvSpPr>
            <a:spLocks noGrp="1"/>
          </p:cNvSpPr>
          <p:nvPr>
            <p:ph type="sldNum" sz="quarter" idx="12"/>
          </p:nvPr>
        </p:nvSpPr>
        <p:spPr/>
        <p:txBody>
          <a:bodyPr/>
          <a:lstStyle/>
          <a:p>
            <a:fld id="{DCD293D4-B7D0-4FFB-8DE6-20CC97CC69D3}" type="slidenum">
              <a:rPr lang="en-GB" smtClean="0"/>
              <a:t>‹#›</a:t>
            </a:fld>
            <a:endParaRPr lang="en-GB"/>
          </a:p>
        </p:txBody>
      </p:sp>
    </p:spTree>
    <p:extLst>
      <p:ext uri="{BB962C8B-B14F-4D97-AF65-F5344CB8AC3E}">
        <p14:creationId xmlns:p14="http://schemas.microsoft.com/office/powerpoint/2010/main" val="3337412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B25BB-46E4-FB93-4571-B522FD8574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E708C2-402E-8C64-3355-E311B3127B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7FD0BA-AE5B-52CF-7304-FB874F9706BB}"/>
              </a:ext>
            </a:extLst>
          </p:cNvPr>
          <p:cNvSpPr>
            <a:spLocks noGrp="1"/>
          </p:cNvSpPr>
          <p:nvPr>
            <p:ph type="dt" sz="half" idx="10"/>
          </p:nvPr>
        </p:nvSpPr>
        <p:spPr/>
        <p:txBody>
          <a:bodyPr/>
          <a:lstStyle/>
          <a:p>
            <a:fld id="{C26AA161-F7DA-48A9-A246-BD63E17D3C68}" type="datetimeFigureOut">
              <a:rPr lang="en-GB" smtClean="0"/>
              <a:t>31/10/2024</a:t>
            </a:fld>
            <a:endParaRPr lang="en-GB"/>
          </a:p>
        </p:txBody>
      </p:sp>
      <p:sp>
        <p:nvSpPr>
          <p:cNvPr id="5" name="Footer Placeholder 4">
            <a:extLst>
              <a:ext uri="{FF2B5EF4-FFF2-40B4-BE49-F238E27FC236}">
                <a16:creationId xmlns:a16="http://schemas.microsoft.com/office/drawing/2014/main" id="{1ECFEA61-B351-8016-438E-638978B45C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C8D824-D808-DBE9-015C-DC5FE9D61CD0}"/>
              </a:ext>
            </a:extLst>
          </p:cNvPr>
          <p:cNvSpPr>
            <a:spLocks noGrp="1"/>
          </p:cNvSpPr>
          <p:nvPr>
            <p:ph type="sldNum" sz="quarter" idx="12"/>
          </p:nvPr>
        </p:nvSpPr>
        <p:spPr/>
        <p:txBody>
          <a:bodyPr/>
          <a:lstStyle/>
          <a:p>
            <a:fld id="{DCD293D4-B7D0-4FFB-8DE6-20CC97CC69D3}" type="slidenum">
              <a:rPr lang="en-GB" smtClean="0"/>
              <a:t>‹#›</a:t>
            </a:fld>
            <a:endParaRPr lang="en-GB"/>
          </a:p>
        </p:txBody>
      </p:sp>
    </p:spTree>
    <p:extLst>
      <p:ext uri="{BB962C8B-B14F-4D97-AF65-F5344CB8AC3E}">
        <p14:creationId xmlns:p14="http://schemas.microsoft.com/office/powerpoint/2010/main" val="818984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F2DA-13E6-3DD0-8229-723DFEDAF9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E9FB11-EF84-68B8-4A89-8D78FE7511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EE5AA9-0222-955C-805E-667156E62B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06E8BF-F948-EEA1-C694-909E77A5D125}"/>
              </a:ext>
            </a:extLst>
          </p:cNvPr>
          <p:cNvSpPr>
            <a:spLocks noGrp="1"/>
          </p:cNvSpPr>
          <p:nvPr>
            <p:ph type="dt" sz="half" idx="10"/>
          </p:nvPr>
        </p:nvSpPr>
        <p:spPr/>
        <p:txBody>
          <a:bodyPr/>
          <a:lstStyle/>
          <a:p>
            <a:fld id="{C26AA161-F7DA-48A9-A246-BD63E17D3C68}" type="datetimeFigureOut">
              <a:rPr lang="en-GB" smtClean="0"/>
              <a:t>31/10/2024</a:t>
            </a:fld>
            <a:endParaRPr lang="en-GB"/>
          </a:p>
        </p:txBody>
      </p:sp>
      <p:sp>
        <p:nvSpPr>
          <p:cNvPr id="6" name="Footer Placeholder 5">
            <a:extLst>
              <a:ext uri="{FF2B5EF4-FFF2-40B4-BE49-F238E27FC236}">
                <a16:creationId xmlns:a16="http://schemas.microsoft.com/office/drawing/2014/main" id="{DE2EE7BD-7B88-53B8-026F-6857708B81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4866F4-492D-54A6-BBFA-BCB657CE4274}"/>
              </a:ext>
            </a:extLst>
          </p:cNvPr>
          <p:cNvSpPr>
            <a:spLocks noGrp="1"/>
          </p:cNvSpPr>
          <p:nvPr>
            <p:ph type="sldNum" sz="quarter" idx="12"/>
          </p:nvPr>
        </p:nvSpPr>
        <p:spPr/>
        <p:txBody>
          <a:bodyPr/>
          <a:lstStyle/>
          <a:p>
            <a:fld id="{DCD293D4-B7D0-4FFB-8DE6-20CC97CC69D3}" type="slidenum">
              <a:rPr lang="en-GB" smtClean="0"/>
              <a:t>‹#›</a:t>
            </a:fld>
            <a:endParaRPr lang="en-GB"/>
          </a:p>
        </p:txBody>
      </p:sp>
    </p:spTree>
    <p:extLst>
      <p:ext uri="{BB962C8B-B14F-4D97-AF65-F5344CB8AC3E}">
        <p14:creationId xmlns:p14="http://schemas.microsoft.com/office/powerpoint/2010/main" val="666461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B8466-6CAF-1E09-A9C6-C936A03823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1E898F-6951-3523-0B23-251931CF72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E997AC-660D-41F0-7853-94D1B1C08E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F46674-9067-F4CE-7B3E-2C6C2273C6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A9678C-1840-4868-8DDD-AB1B05F9CC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A7A03C-3375-772B-5FCA-2055F4015E5D}"/>
              </a:ext>
            </a:extLst>
          </p:cNvPr>
          <p:cNvSpPr>
            <a:spLocks noGrp="1"/>
          </p:cNvSpPr>
          <p:nvPr>
            <p:ph type="dt" sz="half" idx="10"/>
          </p:nvPr>
        </p:nvSpPr>
        <p:spPr/>
        <p:txBody>
          <a:bodyPr/>
          <a:lstStyle/>
          <a:p>
            <a:fld id="{C26AA161-F7DA-48A9-A246-BD63E17D3C68}" type="datetimeFigureOut">
              <a:rPr lang="en-GB" smtClean="0"/>
              <a:t>31/10/2024</a:t>
            </a:fld>
            <a:endParaRPr lang="en-GB"/>
          </a:p>
        </p:txBody>
      </p:sp>
      <p:sp>
        <p:nvSpPr>
          <p:cNvPr id="8" name="Footer Placeholder 7">
            <a:extLst>
              <a:ext uri="{FF2B5EF4-FFF2-40B4-BE49-F238E27FC236}">
                <a16:creationId xmlns:a16="http://schemas.microsoft.com/office/drawing/2014/main" id="{CB3F58F3-14C5-A41A-A619-898DF39915F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25497D6-876B-250E-EB2E-A37806B7DFF1}"/>
              </a:ext>
            </a:extLst>
          </p:cNvPr>
          <p:cNvSpPr>
            <a:spLocks noGrp="1"/>
          </p:cNvSpPr>
          <p:nvPr>
            <p:ph type="sldNum" sz="quarter" idx="12"/>
          </p:nvPr>
        </p:nvSpPr>
        <p:spPr/>
        <p:txBody>
          <a:bodyPr/>
          <a:lstStyle/>
          <a:p>
            <a:fld id="{DCD293D4-B7D0-4FFB-8DE6-20CC97CC69D3}" type="slidenum">
              <a:rPr lang="en-GB" smtClean="0"/>
              <a:t>‹#›</a:t>
            </a:fld>
            <a:endParaRPr lang="en-GB"/>
          </a:p>
        </p:txBody>
      </p:sp>
    </p:spTree>
    <p:extLst>
      <p:ext uri="{BB962C8B-B14F-4D97-AF65-F5344CB8AC3E}">
        <p14:creationId xmlns:p14="http://schemas.microsoft.com/office/powerpoint/2010/main" val="3775579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172AE-3E3E-ACAD-BE48-5C9D93DDE0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0E5EFE-8B8C-ADA0-08FB-4A879FF0DD2E}"/>
              </a:ext>
            </a:extLst>
          </p:cNvPr>
          <p:cNvSpPr>
            <a:spLocks noGrp="1"/>
          </p:cNvSpPr>
          <p:nvPr>
            <p:ph type="dt" sz="half" idx="10"/>
          </p:nvPr>
        </p:nvSpPr>
        <p:spPr/>
        <p:txBody>
          <a:bodyPr/>
          <a:lstStyle/>
          <a:p>
            <a:fld id="{C26AA161-F7DA-48A9-A246-BD63E17D3C68}" type="datetimeFigureOut">
              <a:rPr lang="en-GB" smtClean="0"/>
              <a:t>31/10/2024</a:t>
            </a:fld>
            <a:endParaRPr lang="en-GB"/>
          </a:p>
        </p:txBody>
      </p:sp>
      <p:sp>
        <p:nvSpPr>
          <p:cNvPr id="4" name="Footer Placeholder 3">
            <a:extLst>
              <a:ext uri="{FF2B5EF4-FFF2-40B4-BE49-F238E27FC236}">
                <a16:creationId xmlns:a16="http://schemas.microsoft.com/office/drawing/2014/main" id="{755DF4BB-66A1-D637-6726-F7B92DEAA1E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BB0C324-29CA-96F2-33FD-ECACDF90D1E0}"/>
              </a:ext>
            </a:extLst>
          </p:cNvPr>
          <p:cNvSpPr>
            <a:spLocks noGrp="1"/>
          </p:cNvSpPr>
          <p:nvPr>
            <p:ph type="sldNum" sz="quarter" idx="12"/>
          </p:nvPr>
        </p:nvSpPr>
        <p:spPr/>
        <p:txBody>
          <a:bodyPr/>
          <a:lstStyle/>
          <a:p>
            <a:fld id="{DCD293D4-B7D0-4FFB-8DE6-20CC97CC69D3}" type="slidenum">
              <a:rPr lang="en-GB" smtClean="0"/>
              <a:t>‹#›</a:t>
            </a:fld>
            <a:endParaRPr lang="en-GB"/>
          </a:p>
        </p:txBody>
      </p:sp>
    </p:spTree>
    <p:extLst>
      <p:ext uri="{BB962C8B-B14F-4D97-AF65-F5344CB8AC3E}">
        <p14:creationId xmlns:p14="http://schemas.microsoft.com/office/powerpoint/2010/main" val="25819360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A861CA-C8C5-0533-05BD-4320E573C671}"/>
              </a:ext>
            </a:extLst>
          </p:cNvPr>
          <p:cNvSpPr>
            <a:spLocks noGrp="1"/>
          </p:cNvSpPr>
          <p:nvPr>
            <p:ph type="dt" sz="half" idx="10"/>
          </p:nvPr>
        </p:nvSpPr>
        <p:spPr/>
        <p:txBody>
          <a:bodyPr/>
          <a:lstStyle/>
          <a:p>
            <a:fld id="{C26AA161-F7DA-48A9-A246-BD63E17D3C68}" type="datetimeFigureOut">
              <a:rPr lang="en-GB" smtClean="0"/>
              <a:t>31/10/2024</a:t>
            </a:fld>
            <a:endParaRPr lang="en-GB"/>
          </a:p>
        </p:txBody>
      </p:sp>
      <p:sp>
        <p:nvSpPr>
          <p:cNvPr id="3" name="Footer Placeholder 2">
            <a:extLst>
              <a:ext uri="{FF2B5EF4-FFF2-40B4-BE49-F238E27FC236}">
                <a16:creationId xmlns:a16="http://schemas.microsoft.com/office/drawing/2014/main" id="{EE7BD0D3-5859-3443-BB68-FB79F40E840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73D4A1E-609F-E2CC-16FA-3B5C2C36971A}"/>
              </a:ext>
            </a:extLst>
          </p:cNvPr>
          <p:cNvSpPr>
            <a:spLocks noGrp="1"/>
          </p:cNvSpPr>
          <p:nvPr>
            <p:ph type="sldNum" sz="quarter" idx="12"/>
          </p:nvPr>
        </p:nvSpPr>
        <p:spPr/>
        <p:txBody>
          <a:bodyPr/>
          <a:lstStyle/>
          <a:p>
            <a:fld id="{DCD293D4-B7D0-4FFB-8DE6-20CC97CC69D3}" type="slidenum">
              <a:rPr lang="en-GB" smtClean="0"/>
              <a:t>‹#›</a:t>
            </a:fld>
            <a:endParaRPr lang="en-GB"/>
          </a:p>
        </p:txBody>
      </p:sp>
    </p:spTree>
    <p:extLst>
      <p:ext uri="{BB962C8B-B14F-4D97-AF65-F5344CB8AC3E}">
        <p14:creationId xmlns:p14="http://schemas.microsoft.com/office/powerpoint/2010/main" val="8227108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347D0-33C0-2AE7-3B54-AC78AE3547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0E0287-C9E2-F9A3-B764-5D6A9CA6B9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BB2E86-C2A6-FE4B-2070-0FBABE7E0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C37CAA-304E-6505-16A5-C9626993D63B}"/>
              </a:ext>
            </a:extLst>
          </p:cNvPr>
          <p:cNvSpPr>
            <a:spLocks noGrp="1"/>
          </p:cNvSpPr>
          <p:nvPr>
            <p:ph type="dt" sz="half" idx="10"/>
          </p:nvPr>
        </p:nvSpPr>
        <p:spPr/>
        <p:txBody>
          <a:bodyPr/>
          <a:lstStyle/>
          <a:p>
            <a:fld id="{C26AA161-F7DA-48A9-A246-BD63E17D3C68}" type="datetimeFigureOut">
              <a:rPr lang="en-GB" smtClean="0"/>
              <a:t>31/10/2024</a:t>
            </a:fld>
            <a:endParaRPr lang="en-GB"/>
          </a:p>
        </p:txBody>
      </p:sp>
      <p:sp>
        <p:nvSpPr>
          <p:cNvPr id="6" name="Footer Placeholder 5">
            <a:extLst>
              <a:ext uri="{FF2B5EF4-FFF2-40B4-BE49-F238E27FC236}">
                <a16:creationId xmlns:a16="http://schemas.microsoft.com/office/drawing/2014/main" id="{D6FE8538-9527-8DF4-8ECF-D7EFA5B1EE0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2A29E5C-F678-C262-440A-72491FF2A091}"/>
              </a:ext>
            </a:extLst>
          </p:cNvPr>
          <p:cNvSpPr>
            <a:spLocks noGrp="1"/>
          </p:cNvSpPr>
          <p:nvPr>
            <p:ph type="sldNum" sz="quarter" idx="12"/>
          </p:nvPr>
        </p:nvSpPr>
        <p:spPr/>
        <p:txBody>
          <a:bodyPr/>
          <a:lstStyle/>
          <a:p>
            <a:fld id="{DCD293D4-B7D0-4FFB-8DE6-20CC97CC69D3}" type="slidenum">
              <a:rPr lang="en-GB" smtClean="0"/>
              <a:t>‹#›</a:t>
            </a:fld>
            <a:endParaRPr lang="en-GB"/>
          </a:p>
        </p:txBody>
      </p:sp>
    </p:spTree>
    <p:extLst>
      <p:ext uri="{BB962C8B-B14F-4D97-AF65-F5344CB8AC3E}">
        <p14:creationId xmlns:p14="http://schemas.microsoft.com/office/powerpoint/2010/main" val="524476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694C0-C689-4E53-AABB-C1AA7BFE1A6E}"/>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C3B877C5-B7BD-43C2-BD65-0CFBF90609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F640D913-049E-4738-AA63-2A6B5561E557}"/>
              </a:ext>
            </a:extLst>
          </p:cNvPr>
          <p:cNvSpPr>
            <a:spLocks noGrp="1"/>
          </p:cNvSpPr>
          <p:nvPr>
            <p:ph type="dt" sz="half" idx="10"/>
          </p:nvPr>
        </p:nvSpPr>
        <p:spPr/>
        <p:txBody>
          <a:bodyPr/>
          <a:lstStyle/>
          <a:p>
            <a:fld id="{A633CFA5-BEBF-4732-9F2C-B0BEF58AB106}" type="datetime1">
              <a:rPr lang="en-US" smtClean="0"/>
              <a:t>10/31/2024</a:t>
            </a:fld>
            <a:endParaRPr lang="en-US"/>
          </a:p>
        </p:txBody>
      </p:sp>
      <p:sp>
        <p:nvSpPr>
          <p:cNvPr id="5" name="Footer Placeholder 4">
            <a:extLst>
              <a:ext uri="{FF2B5EF4-FFF2-40B4-BE49-F238E27FC236}">
                <a16:creationId xmlns:a16="http://schemas.microsoft.com/office/drawing/2014/main" id="{8178F083-BDE8-468F-B3F5-68D65A130870}"/>
              </a:ext>
            </a:extLst>
          </p:cNvPr>
          <p:cNvSpPr>
            <a:spLocks noGrp="1"/>
          </p:cNvSpPr>
          <p:nvPr>
            <p:ph type="ftr" sz="quarter" idx="11"/>
          </p:nvPr>
        </p:nvSpPr>
        <p:spPr/>
        <p:txBody>
          <a:bodyPr/>
          <a:lstStyle/>
          <a:p>
            <a:r>
              <a:rPr lang="en-US"/>
              <a:t>Proposal defense Presentation to Graduate Committee, Institute of Computing, Kohat University of Science &amp; Technology, Kohat  </a:t>
            </a:r>
            <a:endParaRPr lang="en-US" dirty="0"/>
          </a:p>
        </p:txBody>
      </p:sp>
      <p:sp>
        <p:nvSpPr>
          <p:cNvPr id="6" name="Slide Number Placeholder 5">
            <a:extLst>
              <a:ext uri="{FF2B5EF4-FFF2-40B4-BE49-F238E27FC236}">
                <a16:creationId xmlns:a16="http://schemas.microsoft.com/office/drawing/2014/main" id="{B4703218-6A6D-4107-BE1B-3EC2FF9ED626}"/>
              </a:ext>
            </a:extLst>
          </p:cNvPr>
          <p:cNvSpPr>
            <a:spLocks noGrp="1"/>
          </p:cNvSpPr>
          <p:nvPr>
            <p:ph type="sldNum" sz="quarter" idx="12"/>
          </p:nvPr>
        </p:nvSpPr>
        <p:spPr/>
        <p:txBody>
          <a:bodyPr/>
          <a:lstStyle/>
          <a:p>
            <a:fld id="{3DDA99B3-485A-41EB-BF41-42DD2A88B602}" type="slidenum">
              <a:rPr lang="en-US" smtClean="0"/>
              <a:pPr/>
              <a:t>‹#›</a:t>
            </a:fld>
            <a:endParaRPr lang="en-US"/>
          </a:p>
        </p:txBody>
      </p:sp>
    </p:spTree>
    <p:extLst>
      <p:ext uri="{BB962C8B-B14F-4D97-AF65-F5344CB8AC3E}">
        <p14:creationId xmlns:p14="http://schemas.microsoft.com/office/powerpoint/2010/main" val="11790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Tm="2484">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826F4-96EA-EB85-5465-EC6D630378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CC09FE-F91C-192B-FF41-BB0FB91393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0020A5-F97B-91C1-8189-4F0AD8DC5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DB5D0B-1395-0027-B5D6-C2A35DD1BBD9}"/>
              </a:ext>
            </a:extLst>
          </p:cNvPr>
          <p:cNvSpPr>
            <a:spLocks noGrp="1"/>
          </p:cNvSpPr>
          <p:nvPr>
            <p:ph type="dt" sz="half" idx="10"/>
          </p:nvPr>
        </p:nvSpPr>
        <p:spPr/>
        <p:txBody>
          <a:bodyPr/>
          <a:lstStyle/>
          <a:p>
            <a:fld id="{C26AA161-F7DA-48A9-A246-BD63E17D3C68}" type="datetimeFigureOut">
              <a:rPr lang="en-GB" smtClean="0"/>
              <a:t>31/10/2024</a:t>
            </a:fld>
            <a:endParaRPr lang="en-GB"/>
          </a:p>
        </p:txBody>
      </p:sp>
      <p:sp>
        <p:nvSpPr>
          <p:cNvPr id="6" name="Footer Placeholder 5">
            <a:extLst>
              <a:ext uri="{FF2B5EF4-FFF2-40B4-BE49-F238E27FC236}">
                <a16:creationId xmlns:a16="http://schemas.microsoft.com/office/drawing/2014/main" id="{07103131-754F-C547-5F29-17DC84F1085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CC3A760-7A6C-68CF-9D4F-DCAE24DF670A}"/>
              </a:ext>
            </a:extLst>
          </p:cNvPr>
          <p:cNvSpPr>
            <a:spLocks noGrp="1"/>
          </p:cNvSpPr>
          <p:nvPr>
            <p:ph type="sldNum" sz="quarter" idx="12"/>
          </p:nvPr>
        </p:nvSpPr>
        <p:spPr/>
        <p:txBody>
          <a:bodyPr/>
          <a:lstStyle/>
          <a:p>
            <a:fld id="{DCD293D4-B7D0-4FFB-8DE6-20CC97CC69D3}" type="slidenum">
              <a:rPr lang="en-GB" smtClean="0"/>
              <a:t>‹#›</a:t>
            </a:fld>
            <a:endParaRPr lang="en-GB"/>
          </a:p>
        </p:txBody>
      </p:sp>
    </p:spTree>
    <p:extLst>
      <p:ext uri="{BB962C8B-B14F-4D97-AF65-F5344CB8AC3E}">
        <p14:creationId xmlns:p14="http://schemas.microsoft.com/office/powerpoint/2010/main" val="2531666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3BFCE-5F43-C528-8E60-0DFF3E70C4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B278EC-3B65-C2ED-F022-4F66C8B0BA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88406C-0C0F-ED5B-B690-3CABFE80AD00}"/>
              </a:ext>
            </a:extLst>
          </p:cNvPr>
          <p:cNvSpPr>
            <a:spLocks noGrp="1"/>
          </p:cNvSpPr>
          <p:nvPr>
            <p:ph type="dt" sz="half" idx="10"/>
          </p:nvPr>
        </p:nvSpPr>
        <p:spPr/>
        <p:txBody>
          <a:bodyPr/>
          <a:lstStyle/>
          <a:p>
            <a:fld id="{C26AA161-F7DA-48A9-A246-BD63E17D3C68}" type="datetimeFigureOut">
              <a:rPr lang="en-GB" smtClean="0"/>
              <a:t>31/10/2024</a:t>
            </a:fld>
            <a:endParaRPr lang="en-GB"/>
          </a:p>
        </p:txBody>
      </p:sp>
      <p:sp>
        <p:nvSpPr>
          <p:cNvPr id="5" name="Footer Placeholder 4">
            <a:extLst>
              <a:ext uri="{FF2B5EF4-FFF2-40B4-BE49-F238E27FC236}">
                <a16:creationId xmlns:a16="http://schemas.microsoft.com/office/drawing/2014/main" id="{F635FAC4-CB0C-9938-C9A1-14473E025F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EE97A6-0F6C-88F4-7CB1-2FC365BC3FDD}"/>
              </a:ext>
            </a:extLst>
          </p:cNvPr>
          <p:cNvSpPr>
            <a:spLocks noGrp="1"/>
          </p:cNvSpPr>
          <p:nvPr>
            <p:ph type="sldNum" sz="quarter" idx="12"/>
          </p:nvPr>
        </p:nvSpPr>
        <p:spPr/>
        <p:txBody>
          <a:bodyPr/>
          <a:lstStyle/>
          <a:p>
            <a:fld id="{DCD293D4-B7D0-4FFB-8DE6-20CC97CC69D3}" type="slidenum">
              <a:rPr lang="en-GB" smtClean="0"/>
              <a:t>‹#›</a:t>
            </a:fld>
            <a:endParaRPr lang="en-GB"/>
          </a:p>
        </p:txBody>
      </p:sp>
    </p:spTree>
    <p:extLst>
      <p:ext uri="{BB962C8B-B14F-4D97-AF65-F5344CB8AC3E}">
        <p14:creationId xmlns:p14="http://schemas.microsoft.com/office/powerpoint/2010/main" val="14764595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AFB5D7-62B2-1605-86D4-6D972A9AE5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B30A61-EA0A-2636-B90D-47308D2C03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13162-363C-7F89-C0B3-E5BBFD2E7614}"/>
              </a:ext>
            </a:extLst>
          </p:cNvPr>
          <p:cNvSpPr>
            <a:spLocks noGrp="1"/>
          </p:cNvSpPr>
          <p:nvPr>
            <p:ph type="dt" sz="half" idx="10"/>
          </p:nvPr>
        </p:nvSpPr>
        <p:spPr/>
        <p:txBody>
          <a:bodyPr/>
          <a:lstStyle/>
          <a:p>
            <a:fld id="{C26AA161-F7DA-48A9-A246-BD63E17D3C68}" type="datetimeFigureOut">
              <a:rPr lang="en-GB" smtClean="0"/>
              <a:t>31/10/2024</a:t>
            </a:fld>
            <a:endParaRPr lang="en-GB"/>
          </a:p>
        </p:txBody>
      </p:sp>
      <p:sp>
        <p:nvSpPr>
          <p:cNvPr id="5" name="Footer Placeholder 4">
            <a:extLst>
              <a:ext uri="{FF2B5EF4-FFF2-40B4-BE49-F238E27FC236}">
                <a16:creationId xmlns:a16="http://schemas.microsoft.com/office/drawing/2014/main" id="{4BEB3C4C-2ECD-08E0-DA1B-ED2C82552B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E77A9C-2BEB-7A36-F60E-1E732AA92057}"/>
              </a:ext>
            </a:extLst>
          </p:cNvPr>
          <p:cNvSpPr>
            <a:spLocks noGrp="1"/>
          </p:cNvSpPr>
          <p:nvPr>
            <p:ph type="sldNum" sz="quarter" idx="12"/>
          </p:nvPr>
        </p:nvSpPr>
        <p:spPr/>
        <p:txBody>
          <a:bodyPr/>
          <a:lstStyle/>
          <a:p>
            <a:fld id="{DCD293D4-B7D0-4FFB-8DE6-20CC97CC69D3}" type="slidenum">
              <a:rPr lang="en-GB" smtClean="0"/>
              <a:t>‹#›</a:t>
            </a:fld>
            <a:endParaRPr lang="en-GB"/>
          </a:p>
        </p:txBody>
      </p:sp>
    </p:spTree>
    <p:extLst>
      <p:ext uri="{BB962C8B-B14F-4D97-AF65-F5344CB8AC3E}">
        <p14:creationId xmlns:p14="http://schemas.microsoft.com/office/powerpoint/2010/main" val="42497310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7E5C9-ADDA-1937-0B6D-4FE1EEC35B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8B7BF4-12BB-0AB3-54B9-09D00E9901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794C59-8442-F950-8D31-D9ECD62926C3}"/>
              </a:ext>
            </a:extLst>
          </p:cNvPr>
          <p:cNvSpPr>
            <a:spLocks noGrp="1"/>
          </p:cNvSpPr>
          <p:nvPr>
            <p:ph type="dt" sz="half" idx="10"/>
          </p:nvPr>
        </p:nvSpPr>
        <p:spPr/>
        <p:txBody>
          <a:bodyPr/>
          <a:lstStyle/>
          <a:p>
            <a:fld id="{2F75BC36-CA70-4155-9E60-44864AD22269}" type="datetimeFigureOut">
              <a:rPr lang="en-US" smtClean="0"/>
              <a:t>10/31/2024</a:t>
            </a:fld>
            <a:endParaRPr lang="en-US"/>
          </a:p>
        </p:txBody>
      </p:sp>
      <p:sp>
        <p:nvSpPr>
          <p:cNvPr id="5" name="Footer Placeholder 4">
            <a:extLst>
              <a:ext uri="{FF2B5EF4-FFF2-40B4-BE49-F238E27FC236}">
                <a16:creationId xmlns:a16="http://schemas.microsoft.com/office/drawing/2014/main" id="{BF18B571-AC2C-2AD7-AA68-A215C6EFD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CE87D1-167A-C3AF-A975-829E16E7AD29}"/>
              </a:ext>
            </a:extLst>
          </p:cNvPr>
          <p:cNvSpPr>
            <a:spLocks noGrp="1"/>
          </p:cNvSpPr>
          <p:nvPr>
            <p:ph type="sldNum" sz="quarter" idx="12"/>
          </p:nvPr>
        </p:nvSpPr>
        <p:spPr/>
        <p:txBody>
          <a:bodyPr/>
          <a:lstStyle/>
          <a:p>
            <a:fld id="{041A80BE-1AE6-4EA8-8910-0F8D3296016F}" type="slidenum">
              <a:rPr lang="en-US" smtClean="0"/>
              <a:t>‹#›</a:t>
            </a:fld>
            <a:endParaRPr lang="en-US"/>
          </a:p>
        </p:txBody>
      </p:sp>
    </p:spTree>
    <p:extLst>
      <p:ext uri="{BB962C8B-B14F-4D97-AF65-F5344CB8AC3E}">
        <p14:creationId xmlns:p14="http://schemas.microsoft.com/office/powerpoint/2010/main" val="24489345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2DC54-4AE0-625C-3287-8A433FCFCA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C85319-FB3B-4F4A-00A0-1061E7DF4F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859B6-E430-29FF-3C7D-D93AFD98D81B}"/>
              </a:ext>
            </a:extLst>
          </p:cNvPr>
          <p:cNvSpPr>
            <a:spLocks noGrp="1"/>
          </p:cNvSpPr>
          <p:nvPr>
            <p:ph type="dt" sz="half" idx="10"/>
          </p:nvPr>
        </p:nvSpPr>
        <p:spPr/>
        <p:txBody>
          <a:bodyPr/>
          <a:lstStyle/>
          <a:p>
            <a:fld id="{2F75BC36-CA70-4155-9E60-44864AD22269}" type="datetimeFigureOut">
              <a:rPr lang="en-US" smtClean="0"/>
              <a:t>10/31/2024</a:t>
            </a:fld>
            <a:endParaRPr lang="en-US"/>
          </a:p>
        </p:txBody>
      </p:sp>
      <p:sp>
        <p:nvSpPr>
          <p:cNvPr id="5" name="Footer Placeholder 4">
            <a:extLst>
              <a:ext uri="{FF2B5EF4-FFF2-40B4-BE49-F238E27FC236}">
                <a16:creationId xmlns:a16="http://schemas.microsoft.com/office/drawing/2014/main" id="{B4FF2BB8-E76A-4387-11B6-7323F90A7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B79FD-BB32-D67F-731F-9D476B52D606}"/>
              </a:ext>
            </a:extLst>
          </p:cNvPr>
          <p:cNvSpPr>
            <a:spLocks noGrp="1"/>
          </p:cNvSpPr>
          <p:nvPr>
            <p:ph type="sldNum" sz="quarter" idx="12"/>
          </p:nvPr>
        </p:nvSpPr>
        <p:spPr/>
        <p:txBody>
          <a:bodyPr/>
          <a:lstStyle/>
          <a:p>
            <a:fld id="{041A80BE-1AE6-4EA8-8910-0F8D3296016F}" type="slidenum">
              <a:rPr lang="en-US" smtClean="0"/>
              <a:t>‹#›</a:t>
            </a:fld>
            <a:endParaRPr lang="en-US"/>
          </a:p>
        </p:txBody>
      </p:sp>
    </p:spTree>
    <p:extLst>
      <p:ext uri="{BB962C8B-B14F-4D97-AF65-F5344CB8AC3E}">
        <p14:creationId xmlns:p14="http://schemas.microsoft.com/office/powerpoint/2010/main" val="3919552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E76A0-572D-ACFF-2475-B48E5F56EC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CCF80C-F118-B4F2-D3F2-AB26963D7AB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790858-2D6D-ABBB-1B90-7C546D7019EC}"/>
              </a:ext>
            </a:extLst>
          </p:cNvPr>
          <p:cNvSpPr>
            <a:spLocks noGrp="1"/>
          </p:cNvSpPr>
          <p:nvPr>
            <p:ph type="dt" sz="half" idx="10"/>
          </p:nvPr>
        </p:nvSpPr>
        <p:spPr/>
        <p:txBody>
          <a:bodyPr/>
          <a:lstStyle/>
          <a:p>
            <a:fld id="{2F75BC36-CA70-4155-9E60-44864AD22269}" type="datetimeFigureOut">
              <a:rPr lang="en-US" smtClean="0"/>
              <a:t>10/31/2024</a:t>
            </a:fld>
            <a:endParaRPr lang="en-US"/>
          </a:p>
        </p:txBody>
      </p:sp>
      <p:sp>
        <p:nvSpPr>
          <p:cNvPr id="5" name="Footer Placeholder 4">
            <a:extLst>
              <a:ext uri="{FF2B5EF4-FFF2-40B4-BE49-F238E27FC236}">
                <a16:creationId xmlns:a16="http://schemas.microsoft.com/office/drawing/2014/main" id="{E332410C-6C4C-5E30-FE10-04B191584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81E4AC-ACE8-236F-73A6-E3A131AC41A0}"/>
              </a:ext>
            </a:extLst>
          </p:cNvPr>
          <p:cNvSpPr>
            <a:spLocks noGrp="1"/>
          </p:cNvSpPr>
          <p:nvPr>
            <p:ph type="sldNum" sz="quarter" idx="12"/>
          </p:nvPr>
        </p:nvSpPr>
        <p:spPr/>
        <p:txBody>
          <a:bodyPr/>
          <a:lstStyle/>
          <a:p>
            <a:fld id="{041A80BE-1AE6-4EA8-8910-0F8D3296016F}" type="slidenum">
              <a:rPr lang="en-US" smtClean="0"/>
              <a:t>‹#›</a:t>
            </a:fld>
            <a:endParaRPr lang="en-US"/>
          </a:p>
        </p:txBody>
      </p:sp>
    </p:spTree>
    <p:extLst>
      <p:ext uri="{BB962C8B-B14F-4D97-AF65-F5344CB8AC3E}">
        <p14:creationId xmlns:p14="http://schemas.microsoft.com/office/powerpoint/2010/main" val="24667518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40E08-33EB-8A86-564B-986EE8749F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398857-A1D7-094D-EA33-9E722C1932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296A3C-32BE-8247-9668-6B75E1CDF6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1F5967-AE3C-BDAA-7651-2A88CE916E8F}"/>
              </a:ext>
            </a:extLst>
          </p:cNvPr>
          <p:cNvSpPr>
            <a:spLocks noGrp="1"/>
          </p:cNvSpPr>
          <p:nvPr>
            <p:ph type="dt" sz="half" idx="10"/>
          </p:nvPr>
        </p:nvSpPr>
        <p:spPr/>
        <p:txBody>
          <a:bodyPr/>
          <a:lstStyle/>
          <a:p>
            <a:fld id="{2F75BC36-CA70-4155-9E60-44864AD22269}" type="datetimeFigureOut">
              <a:rPr lang="en-US" smtClean="0"/>
              <a:t>10/31/2024</a:t>
            </a:fld>
            <a:endParaRPr lang="en-US"/>
          </a:p>
        </p:txBody>
      </p:sp>
      <p:sp>
        <p:nvSpPr>
          <p:cNvPr id="6" name="Footer Placeholder 5">
            <a:extLst>
              <a:ext uri="{FF2B5EF4-FFF2-40B4-BE49-F238E27FC236}">
                <a16:creationId xmlns:a16="http://schemas.microsoft.com/office/drawing/2014/main" id="{36A287CE-4504-298F-51EC-63864F997A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87B44A-01CB-59D4-4B23-96433F5FCF68}"/>
              </a:ext>
            </a:extLst>
          </p:cNvPr>
          <p:cNvSpPr>
            <a:spLocks noGrp="1"/>
          </p:cNvSpPr>
          <p:nvPr>
            <p:ph type="sldNum" sz="quarter" idx="12"/>
          </p:nvPr>
        </p:nvSpPr>
        <p:spPr/>
        <p:txBody>
          <a:bodyPr/>
          <a:lstStyle/>
          <a:p>
            <a:fld id="{041A80BE-1AE6-4EA8-8910-0F8D3296016F}" type="slidenum">
              <a:rPr lang="en-US" smtClean="0"/>
              <a:t>‹#›</a:t>
            </a:fld>
            <a:endParaRPr lang="en-US"/>
          </a:p>
        </p:txBody>
      </p:sp>
    </p:spTree>
    <p:extLst>
      <p:ext uri="{BB962C8B-B14F-4D97-AF65-F5344CB8AC3E}">
        <p14:creationId xmlns:p14="http://schemas.microsoft.com/office/powerpoint/2010/main" val="39048675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E386-0026-1169-8321-96A8AEB09F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1F1843-F116-BA62-FD59-A150B68D6D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CDD0F6-8C9A-7DD1-3DF8-080A466E72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1FD8EE-29BB-492C-8C08-91BE1F6A47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22B9BC-14D7-3037-8094-34858A8ED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EFF642-F36E-EAC0-ABB2-22D1FAF22D4D}"/>
              </a:ext>
            </a:extLst>
          </p:cNvPr>
          <p:cNvSpPr>
            <a:spLocks noGrp="1"/>
          </p:cNvSpPr>
          <p:nvPr>
            <p:ph type="dt" sz="half" idx="10"/>
          </p:nvPr>
        </p:nvSpPr>
        <p:spPr/>
        <p:txBody>
          <a:bodyPr/>
          <a:lstStyle/>
          <a:p>
            <a:fld id="{2F75BC36-CA70-4155-9E60-44864AD22269}" type="datetimeFigureOut">
              <a:rPr lang="en-US" smtClean="0"/>
              <a:t>10/31/2024</a:t>
            </a:fld>
            <a:endParaRPr lang="en-US"/>
          </a:p>
        </p:txBody>
      </p:sp>
      <p:sp>
        <p:nvSpPr>
          <p:cNvPr id="8" name="Footer Placeholder 7">
            <a:extLst>
              <a:ext uri="{FF2B5EF4-FFF2-40B4-BE49-F238E27FC236}">
                <a16:creationId xmlns:a16="http://schemas.microsoft.com/office/drawing/2014/main" id="{E96D2B46-AEC5-8670-A92B-6F222FADC5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740BEB-53B9-231F-71AE-056D80351571}"/>
              </a:ext>
            </a:extLst>
          </p:cNvPr>
          <p:cNvSpPr>
            <a:spLocks noGrp="1"/>
          </p:cNvSpPr>
          <p:nvPr>
            <p:ph type="sldNum" sz="quarter" idx="12"/>
          </p:nvPr>
        </p:nvSpPr>
        <p:spPr/>
        <p:txBody>
          <a:bodyPr/>
          <a:lstStyle/>
          <a:p>
            <a:fld id="{041A80BE-1AE6-4EA8-8910-0F8D3296016F}" type="slidenum">
              <a:rPr lang="en-US" smtClean="0"/>
              <a:t>‹#›</a:t>
            </a:fld>
            <a:endParaRPr lang="en-US"/>
          </a:p>
        </p:txBody>
      </p:sp>
    </p:spTree>
    <p:extLst>
      <p:ext uri="{BB962C8B-B14F-4D97-AF65-F5344CB8AC3E}">
        <p14:creationId xmlns:p14="http://schemas.microsoft.com/office/powerpoint/2010/main" val="3065523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55ACB-FC71-06DA-7357-C923759B8E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5C7575-DE4C-50CC-AE3B-DB059DFAD10B}"/>
              </a:ext>
            </a:extLst>
          </p:cNvPr>
          <p:cNvSpPr>
            <a:spLocks noGrp="1"/>
          </p:cNvSpPr>
          <p:nvPr>
            <p:ph type="dt" sz="half" idx="10"/>
          </p:nvPr>
        </p:nvSpPr>
        <p:spPr/>
        <p:txBody>
          <a:bodyPr/>
          <a:lstStyle/>
          <a:p>
            <a:fld id="{2F75BC36-CA70-4155-9E60-44864AD22269}" type="datetimeFigureOut">
              <a:rPr lang="en-US" smtClean="0"/>
              <a:t>10/31/2024</a:t>
            </a:fld>
            <a:endParaRPr lang="en-US"/>
          </a:p>
        </p:txBody>
      </p:sp>
      <p:sp>
        <p:nvSpPr>
          <p:cNvPr id="4" name="Footer Placeholder 3">
            <a:extLst>
              <a:ext uri="{FF2B5EF4-FFF2-40B4-BE49-F238E27FC236}">
                <a16:creationId xmlns:a16="http://schemas.microsoft.com/office/drawing/2014/main" id="{76450145-721B-96A5-CFD7-324D2CC929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73E6E7-7279-C70F-5264-C31B0EAF44F6}"/>
              </a:ext>
            </a:extLst>
          </p:cNvPr>
          <p:cNvSpPr>
            <a:spLocks noGrp="1"/>
          </p:cNvSpPr>
          <p:nvPr>
            <p:ph type="sldNum" sz="quarter" idx="12"/>
          </p:nvPr>
        </p:nvSpPr>
        <p:spPr/>
        <p:txBody>
          <a:bodyPr/>
          <a:lstStyle/>
          <a:p>
            <a:fld id="{041A80BE-1AE6-4EA8-8910-0F8D3296016F}" type="slidenum">
              <a:rPr lang="en-US" smtClean="0"/>
              <a:t>‹#›</a:t>
            </a:fld>
            <a:endParaRPr lang="en-US"/>
          </a:p>
        </p:txBody>
      </p:sp>
    </p:spTree>
    <p:extLst>
      <p:ext uri="{BB962C8B-B14F-4D97-AF65-F5344CB8AC3E}">
        <p14:creationId xmlns:p14="http://schemas.microsoft.com/office/powerpoint/2010/main" val="19316431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C781A4-6E5A-5D07-D80D-F37EA0A55227}"/>
              </a:ext>
            </a:extLst>
          </p:cNvPr>
          <p:cNvSpPr>
            <a:spLocks noGrp="1"/>
          </p:cNvSpPr>
          <p:nvPr>
            <p:ph type="dt" sz="half" idx="10"/>
          </p:nvPr>
        </p:nvSpPr>
        <p:spPr/>
        <p:txBody>
          <a:bodyPr/>
          <a:lstStyle/>
          <a:p>
            <a:fld id="{2F75BC36-CA70-4155-9E60-44864AD22269}" type="datetimeFigureOut">
              <a:rPr lang="en-US" smtClean="0"/>
              <a:t>10/31/2024</a:t>
            </a:fld>
            <a:endParaRPr lang="en-US"/>
          </a:p>
        </p:txBody>
      </p:sp>
      <p:sp>
        <p:nvSpPr>
          <p:cNvPr id="3" name="Footer Placeholder 2">
            <a:extLst>
              <a:ext uri="{FF2B5EF4-FFF2-40B4-BE49-F238E27FC236}">
                <a16:creationId xmlns:a16="http://schemas.microsoft.com/office/drawing/2014/main" id="{069C9EE5-7E30-339F-7DA3-259E147E36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601B09-D2CF-26F0-B029-5503989EA752}"/>
              </a:ext>
            </a:extLst>
          </p:cNvPr>
          <p:cNvSpPr>
            <a:spLocks noGrp="1"/>
          </p:cNvSpPr>
          <p:nvPr>
            <p:ph type="sldNum" sz="quarter" idx="12"/>
          </p:nvPr>
        </p:nvSpPr>
        <p:spPr/>
        <p:txBody>
          <a:bodyPr/>
          <a:lstStyle/>
          <a:p>
            <a:fld id="{041A80BE-1AE6-4EA8-8910-0F8D3296016F}" type="slidenum">
              <a:rPr lang="en-US" smtClean="0"/>
              <a:t>‹#›</a:t>
            </a:fld>
            <a:endParaRPr lang="en-US"/>
          </a:p>
        </p:txBody>
      </p:sp>
    </p:spTree>
    <p:extLst>
      <p:ext uri="{BB962C8B-B14F-4D97-AF65-F5344CB8AC3E}">
        <p14:creationId xmlns:p14="http://schemas.microsoft.com/office/powerpoint/2010/main" val="91430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67218-A262-4D7B-A55A-85A3F41373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4BAA31B8-60B8-49A2-8931-EAF50F6331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8F8E0C-1E95-4AFC-98FC-4FD29804725A}"/>
              </a:ext>
            </a:extLst>
          </p:cNvPr>
          <p:cNvSpPr>
            <a:spLocks noGrp="1"/>
          </p:cNvSpPr>
          <p:nvPr>
            <p:ph type="dt" sz="half" idx="10"/>
          </p:nvPr>
        </p:nvSpPr>
        <p:spPr/>
        <p:txBody>
          <a:bodyPr/>
          <a:lstStyle/>
          <a:p>
            <a:fld id="{63BF84DC-B3DD-48A2-AE1E-5CC47EA01C1E}" type="datetime1">
              <a:rPr lang="en-US" smtClean="0"/>
              <a:t>10/31/2024</a:t>
            </a:fld>
            <a:endParaRPr lang="en-US"/>
          </a:p>
        </p:txBody>
      </p:sp>
      <p:sp>
        <p:nvSpPr>
          <p:cNvPr id="5" name="Footer Placeholder 4">
            <a:extLst>
              <a:ext uri="{FF2B5EF4-FFF2-40B4-BE49-F238E27FC236}">
                <a16:creationId xmlns:a16="http://schemas.microsoft.com/office/drawing/2014/main" id="{61408B13-9F9F-49AF-A194-8048AC65AD11}"/>
              </a:ext>
            </a:extLst>
          </p:cNvPr>
          <p:cNvSpPr>
            <a:spLocks noGrp="1"/>
          </p:cNvSpPr>
          <p:nvPr>
            <p:ph type="ftr" sz="quarter" idx="11"/>
          </p:nvPr>
        </p:nvSpPr>
        <p:spPr/>
        <p:txBody>
          <a:bodyPr/>
          <a:lstStyle/>
          <a:p>
            <a:r>
              <a:rPr lang="en-US"/>
              <a:t>Proposal defense Presentation to Graduate Committee, Institute of Computing, Kohat University of Science &amp; Technology, Kohat  </a:t>
            </a:r>
            <a:endParaRPr lang="en-US" dirty="0"/>
          </a:p>
        </p:txBody>
      </p:sp>
      <p:sp>
        <p:nvSpPr>
          <p:cNvPr id="6" name="Slide Number Placeholder 5">
            <a:extLst>
              <a:ext uri="{FF2B5EF4-FFF2-40B4-BE49-F238E27FC236}">
                <a16:creationId xmlns:a16="http://schemas.microsoft.com/office/drawing/2014/main" id="{FBBE8C05-9AE4-4941-8426-0ECC52D6A342}"/>
              </a:ext>
            </a:extLst>
          </p:cNvPr>
          <p:cNvSpPr>
            <a:spLocks noGrp="1"/>
          </p:cNvSpPr>
          <p:nvPr>
            <p:ph type="sldNum" sz="quarter" idx="12"/>
          </p:nvPr>
        </p:nvSpPr>
        <p:spPr/>
        <p:txBody>
          <a:bodyPr/>
          <a:lstStyle/>
          <a:p>
            <a:fld id="{3DDA99B3-485A-41EB-BF41-42DD2A88B602}" type="slidenum">
              <a:rPr lang="en-US" smtClean="0"/>
              <a:pPr/>
              <a:t>‹#›</a:t>
            </a:fld>
            <a:endParaRPr lang="en-US"/>
          </a:p>
        </p:txBody>
      </p:sp>
    </p:spTree>
    <p:extLst>
      <p:ext uri="{BB962C8B-B14F-4D97-AF65-F5344CB8AC3E}">
        <p14:creationId xmlns:p14="http://schemas.microsoft.com/office/powerpoint/2010/main" val="3058510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Tm="2484">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51617-A319-6AEC-B867-E27E61CF69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602086-808B-90B2-45E4-8E5D0123FF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6E0653-0AB1-523E-BDAC-B7DB7DEF4B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7E91B4-F335-7506-82CC-D7F26E8826FA}"/>
              </a:ext>
            </a:extLst>
          </p:cNvPr>
          <p:cNvSpPr>
            <a:spLocks noGrp="1"/>
          </p:cNvSpPr>
          <p:nvPr>
            <p:ph type="dt" sz="half" idx="10"/>
          </p:nvPr>
        </p:nvSpPr>
        <p:spPr/>
        <p:txBody>
          <a:bodyPr/>
          <a:lstStyle/>
          <a:p>
            <a:fld id="{2F75BC36-CA70-4155-9E60-44864AD22269}" type="datetimeFigureOut">
              <a:rPr lang="en-US" smtClean="0"/>
              <a:t>10/31/2024</a:t>
            </a:fld>
            <a:endParaRPr lang="en-US"/>
          </a:p>
        </p:txBody>
      </p:sp>
      <p:sp>
        <p:nvSpPr>
          <p:cNvPr id="6" name="Footer Placeholder 5">
            <a:extLst>
              <a:ext uri="{FF2B5EF4-FFF2-40B4-BE49-F238E27FC236}">
                <a16:creationId xmlns:a16="http://schemas.microsoft.com/office/drawing/2014/main" id="{23F8CBF5-CF3A-7D7B-C661-3D1969F9E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336AB0-9A9F-CA27-EAD2-CC1D254E8FBC}"/>
              </a:ext>
            </a:extLst>
          </p:cNvPr>
          <p:cNvSpPr>
            <a:spLocks noGrp="1"/>
          </p:cNvSpPr>
          <p:nvPr>
            <p:ph type="sldNum" sz="quarter" idx="12"/>
          </p:nvPr>
        </p:nvSpPr>
        <p:spPr/>
        <p:txBody>
          <a:bodyPr/>
          <a:lstStyle/>
          <a:p>
            <a:fld id="{041A80BE-1AE6-4EA8-8910-0F8D3296016F}" type="slidenum">
              <a:rPr lang="en-US" smtClean="0"/>
              <a:t>‹#›</a:t>
            </a:fld>
            <a:endParaRPr lang="en-US"/>
          </a:p>
        </p:txBody>
      </p:sp>
    </p:spTree>
    <p:extLst>
      <p:ext uri="{BB962C8B-B14F-4D97-AF65-F5344CB8AC3E}">
        <p14:creationId xmlns:p14="http://schemas.microsoft.com/office/powerpoint/2010/main" val="26219017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6C211-55EE-6503-346A-6F11C2DB02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AA2F68-4655-FB80-7828-690CFC28AC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833D45-32DF-838F-DCDE-DFF22E00C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604CE2-A747-C1DA-50D3-E0D0B0F52EEF}"/>
              </a:ext>
            </a:extLst>
          </p:cNvPr>
          <p:cNvSpPr>
            <a:spLocks noGrp="1"/>
          </p:cNvSpPr>
          <p:nvPr>
            <p:ph type="dt" sz="half" idx="10"/>
          </p:nvPr>
        </p:nvSpPr>
        <p:spPr/>
        <p:txBody>
          <a:bodyPr/>
          <a:lstStyle/>
          <a:p>
            <a:fld id="{2F75BC36-CA70-4155-9E60-44864AD22269}" type="datetimeFigureOut">
              <a:rPr lang="en-US" smtClean="0"/>
              <a:t>10/31/2024</a:t>
            </a:fld>
            <a:endParaRPr lang="en-US"/>
          </a:p>
        </p:txBody>
      </p:sp>
      <p:sp>
        <p:nvSpPr>
          <p:cNvPr id="6" name="Footer Placeholder 5">
            <a:extLst>
              <a:ext uri="{FF2B5EF4-FFF2-40B4-BE49-F238E27FC236}">
                <a16:creationId xmlns:a16="http://schemas.microsoft.com/office/drawing/2014/main" id="{EE98C8F0-400F-840F-849E-65A7824A9E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E3EBCF-8134-5D15-1A7F-96F8D0436592}"/>
              </a:ext>
            </a:extLst>
          </p:cNvPr>
          <p:cNvSpPr>
            <a:spLocks noGrp="1"/>
          </p:cNvSpPr>
          <p:nvPr>
            <p:ph type="sldNum" sz="quarter" idx="12"/>
          </p:nvPr>
        </p:nvSpPr>
        <p:spPr/>
        <p:txBody>
          <a:bodyPr/>
          <a:lstStyle/>
          <a:p>
            <a:fld id="{041A80BE-1AE6-4EA8-8910-0F8D3296016F}" type="slidenum">
              <a:rPr lang="en-US" smtClean="0"/>
              <a:t>‹#›</a:t>
            </a:fld>
            <a:endParaRPr lang="en-US"/>
          </a:p>
        </p:txBody>
      </p:sp>
    </p:spTree>
    <p:extLst>
      <p:ext uri="{BB962C8B-B14F-4D97-AF65-F5344CB8AC3E}">
        <p14:creationId xmlns:p14="http://schemas.microsoft.com/office/powerpoint/2010/main" val="26753854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9932B-BCEE-DFAA-9E03-EB3631DF50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12FAA6-BA6F-844C-58B7-3B313B9BE8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07C58E-40F3-06FB-C7F8-6AAB5CE3A850}"/>
              </a:ext>
            </a:extLst>
          </p:cNvPr>
          <p:cNvSpPr>
            <a:spLocks noGrp="1"/>
          </p:cNvSpPr>
          <p:nvPr>
            <p:ph type="dt" sz="half" idx="10"/>
          </p:nvPr>
        </p:nvSpPr>
        <p:spPr/>
        <p:txBody>
          <a:bodyPr/>
          <a:lstStyle/>
          <a:p>
            <a:fld id="{2F75BC36-CA70-4155-9E60-44864AD22269}" type="datetimeFigureOut">
              <a:rPr lang="en-US" smtClean="0"/>
              <a:t>10/31/2024</a:t>
            </a:fld>
            <a:endParaRPr lang="en-US"/>
          </a:p>
        </p:txBody>
      </p:sp>
      <p:sp>
        <p:nvSpPr>
          <p:cNvPr id="5" name="Footer Placeholder 4">
            <a:extLst>
              <a:ext uri="{FF2B5EF4-FFF2-40B4-BE49-F238E27FC236}">
                <a16:creationId xmlns:a16="http://schemas.microsoft.com/office/drawing/2014/main" id="{A121A338-D79E-7A25-AF69-CC32D114A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6A3D96-3CDA-ECCA-DA91-AF122EF253FE}"/>
              </a:ext>
            </a:extLst>
          </p:cNvPr>
          <p:cNvSpPr>
            <a:spLocks noGrp="1"/>
          </p:cNvSpPr>
          <p:nvPr>
            <p:ph type="sldNum" sz="quarter" idx="12"/>
          </p:nvPr>
        </p:nvSpPr>
        <p:spPr/>
        <p:txBody>
          <a:bodyPr/>
          <a:lstStyle/>
          <a:p>
            <a:fld id="{041A80BE-1AE6-4EA8-8910-0F8D3296016F}" type="slidenum">
              <a:rPr lang="en-US" smtClean="0"/>
              <a:t>‹#›</a:t>
            </a:fld>
            <a:endParaRPr lang="en-US"/>
          </a:p>
        </p:txBody>
      </p:sp>
    </p:spTree>
    <p:extLst>
      <p:ext uri="{BB962C8B-B14F-4D97-AF65-F5344CB8AC3E}">
        <p14:creationId xmlns:p14="http://schemas.microsoft.com/office/powerpoint/2010/main" val="15712083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EB4F68-A8D6-C73D-1276-7FE99280A5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7BD328-EFFE-2829-9F06-C6A6EF8CA9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28AC3D-BE8A-90A7-F162-04DB76312C5E}"/>
              </a:ext>
            </a:extLst>
          </p:cNvPr>
          <p:cNvSpPr>
            <a:spLocks noGrp="1"/>
          </p:cNvSpPr>
          <p:nvPr>
            <p:ph type="dt" sz="half" idx="10"/>
          </p:nvPr>
        </p:nvSpPr>
        <p:spPr/>
        <p:txBody>
          <a:bodyPr/>
          <a:lstStyle/>
          <a:p>
            <a:fld id="{2F75BC36-CA70-4155-9E60-44864AD22269}" type="datetimeFigureOut">
              <a:rPr lang="en-US" smtClean="0"/>
              <a:t>10/31/2024</a:t>
            </a:fld>
            <a:endParaRPr lang="en-US"/>
          </a:p>
        </p:txBody>
      </p:sp>
      <p:sp>
        <p:nvSpPr>
          <p:cNvPr id="5" name="Footer Placeholder 4">
            <a:extLst>
              <a:ext uri="{FF2B5EF4-FFF2-40B4-BE49-F238E27FC236}">
                <a16:creationId xmlns:a16="http://schemas.microsoft.com/office/drawing/2014/main" id="{55C4ED34-BAF0-EED3-8F27-8D4B7AF65C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326E2-8C61-A28E-21BC-1922040152E0}"/>
              </a:ext>
            </a:extLst>
          </p:cNvPr>
          <p:cNvSpPr>
            <a:spLocks noGrp="1"/>
          </p:cNvSpPr>
          <p:nvPr>
            <p:ph type="sldNum" sz="quarter" idx="12"/>
          </p:nvPr>
        </p:nvSpPr>
        <p:spPr/>
        <p:txBody>
          <a:bodyPr/>
          <a:lstStyle/>
          <a:p>
            <a:fld id="{041A80BE-1AE6-4EA8-8910-0F8D3296016F}" type="slidenum">
              <a:rPr lang="en-US" smtClean="0"/>
              <a:t>‹#›</a:t>
            </a:fld>
            <a:endParaRPr lang="en-US"/>
          </a:p>
        </p:txBody>
      </p:sp>
    </p:spTree>
    <p:extLst>
      <p:ext uri="{BB962C8B-B14F-4D97-AF65-F5344CB8AC3E}">
        <p14:creationId xmlns:p14="http://schemas.microsoft.com/office/powerpoint/2010/main" val="1267267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8C063-11C2-497D-BAFD-A1EEBDFD5D98}"/>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C5462CF5-AF07-41D6-A81C-B355AFBB7D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03489783-F62A-4883-BEE6-491938917A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FD859F29-9D0D-449B-871A-FA63B21A1CBA}"/>
              </a:ext>
            </a:extLst>
          </p:cNvPr>
          <p:cNvSpPr>
            <a:spLocks noGrp="1"/>
          </p:cNvSpPr>
          <p:nvPr>
            <p:ph type="dt" sz="half" idx="10"/>
          </p:nvPr>
        </p:nvSpPr>
        <p:spPr/>
        <p:txBody>
          <a:bodyPr/>
          <a:lstStyle/>
          <a:p>
            <a:fld id="{E075EA33-24EA-4710-B808-054A260D6C1A}" type="datetime1">
              <a:rPr lang="en-US" smtClean="0"/>
              <a:t>10/31/2024</a:t>
            </a:fld>
            <a:endParaRPr lang="en-US"/>
          </a:p>
        </p:txBody>
      </p:sp>
      <p:sp>
        <p:nvSpPr>
          <p:cNvPr id="6" name="Footer Placeholder 5">
            <a:extLst>
              <a:ext uri="{FF2B5EF4-FFF2-40B4-BE49-F238E27FC236}">
                <a16:creationId xmlns:a16="http://schemas.microsoft.com/office/drawing/2014/main" id="{5F1E85DC-526B-4DD8-AA4A-ED1305751B76}"/>
              </a:ext>
            </a:extLst>
          </p:cNvPr>
          <p:cNvSpPr>
            <a:spLocks noGrp="1"/>
          </p:cNvSpPr>
          <p:nvPr>
            <p:ph type="ftr" sz="quarter" idx="11"/>
          </p:nvPr>
        </p:nvSpPr>
        <p:spPr/>
        <p:txBody>
          <a:bodyPr/>
          <a:lstStyle/>
          <a:p>
            <a:r>
              <a:rPr lang="en-US"/>
              <a:t>Proposal defense Presentation to Graduate Committee, Institute of Computing, Kohat University of Science &amp; Technology, Kohat  </a:t>
            </a:r>
            <a:endParaRPr lang="en-US" dirty="0"/>
          </a:p>
        </p:txBody>
      </p:sp>
      <p:sp>
        <p:nvSpPr>
          <p:cNvPr id="7" name="Slide Number Placeholder 6">
            <a:extLst>
              <a:ext uri="{FF2B5EF4-FFF2-40B4-BE49-F238E27FC236}">
                <a16:creationId xmlns:a16="http://schemas.microsoft.com/office/drawing/2014/main" id="{C78BD809-1843-4B46-8E90-1884D2A36815}"/>
              </a:ext>
            </a:extLst>
          </p:cNvPr>
          <p:cNvSpPr>
            <a:spLocks noGrp="1"/>
          </p:cNvSpPr>
          <p:nvPr>
            <p:ph type="sldNum" sz="quarter" idx="12"/>
          </p:nvPr>
        </p:nvSpPr>
        <p:spPr/>
        <p:txBody>
          <a:bodyPr/>
          <a:lstStyle/>
          <a:p>
            <a:fld id="{3DDA99B3-485A-41EB-BF41-42DD2A88B602}" type="slidenum">
              <a:rPr lang="en-US" smtClean="0"/>
              <a:pPr/>
              <a:t>‹#›</a:t>
            </a:fld>
            <a:endParaRPr lang="en-US"/>
          </a:p>
        </p:txBody>
      </p:sp>
    </p:spTree>
    <p:extLst>
      <p:ext uri="{BB962C8B-B14F-4D97-AF65-F5344CB8AC3E}">
        <p14:creationId xmlns:p14="http://schemas.microsoft.com/office/powerpoint/2010/main" val="339289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Tm="2484">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E172F-168D-4A0D-96FD-490278EF65F0}"/>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4A08C2BF-BA64-43A1-AF96-367BFD3C2E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D06A84-26A0-4DAD-A517-E13DB7B060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B5CDC701-5F3A-47B4-92AC-3CA9F2E62E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B4028B-3AA0-48C6-A359-DEEC1BF225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94250605-E1D1-419D-A0E3-B5A16B63EF81}"/>
              </a:ext>
            </a:extLst>
          </p:cNvPr>
          <p:cNvSpPr>
            <a:spLocks noGrp="1"/>
          </p:cNvSpPr>
          <p:nvPr>
            <p:ph type="dt" sz="half" idx="10"/>
          </p:nvPr>
        </p:nvSpPr>
        <p:spPr/>
        <p:txBody>
          <a:bodyPr/>
          <a:lstStyle/>
          <a:p>
            <a:fld id="{339E6404-2B9A-4EBE-BBC4-47038F6C7314}" type="datetime1">
              <a:rPr lang="en-US" smtClean="0"/>
              <a:t>10/31/2024</a:t>
            </a:fld>
            <a:endParaRPr lang="en-US"/>
          </a:p>
        </p:txBody>
      </p:sp>
      <p:sp>
        <p:nvSpPr>
          <p:cNvPr id="8" name="Footer Placeholder 7">
            <a:extLst>
              <a:ext uri="{FF2B5EF4-FFF2-40B4-BE49-F238E27FC236}">
                <a16:creationId xmlns:a16="http://schemas.microsoft.com/office/drawing/2014/main" id="{CD58AEDF-8318-49C5-9881-6F4CFDA866B2}"/>
              </a:ext>
            </a:extLst>
          </p:cNvPr>
          <p:cNvSpPr>
            <a:spLocks noGrp="1"/>
          </p:cNvSpPr>
          <p:nvPr>
            <p:ph type="ftr" sz="quarter" idx="11"/>
          </p:nvPr>
        </p:nvSpPr>
        <p:spPr/>
        <p:txBody>
          <a:bodyPr/>
          <a:lstStyle/>
          <a:p>
            <a:r>
              <a:rPr lang="en-US"/>
              <a:t>Proposal defense Presentation to Graduate Committee, Institute of Computing, Kohat University of Science &amp; Technology, Kohat  </a:t>
            </a:r>
            <a:endParaRPr lang="en-US" dirty="0"/>
          </a:p>
        </p:txBody>
      </p:sp>
      <p:sp>
        <p:nvSpPr>
          <p:cNvPr id="9" name="Slide Number Placeholder 8">
            <a:extLst>
              <a:ext uri="{FF2B5EF4-FFF2-40B4-BE49-F238E27FC236}">
                <a16:creationId xmlns:a16="http://schemas.microsoft.com/office/drawing/2014/main" id="{3771B256-7649-44AF-864D-61D827D94288}"/>
              </a:ext>
            </a:extLst>
          </p:cNvPr>
          <p:cNvSpPr>
            <a:spLocks noGrp="1"/>
          </p:cNvSpPr>
          <p:nvPr>
            <p:ph type="sldNum" sz="quarter" idx="12"/>
          </p:nvPr>
        </p:nvSpPr>
        <p:spPr/>
        <p:txBody>
          <a:bodyPr/>
          <a:lstStyle/>
          <a:p>
            <a:fld id="{3DDA99B3-485A-41EB-BF41-42DD2A88B602}" type="slidenum">
              <a:rPr lang="en-US" smtClean="0"/>
              <a:pPr/>
              <a:t>‹#›</a:t>
            </a:fld>
            <a:endParaRPr lang="en-US"/>
          </a:p>
        </p:txBody>
      </p:sp>
    </p:spTree>
    <p:extLst>
      <p:ext uri="{BB962C8B-B14F-4D97-AF65-F5344CB8AC3E}">
        <p14:creationId xmlns:p14="http://schemas.microsoft.com/office/powerpoint/2010/main" val="2095909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Tm="2484">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2038B-1AA0-4746-BE2B-FBD35130EC33}"/>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BC0149B8-49FC-46D4-A75E-0E3F9B41FF18}"/>
              </a:ext>
            </a:extLst>
          </p:cNvPr>
          <p:cNvSpPr>
            <a:spLocks noGrp="1"/>
          </p:cNvSpPr>
          <p:nvPr>
            <p:ph type="dt" sz="half" idx="10"/>
          </p:nvPr>
        </p:nvSpPr>
        <p:spPr/>
        <p:txBody>
          <a:bodyPr/>
          <a:lstStyle/>
          <a:p>
            <a:fld id="{FD7D444F-3547-4FF7-A263-723244C32A1B}" type="datetime1">
              <a:rPr lang="en-US" smtClean="0"/>
              <a:t>10/31/2024</a:t>
            </a:fld>
            <a:endParaRPr lang="en-US"/>
          </a:p>
        </p:txBody>
      </p:sp>
      <p:sp>
        <p:nvSpPr>
          <p:cNvPr id="4" name="Footer Placeholder 3">
            <a:extLst>
              <a:ext uri="{FF2B5EF4-FFF2-40B4-BE49-F238E27FC236}">
                <a16:creationId xmlns:a16="http://schemas.microsoft.com/office/drawing/2014/main" id="{F51896E9-E0C3-4A63-A72E-7BB9B76F79BB}"/>
              </a:ext>
            </a:extLst>
          </p:cNvPr>
          <p:cNvSpPr>
            <a:spLocks noGrp="1"/>
          </p:cNvSpPr>
          <p:nvPr>
            <p:ph type="ftr" sz="quarter" idx="11"/>
          </p:nvPr>
        </p:nvSpPr>
        <p:spPr/>
        <p:txBody>
          <a:bodyPr/>
          <a:lstStyle/>
          <a:p>
            <a:r>
              <a:rPr lang="en-US"/>
              <a:t>Proposal defense Presentation to Graduate Committee, Institute of Computing, Kohat University of Science &amp; Technology, Kohat  </a:t>
            </a:r>
            <a:endParaRPr lang="en-US" dirty="0"/>
          </a:p>
        </p:txBody>
      </p:sp>
      <p:sp>
        <p:nvSpPr>
          <p:cNvPr id="5" name="Slide Number Placeholder 4">
            <a:extLst>
              <a:ext uri="{FF2B5EF4-FFF2-40B4-BE49-F238E27FC236}">
                <a16:creationId xmlns:a16="http://schemas.microsoft.com/office/drawing/2014/main" id="{42CE80FC-A5FE-468C-BD66-0A30BC859B74}"/>
              </a:ext>
            </a:extLst>
          </p:cNvPr>
          <p:cNvSpPr>
            <a:spLocks noGrp="1"/>
          </p:cNvSpPr>
          <p:nvPr>
            <p:ph type="sldNum" sz="quarter" idx="12"/>
          </p:nvPr>
        </p:nvSpPr>
        <p:spPr/>
        <p:txBody>
          <a:bodyPr/>
          <a:lstStyle/>
          <a:p>
            <a:fld id="{3DDA99B3-485A-41EB-BF41-42DD2A88B602}" type="slidenum">
              <a:rPr lang="en-US" smtClean="0"/>
              <a:pPr/>
              <a:t>‹#›</a:t>
            </a:fld>
            <a:endParaRPr lang="en-US"/>
          </a:p>
        </p:txBody>
      </p:sp>
    </p:spTree>
    <p:extLst>
      <p:ext uri="{BB962C8B-B14F-4D97-AF65-F5344CB8AC3E}">
        <p14:creationId xmlns:p14="http://schemas.microsoft.com/office/powerpoint/2010/main" val="61708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Tm="2484">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7ADC58-9620-47E5-92F4-D08452BDB3A6}"/>
              </a:ext>
            </a:extLst>
          </p:cNvPr>
          <p:cNvSpPr>
            <a:spLocks noGrp="1"/>
          </p:cNvSpPr>
          <p:nvPr>
            <p:ph type="dt" sz="half" idx="10"/>
          </p:nvPr>
        </p:nvSpPr>
        <p:spPr/>
        <p:txBody>
          <a:bodyPr/>
          <a:lstStyle/>
          <a:p>
            <a:fld id="{6D942F42-63AE-4B0F-A9FF-7C5E4ACE820B}" type="datetime1">
              <a:rPr lang="en-US" smtClean="0"/>
              <a:t>10/31/2024</a:t>
            </a:fld>
            <a:endParaRPr lang="en-US"/>
          </a:p>
        </p:txBody>
      </p:sp>
      <p:sp>
        <p:nvSpPr>
          <p:cNvPr id="3" name="Footer Placeholder 2">
            <a:extLst>
              <a:ext uri="{FF2B5EF4-FFF2-40B4-BE49-F238E27FC236}">
                <a16:creationId xmlns:a16="http://schemas.microsoft.com/office/drawing/2014/main" id="{AB145D6C-DB1D-4EEA-845E-55658918BB4C}"/>
              </a:ext>
            </a:extLst>
          </p:cNvPr>
          <p:cNvSpPr>
            <a:spLocks noGrp="1"/>
          </p:cNvSpPr>
          <p:nvPr>
            <p:ph type="ftr" sz="quarter" idx="11"/>
          </p:nvPr>
        </p:nvSpPr>
        <p:spPr/>
        <p:txBody>
          <a:bodyPr/>
          <a:lstStyle/>
          <a:p>
            <a:r>
              <a:rPr lang="en-US"/>
              <a:t>Proposal defense Presentation to Graduate Committee, Institute of Computing, Kohat University of Science &amp; Technology, Kohat  </a:t>
            </a:r>
            <a:endParaRPr lang="en-US" dirty="0"/>
          </a:p>
        </p:txBody>
      </p:sp>
      <p:sp>
        <p:nvSpPr>
          <p:cNvPr id="4" name="Slide Number Placeholder 3">
            <a:extLst>
              <a:ext uri="{FF2B5EF4-FFF2-40B4-BE49-F238E27FC236}">
                <a16:creationId xmlns:a16="http://schemas.microsoft.com/office/drawing/2014/main" id="{3773310F-16E0-4567-A9A5-5D5757627684}"/>
              </a:ext>
            </a:extLst>
          </p:cNvPr>
          <p:cNvSpPr>
            <a:spLocks noGrp="1"/>
          </p:cNvSpPr>
          <p:nvPr>
            <p:ph type="sldNum" sz="quarter" idx="12"/>
          </p:nvPr>
        </p:nvSpPr>
        <p:spPr/>
        <p:txBody>
          <a:bodyPr/>
          <a:lstStyle/>
          <a:p>
            <a:fld id="{3DDA99B3-485A-41EB-BF41-42DD2A88B602}" type="slidenum">
              <a:rPr lang="en-US" smtClean="0"/>
              <a:pPr/>
              <a:t>‹#›</a:t>
            </a:fld>
            <a:endParaRPr lang="en-US"/>
          </a:p>
        </p:txBody>
      </p:sp>
    </p:spTree>
    <p:extLst>
      <p:ext uri="{BB962C8B-B14F-4D97-AF65-F5344CB8AC3E}">
        <p14:creationId xmlns:p14="http://schemas.microsoft.com/office/powerpoint/2010/main" val="220524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Tm="2484">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67CE1-E3B5-43BD-A43B-CDFD084418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C960B9C2-BE39-4F8A-AF88-C8674AF040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8C271EFA-5E2D-4D1F-A09D-5C2781884D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2D22A4-4D37-46E1-85C1-F3C8F053C12F}"/>
              </a:ext>
            </a:extLst>
          </p:cNvPr>
          <p:cNvSpPr>
            <a:spLocks noGrp="1"/>
          </p:cNvSpPr>
          <p:nvPr>
            <p:ph type="dt" sz="half" idx="10"/>
          </p:nvPr>
        </p:nvSpPr>
        <p:spPr/>
        <p:txBody>
          <a:bodyPr/>
          <a:lstStyle/>
          <a:p>
            <a:fld id="{19F91C0C-57F6-473A-87E4-680B7CDF25B9}" type="datetime1">
              <a:rPr lang="en-US" smtClean="0"/>
              <a:t>10/31/2024</a:t>
            </a:fld>
            <a:endParaRPr lang="en-US"/>
          </a:p>
        </p:txBody>
      </p:sp>
      <p:sp>
        <p:nvSpPr>
          <p:cNvPr id="6" name="Footer Placeholder 5">
            <a:extLst>
              <a:ext uri="{FF2B5EF4-FFF2-40B4-BE49-F238E27FC236}">
                <a16:creationId xmlns:a16="http://schemas.microsoft.com/office/drawing/2014/main" id="{BB81C6A3-E234-4191-A6E9-07F7EED17205}"/>
              </a:ext>
            </a:extLst>
          </p:cNvPr>
          <p:cNvSpPr>
            <a:spLocks noGrp="1"/>
          </p:cNvSpPr>
          <p:nvPr>
            <p:ph type="ftr" sz="quarter" idx="11"/>
          </p:nvPr>
        </p:nvSpPr>
        <p:spPr/>
        <p:txBody>
          <a:bodyPr/>
          <a:lstStyle/>
          <a:p>
            <a:r>
              <a:rPr lang="en-US"/>
              <a:t>Proposal defense Presentation to Graduate Committee, Institute of Computing, Kohat University of Science &amp; Technology, Kohat  </a:t>
            </a:r>
            <a:endParaRPr lang="en-US" dirty="0"/>
          </a:p>
        </p:txBody>
      </p:sp>
      <p:sp>
        <p:nvSpPr>
          <p:cNvPr id="7" name="Slide Number Placeholder 6">
            <a:extLst>
              <a:ext uri="{FF2B5EF4-FFF2-40B4-BE49-F238E27FC236}">
                <a16:creationId xmlns:a16="http://schemas.microsoft.com/office/drawing/2014/main" id="{07B24406-7636-48A0-8BFA-E67A61308F3A}"/>
              </a:ext>
            </a:extLst>
          </p:cNvPr>
          <p:cNvSpPr>
            <a:spLocks noGrp="1"/>
          </p:cNvSpPr>
          <p:nvPr>
            <p:ph type="sldNum" sz="quarter" idx="12"/>
          </p:nvPr>
        </p:nvSpPr>
        <p:spPr/>
        <p:txBody>
          <a:bodyPr/>
          <a:lstStyle/>
          <a:p>
            <a:fld id="{3DDA99B3-485A-41EB-BF41-42DD2A88B602}" type="slidenum">
              <a:rPr lang="en-US" smtClean="0"/>
              <a:pPr/>
              <a:t>‹#›</a:t>
            </a:fld>
            <a:endParaRPr lang="en-US"/>
          </a:p>
        </p:txBody>
      </p:sp>
    </p:spTree>
    <p:extLst>
      <p:ext uri="{BB962C8B-B14F-4D97-AF65-F5344CB8AC3E}">
        <p14:creationId xmlns:p14="http://schemas.microsoft.com/office/powerpoint/2010/main" val="44081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Tm="2484">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E3005-FFD3-4432-AAC2-370DC5EDAD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83DCF873-8D83-42BC-9D8E-E9D4C79085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7FC3DE40-F04D-4C25-9B6C-9515A38BC8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1AF7DE-D27C-406F-A588-9F5F85D2FECD}"/>
              </a:ext>
            </a:extLst>
          </p:cNvPr>
          <p:cNvSpPr>
            <a:spLocks noGrp="1"/>
          </p:cNvSpPr>
          <p:nvPr>
            <p:ph type="dt" sz="half" idx="10"/>
          </p:nvPr>
        </p:nvSpPr>
        <p:spPr/>
        <p:txBody>
          <a:bodyPr/>
          <a:lstStyle/>
          <a:p>
            <a:fld id="{9207732F-59A7-469D-A138-C59C9961B3B7}" type="datetime1">
              <a:rPr lang="en-US" smtClean="0"/>
              <a:t>10/31/2024</a:t>
            </a:fld>
            <a:endParaRPr lang="en-US"/>
          </a:p>
        </p:txBody>
      </p:sp>
      <p:sp>
        <p:nvSpPr>
          <p:cNvPr id="6" name="Footer Placeholder 5">
            <a:extLst>
              <a:ext uri="{FF2B5EF4-FFF2-40B4-BE49-F238E27FC236}">
                <a16:creationId xmlns:a16="http://schemas.microsoft.com/office/drawing/2014/main" id="{DE719A9D-04B7-407F-BD49-6E48CDB7B40C}"/>
              </a:ext>
            </a:extLst>
          </p:cNvPr>
          <p:cNvSpPr>
            <a:spLocks noGrp="1"/>
          </p:cNvSpPr>
          <p:nvPr>
            <p:ph type="ftr" sz="quarter" idx="11"/>
          </p:nvPr>
        </p:nvSpPr>
        <p:spPr/>
        <p:txBody>
          <a:bodyPr/>
          <a:lstStyle/>
          <a:p>
            <a:r>
              <a:rPr lang="en-US"/>
              <a:t>Proposal defense Presentation to Graduate Committee, Institute of Computing, Kohat University of Science &amp; Technology, Kohat  </a:t>
            </a:r>
            <a:endParaRPr lang="en-US" dirty="0"/>
          </a:p>
        </p:txBody>
      </p:sp>
      <p:sp>
        <p:nvSpPr>
          <p:cNvPr id="7" name="Slide Number Placeholder 6">
            <a:extLst>
              <a:ext uri="{FF2B5EF4-FFF2-40B4-BE49-F238E27FC236}">
                <a16:creationId xmlns:a16="http://schemas.microsoft.com/office/drawing/2014/main" id="{6EDE6669-870D-46EB-B529-B7ABD39A2222}"/>
              </a:ext>
            </a:extLst>
          </p:cNvPr>
          <p:cNvSpPr>
            <a:spLocks noGrp="1"/>
          </p:cNvSpPr>
          <p:nvPr>
            <p:ph type="sldNum" sz="quarter" idx="12"/>
          </p:nvPr>
        </p:nvSpPr>
        <p:spPr/>
        <p:txBody>
          <a:bodyPr/>
          <a:lstStyle/>
          <a:p>
            <a:fld id="{3DDA99B3-485A-41EB-BF41-42DD2A88B602}" type="slidenum">
              <a:rPr lang="en-US" smtClean="0"/>
              <a:pPr/>
              <a:t>‹#›</a:t>
            </a:fld>
            <a:endParaRPr lang="en-US"/>
          </a:p>
        </p:txBody>
      </p:sp>
    </p:spTree>
    <p:extLst>
      <p:ext uri="{BB962C8B-B14F-4D97-AF65-F5344CB8AC3E}">
        <p14:creationId xmlns:p14="http://schemas.microsoft.com/office/powerpoint/2010/main" val="412430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Tm="2484">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E2091C-CD1C-4B44-B85B-CE72C74CDD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F1AEF0DB-BABE-499C-A7E6-F7A73CFEEB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2554EEB7-FE67-43F7-9007-8DE2AC89FD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C72AD7-A3ED-423F-ACD1-CBEBE26C34D0}" type="datetime1">
              <a:rPr lang="en-US" smtClean="0"/>
              <a:t>10/31/2024</a:t>
            </a:fld>
            <a:endParaRPr lang="en-US"/>
          </a:p>
        </p:txBody>
      </p:sp>
      <p:sp>
        <p:nvSpPr>
          <p:cNvPr id="5" name="Footer Placeholder 4">
            <a:extLst>
              <a:ext uri="{FF2B5EF4-FFF2-40B4-BE49-F238E27FC236}">
                <a16:creationId xmlns:a16="http://schemas.microsoft.com/office/drawing/2014/main" id="{BFB0672C-01F6-4510-9AD0-3E8BC7C8BF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Proposal defense Presentation to Graduate Committee, Institute of Computing, Kohat University of Science &amp; Technology, Kohat  </a:t>
            </a:r>
            <a:endParaRPr lang="en-US" dirty="0"/>
          </a:p>
        </p:txBody>
      </p:sp>
      <p:sp>
        <p:nvSpPr>
          <p:cNvPr id="6" name="Slide Number Placeholder 5">
            <a:extLst>
              <a:ext uri="{FF2B5EF4-FFF2-40B4-BE49-F238E27FC236}">
                <a16:creationId xmlns:a16="http://schemas.microsoft.com/office/drawing/2014/main" id="{DDE50B35-92F7-4091-8A04-797BE48A2B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DA99B3-485A-41EB-BF41-42DD2A88B602}" type="slidenum">
              <a:rPr lang="en-US" smtClean="0"/>
              <a:pPr/>
              <a:t>‹#›</a:t>
            </a:fld>
            <a:endParaRPr lang="en-US"/>
          </a:p>
        </p:txBody>
      </p:sp>
    </p:spTree>
    <p:extLst>
      <p:ext uri="{BB962C8B-B14F-4D97-AF65-F5344CB8AC3E}">
        <p14:creationId xmlns:p14="http://schemas.microsoft.com/office/powerpoint/2010/main" val="18513584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mc:AlternateContent xmlns:mc="http://schemas.openxmlformats.org/markup-compatibility/2006" xmlns:p14="http://schemas.microsoft.com/office/powerpoint/2010/main">
    <mc:Choice Requires="p14">
      <p:transition spd="med" p14:dur="700">
        <p:fade/>
      </p:transition>
    </mc:Choice>
    <mc:Fallback xmlns="">
      <p:transition spd="med" advTm="2484">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8549D0-1D41-2413-13ED-560C0C4AFE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F9B207-43FE-820E-02C4-40C1DEDB2A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88E4-FEC0-C835-4A38-FD4537C553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1C72AD7-A3ED-423F-ACD1-CBEBE26C34D0}" type="datetime1">
              <a:rPr lang="en-US" smtClean="0"/>
              <a:t>10/31/2024</a:t>
            </a:fld>
            <a:endParaRPr lang="en-US"/>
          </a:p>
        </p:txBody>
      </p:sp>
      <p:sp>
        <p:nvSpPr>
          <p:cNvPr id="5" name="Footer Placeholder 4">
            <a:extLst>
              <a:ext uri="{FF2B5EF4-FFF2-40B4-BE49-F238E27FC236}">
                <a16:creationId xmlns:a16="http://schemas.microsoft.com/office/drawing/2014/main" id="{9262FC71-082A-CF4B-213F-89D9F88BE7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Proposal defense Presentation to Graduate Committee, Institute of Computing, Kohat University of Science &amp; Technology, Kohat  </a:t>
            </a:r>
            <a:endParaRPr lang="en-US" dirty="0"/>
          </a:p>
        </p:txBody>
      </p:sp>
      <p:sp>
        <p:nvSpPr>
          <p:cNvPr id="6" name="Slide Number Placeholder 5">
            <a:extLst>
              <a:ext uri="{FF2B5EF4-FFF2-40B4-BE49-F238E27FC236}">
                <a16:creationId xmlns:a16="http://schemas.microsoft.com/office/drawing/2014/main" id="{4CFE012B-267D-E4E8-39C5-477D3D6E5F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DDA99B3-485A-41EB-BF41-42DD2A88B602}" type="slidenum">
              <a:rPr lang="en-US" smtClean="0"/>
              <a:pPr/>
              <a:t>‹#›</a:t>
            </a:fld>
            <a:endParaRPr lang="en-US"/>
          </a:p>
        </p:txBody>
      </p:sp>
    </p:spTree>
    <p:extLst>
      <p:ext uri="{BB962C8B-B14F-4D97-AF65-F5344CB8AC3E}">
        <p14:creationId xmlns:p14="http://schemas.microsoft.com/office/powerpoint/2010/main" val="2031565149"/>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651A5B-3CCC-09BA-C35B-34149A73ED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3C209E-3285-B17B-E824-B09E873748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39BD3C-4DD8-7348-E994-20C4B68DE7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F75BC36-CA70-4155-9E60-44864AD22269}" type="datetimeFigureOut">
              <a:rPr lang="en-US" smtClean="0"/>
              <a:t>10/31/2024</a:t>
            </a:fld>
            <a:endParaRPr lang="en-US"/>
          </a:p>
        </p:txBody>
      </p:sp>
      <p:sp>
        <p:nvSpPr>
          <p:cNvPr id="5" name="Footer Placeholder 4">
            <a:extLst>
              <a:ext uri="{FF2B5EF4-FFF2-40B4-BE49-F238E27FC236}">
                <a16:creationId xmlns:a16="http://schemas.microsoft.com/office/drawing/2014/main" id="{D0B4935D-2CE3-7C30-EB8A-E28397E1A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78B563-7A8B-40AC-5544-39B8D50972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41A80BE-1AE6-4EA8-8910-0F8D3296016F}" type="slidenum">
              <a:rPr lang="en-US" smtClean="0"/>
              <a:t>‹#›</a:t>
            </a:fld>
            <a:endParaRPr lang="en-US"/>
          </a:p>
        </p:txBody>
      </p:sp>
    </p:spTree>
    <p:extLst>
      <p:ext uri="{BB962C8B-B14F-4D97-AF65-F5344CB8AC3E}">
        <p14:creationId xmlns:p14="http://schemas.microsoft.com/office/powerpoint/2010/main" val="2345093155"/>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18" Type="http://schemas.openxmlformats.org/officeDocument/2006/relationships/image" Target="../media/image560.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png"/><Relationship Id="rId2" Type="http://schemas.openxmlformats.org/officeDocument/2006/relationships/notesSlide" Target="../notesSlides/notesSlide9.xml"/><Relationship Id="rId16" Type="http://schemas.openxmlformats.org/officeDocument/2006/relationships/image" Target="../media/image56.png"/><Relationship Id="rId1" Type="http://schemas.openxmlformats.org/officeDocument/2006/relationships/slideLayout" Target="../slideLayouts/slideLayout23.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5.png"/><Relationship Id="rId10" Type="http://schemas.openxmlformats.org/officeDocument/2006/relationships/image" Target="../media/image50.png"/><Relationship Id="rId19" Type="http://schemas.openxmlformats.org/officeDocument/2006/relationships/image" Target="../media/image57.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png"/></Relationships>
</file>

<file path=ppt/slides/_rels/slide12.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35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jpeg"/><Relationship Id="rId11" Type="http://schemas.openxmlformats.org/officeDocument/2006/relationships/image" Target="../media/image22.png"/><Relationship Id="rId5" Type="http://schemas.openxmlformats.org/officeDocument/2006/relationships/image" Target="../media/image16.jpeg"/><Relationship Id="rId10" Type="http://schemas.openxmlformats.org/officeDocument/2006/relationships/image" Target="../media/image21.jpeg"/><Relationship Id="rId4" Type="http://schemas.openxmlformats.org/officeDocument/2006/relationships/image" Target="../media/image15.png"/><Relationship Id="rId9" Type="http://schemas.openxmlformats.org/officeDocument/2006/relationships/image" Target="../media/image20.jpeg"/></Relationships>
</file>

<file path=ppt/slides/_rels/slide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AC597-E10B-47E4-84B9-FA9827781DA8}"/>
              </a:ext>
            </a:extLst>
          </p:cNvPr>
          <p:cNvSpPr>
            <a:spLocks noGrp="1"/>
          </p:cNvSpPr>
          <p:nvPr>
            <p:ph type="title"/>
          </p:nvPr>
        </p:nvSpPr>
        <p:spPr>
          <a:xfrm>
            <a:off x="85479" y="457200"/>
            <a:ext cx="10353921" cy="751583"/>
          </a:xfrm>
        </p:spPr>
        <p:txBody>
          <a:bodyPr>
            <a:noAutofit/>
          </a:bodyPr>
          <a:lstStyle/>
          <a:p>
            <a:pPr marL="0" marR="0" algn="just">
              <a:lnSpc>
                <a:spcPct val="115000"/>
              </a:lnSpc>
              <a:spcBef>
                <a:spcPts val="0"/>
              </a:spcBef>
              <a:spcAft>
                <a:spcPts val="0"/>
              </a:spcAft>
            </a:pPr>
            <a:r>
              <a:rPr lang="en-US" sz="2800" b="1" kern="100" dirty="0">
                <a:effectLst/>
                <a:latin typeface="Times New Roman" panose="02020603050405020304" pitchFamily="18" charset="0"/>
                <a:ea typeface="Times New Roman" panose="02020603050405020304" pitchFamily="18" charset="0"/>
                <a:cs typeface="Times New Roman" panose="02020603050405020304" pitchFamily="18" charset="0"/>
              </a:rPr>
              <a:t>Incentivizing Cooperation and Community Formation in Social Internet of IoT Networks: A study on Virtual Currencies and social Behaviors</a:t>
            </a:r>
            <a:endParaRPr lang="en-US" sz="2800" b="1"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graphicFrame>
        <p:nvGraphicFramePr>
          <p:cNvPr id="12" name="Content Placeholder 2">
            <a:extLst>
              <a:ext uri="{FF2B5EF4-FFF2-40B4-BE49-F238E27FC236}">
                <a16:creationId xmlns:a16="http://schemas.microsoft.com/office/drawing/2014/main" id="{17C0D605-EF44-4374-90BC-DDDEAFE2A4C2}"/>
              </a:ext>
            </a:extLst>
          </p:cNvPr>
          <p:cNvGraphicFramePr>
            <a:graphicFrameLocks noGrp="1"/>
          </p:cNvGraphicFramePr>
          <p:nvPr>
            <p:ph sz="half" idx="1"/>
            <p:extLst>
              <p:ext uri="{D42A27DB-BD31-4B8C-83A1-F6EECF244321}">
                <p14:modId xmlns:p14="http://schemas.microsoft.com/office/powerpoint/2010/main" val="2203723303"/>
              </p:ext>
            </p:extLst>
          </p:nvPr>
        </p:nvGraphicFramePr>
        <p:xfrm>
          <a:off x="1184635" y="1624190"/>
          <a:ext cx="6130565" cy="42432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a:extLst>
              <a:ext uri="{FF2B5EF4-FFF2-40B4-BE49-F238E27FC236}">
                <a16:creationId xmlns:a16="http://schemas.microsoft.com/office/drawing/2014/main" id="{0A4009FB-C5A5-4232-8C51-A579F9E4913E}"/>
              </a:ext>
            </a:extLst>
          </p:cNvPr>
          <p:cNvSpPr>
            <a:spLocks noGrp="1"/>
          </p:cNvSpPr>
          <p:nvPr>
            <p:ph sz="half" idx="2"/>
          </p:nvPr>
        </p:nvSpPr>
        <p:spPr>
          <a:xfrm>
            <a:off x="7315200" y="1624190"/>
            <a:ext cx="3973744" cy="4351338"/>
          </a:xfrm>
        </p:spPr>
        <p:txBody>
          <a:bodyPr>
            <a:normAutofit/>
          </a:bodyPr>
          <a:lstStyle/>
          <a:p>
            <a:pPr marL="0" indent="0" algn="ctr">
              <a:buNone/>
            </a:pPr>
            <a:r>
              <a:rPr lang="en-GB" sz="2800" b="1" dirty="0">
                <a:solidFill>
                  <a:srgbClr val="C00000"/>
                </a:solidFill>
              </a:rPr>
              <a:t>Supervisors</a:t>
            </a:r>
          </a:p>
          <a:p>
            <a:pPr algn="ctr"/>
            <a:r>
              <a:rPr lang="en-US" sz="2800" b="1" dirty="0">
                <a:solidFill>
                  <a:srgbClr val="0070C0"/>
                </a:solidFill>
              </a:rPr>
              <a:t>Dr. Shafi Ullah Khan</a:t>
            </a:r>
            <a:endParaRPr lang="en-US" sz="2800" dirty="0">
              <a:solidFill>
                <a:srgbClr val="0070C0"/>
              </a:solidFill>
            </a:endParaRPr>
          </a:p>
          <a:p>
            <a:pPr algn="ctr">
              <a:lnSpc>
                <a:spcPct val="100000"/>
              </a:lnSpc>
            </a:pPr>
            <a:r>
              <a:rPr lang="en-US" sz="1800" b="1" dirty="0"/>
              <a:t>Professor</a:t>
            </a:r>
          </a:p>
          <a:p>
            <a:pPr algn="ctr">
              <a:lnSpc>
                <a:spcPct val="100000"/>
              </a:lnSpc>
            </a:pPr>
            <a:r>
              <a:rPr lang="en-US" sz="1600" b="1" dirty="0"/>
              <a:t>Institute of Computing, KUST</a:t>
            </a:r>
            <a:endParaRPr lang="en-US" b="1" dirty="0">
              <a:solidFill>
                <a:srgbClr val="0070C0"/>
              </a:solidFill>
            </a:endParaRPr>
          </a:p>
          <a:p>
            <a:pPr algn="ctr">
              <a:lnSpc>
                <a:spcPct val="150000"/>
              </a:lnSpc>
            </a:pPr>
            <a:r>
              <a:rPr lang="en-US" sz="2800" b="1" dirty="0">
                <a:solidFill>
                  <a:srgbClr val="0070C0"/>
                </a:solidFill>
              </a:rPr>
              <a:t>Dr. </a:t>
            </a:r>
            <a:r>
              <a:rPr lang="en-US" b="1" dirty="0">
                <a:solidFill>
                  <a:srgbClr val="0070C0"/>
                </a:solidFill>
              </a:rPr>
              <a:t>M. </a:t>
            </a:r>
            <a:r>
              <a:rPr lang="en-US" sz="2800" b="1" dirty="0">
                <a:solidFill>
                  <a:srgbClr val="0070C0"/>
                </a:solidFill>
              </a:rPr>
              <a:t>Muneer Umar </a:t>
            </a:r>
          </a:p>
          <a:p>
            <a:pPr algn="ctr">
              <a:lnSpc>
                <a:spcPct val="100000"/>
              </a:lnSpc>
            </a:pPr>
            <a:r>
              <a:rPr lang="en-US" sz="2000" b="1" dirty="0"/>
              <a:t>Lecturer </a:t>
            </a:r>
          </a:p>
          <a:p>
            <a:pPr algn="ctr">
              <a:lnSpc>
                <a:spcPct val="100000"/>
              </a:lnSpc>
            </a:pPr>
            <a:r>
              <a:rPr lang="en-US" sz="1800" b="1" dirty="0"/>
              <a:t>Institute of Computing, KUST</a:t>
            </a:r>
            <a:endParaRPr lang="en-US" sz="1800" dirty="0"/>
          </a:p>
          <a:p>
            <a:pPr marL="0" indent="0">
              <a:buNone/>
            </a:pPr>
            <a:endParaRPr lang="en-GB" dirty="0"/>
          </a:p>
        </p:txBody>
      </p:sp>
      <p:pic>
        <p:nvPicPr>
          <p:cNvPr id="5" name="Picture 4" descr="A picture containing logo&#10;&#10;Description automatically generated">
            <a:extLst>
              <a:ext uri="{FF2B5EF4-FFF2-40B4-BE49-F238E27FC236}">
                <a16:creationId xmlns:a16="http://schemas.microsoft.com/office/drawing/2014/main" id="{C950A305-9167-4320-A52F-699A0066128B}"/>
              </a:ext>
            </a:extLst>
          </p:cNvPr>
          <p:cNvPicPr>
            <a:picLocks noChangeAspect="1"/>
          </p:cNvPicPr>
          <p:nvPr/>
        </p:nvPicPr>
        <p:blipFill>
          <a:blip r:embed="rId8"/>
          <a:stretch>
            <a:fillRect/>
          </a:stretch>
        </p:blipFill>
        <p:spPr>
          <a:xfrm>
            <a:off x="10601078" y="102872"/>
            <a:ext cx="1505443" cy="1505443"/>
          </a:xfrm>
          <a:prstGeom prst="rect">
            <a:avLst/>
          </a:prstGeom>
        </p:spPr>
      </p:pic>
      <p:cxnSp>
        <p:nvCxnSpPr>
          <p:cNvPr id="8" name="Straight Connector 7">
            <a:extLst>
              <a:ext uri="{FF2B5EF4-FFF2-40B4-BE49-F238E27FC236}">
                <a16:creationId xmlns:a16="http://schemas.microsoft.com/office/drawing/2014/main" id="{C9298C79-8D43-4698-8F4A-CAE68F81CFE6}"/>
              </a:ext>
            </a:extLst>
          </p:cNvPr>
          <p:cNvCxnSpPr>
            <a:cxnSpLocks/>
          </p:cNvCxnSpPr>
          <p:nvPr/>
        </p:nvCxnSpPr>
        <p:spPr>
          <a:xfrm>
            <a:off x="7913713" y="2057400"/>
            <a:ext cx="2687365"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95650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97F2BA-95CF-1124-31CD-E26ABA4A620B}"/>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BADFC05D-683B-04F0-5E34-746F57C22748}"/>
              </a:ext>
            </a:extLst>
          </p:cNvPr>
          <p:cNvSpPr txBox="1">
            <a:spLocks/>
          </p:cNvSpPr>
          <p:nvPr/>
        </p:nvSpPr>
        <p:spPr>
          <a:xfrm>
            <a:off x="1032803" y="186619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GB" sz="4800" b="0" i="0" u="none" strike="noStrike" kern="1200" cap="none" spc="0" normalizeH="0" baseline="0" noProof="0" dirty="0">
              <a:ln>
                <a:noFill/>
              </a:ln>
              <a:solidFill>
                <a:prstClr val="black"/>
              </a:solidFill>
              <a:effectLst/>
              <a:uLnTx/>
              <a:uFillTx/>
              <a:latin typeface="Calibri" panose="020F0502020204030204" pitchFamily="34" charset="0"/>
              <a:ea typeface="+mj-ea"/>
              <a:cs typeface="Calibri" panose="020F0502020204030204" pitchFamily="34" charset="0"/>
            </a:endParaRPr>
          </a:p>
        </p:txBody>
      </p:sp>
      <p:sp>
        <p:nvSpPr>
          <p:cNvPr id="2" name="Footer Placeholder 5">
            <a:extLst>
              <a:ext uri="{FF2B5EF4-FFF2-40B4-BE49-F238E27FC236}">
                <a16:creationId xmlns:a16="http://schemas.microsoft.com/office/drawing/2014/main" id="{53E94955-6579-BE46-5CDD-1643425A7B96}"/>
              </a:ext>
            </a:extLst>
          </p:cNvPr>
          <p:cNvSpPr>
            <a:spLocks noGrp="1"/>
          </p:cNvSpPr>
          <p:nvPr>
            <p:ph type="ftr" sz="quarter" idx="11"/>
          </p:nvPr>
        </p:nvSpPr>
        <p:spPr>
          <a:xfrm>
            <a:off x="0" y="6211668"/>
            <a:ext cx="12191999" cy="646331"/>
          </a:xfr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Institute of Computing, Kohat University of Science &amp; Technology, Kohat  </a:t>
            </a:r>
            <a:endParaRPr kumimoji="0" lang="en-GB" sz="2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4" name="Slide Number Placeholder 1">
            <a:extLst>
              <a:ext uri="{FF2B5EF4-FFF2-40B4-BE49-F238E27FC236}">
                <a16:creationId xmlns:a16="http://schemas.microsoft.com/office/drawing/2014/main" id="{91D2BD31-2E6B-7064-6228-D35A6C19BAAF}"/>
              </a:ext>
            </a:extLst>
          </p:cNvPr>
          <p:cNvSpPr txBox="1">
            <a:spLocks/>
          </p:cNvSpPr>
          <p:nvPr/>
        </p:nvSpPr>
        <p:spPr>
          <a:xfrm>
            <a:off x="11548402" y="6344333"/>
            <a:ext cx="643597" cy="361267"/>
          </a:xfrm>
          <a:prstGeom prst="rect">
            <a:avLst/>
          </a:prstGeom>
        </p:spPr>
        <p:txBody>
          <a:bodyPr vert="horz" lIns="91440" tIns="45720" rIns="91440" bIns="45720" rtlCol="0" anchor="ctr"/>
          <a:lstStyle>
            <a:defPPr>
              <a:defRPr lang="x-non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lumMod val="95000"/>
                  </a:prstClr>
                </a:solidFill>
                <a:effectLst/>
                <a:uLnTx/>
                <a:uFillTx/>
                <a:latin typeface="Times New Roman" panose="02020603050405020304" pitchFamily="18" charset="0"/>
                <a:ea typeface="+mn-ea"/>
                <a:cs typeface="Times New Roman" panose="02020603050405020304" pitchFamily="18" charset="0"/>
              </a:rPr>
              <a:t> 8</a:t>
            </a:r>
          </a:p>
        </p:txBody>
      </p:sp>
      <p:sp>
        <p:nvSpPr>
          <p:cNvPr id="16" name="TextBox 15">
            <a:extLst>
              <a:ext uri="{FF2B5EF4-FFF2-40B4-BE49-F238E27FC236}">
                <a16:creationId xmlns:a16="http://schemas.microsoft.com/office/drawing/2014/main" id="{80A86644-6F21-8739-2A7B-C7FDD3E4459B}"/>
              </a:ext>
            </a:extLst>
          </p:cNvPr>
          <p:cNvSpPr txBox="1"/>
          <p:nvPr/>
        </p:nvSpPr>
        <p:spPr>
          <a:xfrm>
            <a:off x="685800" y="342168"/>
            <a:ext cx="10862602" cy="50783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1244600" rtl="0" eaLnBrk="1" fontAlgn="auto" latinLnBrk="0" hangingPunct="1">
              <a:lnSpc>
                <a:spcPct val="90000"/>
              </a:lnSpc>
              <a:spcBef>
                <a:spcPct val="0"/>
              </a:spcBef>
              <a:spcAft>
                <a:spcPct val="35000"/>
              </a:spcAft>
              <a:buClrTx/>
              <a:buSzTx/>
              <a:buFontTx/>
              <a:buNone/>
              <a:tabLst/>
              <a:defRPr/>
            </a:pPr>
            <a:r>
              <a:rPr kumimoji="0" lang="en-GB" sz="3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RESEARCH OBJECTIVES</a:t>
            </a:r>
          </a:p>
        </p:txBody>
      </p:sp>
      <p:graphicFrame>
        <p:nvGraphicFramePr>
          <p:cNvPr id="7" name="Content Placeholder 2">
            <a:extLst>
              <a:ext uri="{FF2B5EF4-FFF2-40B4-BE49-F238E27FC236}">
                <a16:creationId xmlns:a16="http://schemas.microsoft.com/office/drawing/2014/main" id="{AA13E393-29DC-13B2-56D2-BCF475FFBAA3}"/>
              </a:ext>
            </a:extLst>
          </p:cNvPr>
          <p:cNvGraphicFramePr>
            <a:graphicFrameLocks noGrp="1"/>
          </p:cNvGraphicFramePr>
          <p:nvPr>
            <p:ph idx="1"/>
            <p:extLst>
              <p:ext uri="{D42A27DB-BD31-4B8C-83A1-F6EECF244321}">
                <p14:modId xmlns:p14="http://schemas.microsoft.com/office/powerpoint/2010/main" val="3283427324"/>
              </p:ext>
            </p:extLst>
          </p:nvPr>
        </p:nvGraphicFramePr>
        <p:xfrm>
          <a:off x="685800" y="880461"/>
          <a:ext cx="11079495" cy="39201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137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0" name="Picture 16">
            <a:extLst>
              <a:ext uri="{FF2B5EF4-FFF2-40B4-BE49-F238E27FC236}">
                <a16:creationId xmlns:a16="http://schemas.microsoft.com/office/drawing/2014/main" id="{E6AA9D9D-D22C-77A5-375B-3FF4182691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4030" y="658088"/>
            <a:ext cx="2714625" cy="94469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4EF99CF7-F77A-37C3-4DBA-A246A3126E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0" y="441294"/>
            <a:ext cx="1556280" cy="158115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6D3EFF0B-9399-F85F-E840-F1FC973F96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2881" y="322728"/>
            <a:ext cx="1539001" cy="1644146"/>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96AE0AC7-5395-52AA-9DD2-79521BA3F2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0159" y="2341399"/>
            <a:ext cx="1990189" cy="81934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91FEF827-07C8-F976-9D84-F354FC22D1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0636" y="3899939"/>
            <a:ext cx="3457575" cy="904875"/>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28C3ACCA-9BC9-034C-38C8-D8D13CC663D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3732546"/>
            <a:ext cx="1448353" cy="1334755"/>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a:extLst>
              <a:ext uri="{FF2B5EF4-FFF2-40B4-BE49-F238E27FC236}">
                <a16:creationId xmlns:a16="http://schemas.microsoft.com/office/drawing/2014/main" id="{2EBBFFDD-F805-A973-B85B-EEDEA3C12A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8000" y="3989377"/>
            <a:ext cx="1809750" cy="860236"/>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a:extLst>
              <a:ext uri="{FF2B5EF4-FFF2-40B4-BE49-F238E27FC236}">
                <a16:creationId xmlns:a16="http://schemas.microsoft.com/office/drawing/2014/main" id="{FAEE9B0E-4B3C-951C-E9C4-84C57289B41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3785" y="5119187"/>
            <a:ext cx="2390775" cy="1156924"/>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a:extLst>
              <a:ext uri="{FF2B5EF4-FFF2-40B4-BE49-F238E27FC236}">
                <a16:creationId xmlns:a16="http://schemas.microsoft.com/office/drawing/2014/main" id="{D47745BA-3772-697A-34E9-BC0DB7A320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86225" y="5079875"/>
            <a:ext cx="2152650" cy="127635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a:extLst>
              <a:ext uri="{FF2B5EF4-FFF2-40B4-BE49-F238E27FC236}">
                <a16:creationId xmlns:a16="http://schemas.microsoft.com/office/drawing/2014/main" id="{4081B5FD-226F-13E4-FA85-8EB25A66876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91071" y="4834889"/>
            <a:ext cx="2152650" cy="1781175"/>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a:extLst>
              <a:ext uri="{FF2B5EF4-FFF2-40B4-BE49-F238E27FC236}">
                <a16:creationId xmlns:a16="http://schemas.microsoft.com/office/drawing/2014/main" id="{54DD2511-1588-452B-CBA0-E1AB2E1EC1E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44972" y="5087301"/>
            <a:ext cx="2247900" cy="12763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4746C5B3-3EEB-F028-377A-FFA23C36EA22}"/>
              </a:ext>
            </a:extLst>
          </p:cNvPr>
          <p:cNvCxnSpPr>
            <a:cxnSpLocks/>
          </p:cNvCxnSpPr>
          <p:nvPr/>
        </p:nvCxnSpPr>
        <p:spPr>
          <a:xfrm>
            <a:off x="3654961" y="1106612"/>
            <a:ext cx="675675" cy="0"/>
          </a:xfrm>
          <a:prstGeom prst="straightConnector1">
            <a:avLst/>
          </a:prstGeom>
          <a:ln w="1905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77AE1F67-051A-14FA-F854-87BF2CE08AA8}"/>
              </a:ext>
            </a:extLst>
          </p:cNvPr>
          <p:cNvCxnSpPr>
            <a:cxnSpLocks/>
          </p:cNvCxnSpPr>
          <p:nvPr/>
        </p:nvCxnSpPr>
        <p:spPr>
          <a:xfrm flipV="1">
            <a:off x="6509512" y="1124815"/>
            <a:ext cx="1127800" cy="593"/>
          </a:xfrm>
          <a:prstGeom prst="straightConnector1">
            <a:avLst/>
          </a:prstGeom>
          <a:ln w="1905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56" name="Connector: Elbow 55">
            <a:extLst>
              <a:ext uri="{FF2B5EF4-FFF2-40B4-BE49-F238E27FC236}">
                <a16:creationId xmlns:a16="http://schemas.microsoft.com/office/drawing/2014/main" id="{6C387780-E702-4B10-D4C7-E20F75278278}"/>
              </a:ext>
            </a:extLst>
          </p:cNvPr>
          <p:cNvCxnSpPr>
            <a:cxnSpLocks/>
          </p:cNvCxnSpPr>
          <p:nvPr/>
        </p:nvCxnSpPr>
        <p:spPr>
          <a:xfrm flipV="1">
            <a:off x="7924800" y="1108696"/>
            <a:ext cx="1284961" cy="1634504"/>
          </a:xfrm>
          <a:prstGeom prst="bentConnector2">
            <a:avLst/>
          </a:prstGeom>
          <a:ln w="19050">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51C0CAED-40D1-03A5-7579-DFE9D503B263}"/>
              </a:ext>
            </a:extLst>
          </p:cNvPr>
          <p:cNvCxnSpPr>
            <a:cxnSpLocks/>
          </p:cNvCxnSpPr>
          <p:nvPr/>
        </p:nvCxnSpPr>
        <p:spPr>
          <a:xfrm flipV="1">
            <a:off x="8813457" y="1106612"/>
            <a:ext cx="410680" cy="12699"/>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24" name="Straight Arrow Connector 1023">
            <a:extLst>
              <a:ext uri="{FF2B5EF4-FFF2-40B4-BE49-F238E27FC236}">
                <a16:creationId xmlns:a16="http://schemas.microsoft.com/office/drawing/2014/main" id="{A632408D-8859-48CC-59D8-F73793B6F340}"/>
              </a:ext>
            </a:extLst>
          </p:cNvPr>
          <p:cNvCxnSpPr>
            <a:cxnSpLocks/>
          </p:cNvCxnSpPr>
          <p:nvPr/>
        </p:nvCxnSpPr>
        <p:spPr>
          <a:xfrm>
            <a:off x="3654961" y="4399923"/>
            <a:ext cx="971886" cy="9451"/>
          </a:xfrm>
          <a:prstGeom prst="straightConnector1">
            <a:avLst/>
          </a:prstGeom>
          <a:ln w="19050">
            <a:solidFill>
              <a:schemeClr val="tx1"/>
            </a:solidFill>
            <a:headEnd type="triangle" w="med" len="med"/>
            <a:tailEnd type="none" w="med" len="med"/>
          </a:ln>
        </p:spPr>
        <p:style>
          <a:lnRef idx="2">
            <a:schemeClr val="dk1"/>
          </a:lnRef>
          <a:fillRef idx="0">
            <a:schemeClr val="dk1"/>
          </a:fillRef>
          <a:effectRef idx="1">
            <a:schemeClr val="dk1"/>
          </a:effectRef>
          <a:fontRef idx="minor">
            <a:schemeClr val="tx1"/>
          </a:fontRef>
        </p:style>
      </p:cxnSp>
      <p:cxnSp>
        <p:nvCxnSpPr>
          <p:cNvPr id="1030" name="Straight Arrow Connector 1029">
            <a:extLst>
              <a:ext uri="{FF2B5EF4-FFF2-40B4-BE49-F238E27FC236}">
                <a16:creationId xmlns:a16="http://schemas.microsoft.com/office/drawing/2014/main" id="{87A27C7E-5F9C-7620-3AE0-D84EB6BA678A}"/>
              </a:ext>
            </a:extLst>
          </p:cNvPr>
          <p:cNvCxnSpPr>
            <a:cxnSpLocks/>
          </p:cNvCxnSpPr>
          <p:nvPr/>
        </p:nvCxnSpPr>
        <p:spPr>
          <a:xfrm>
            <a:off x="3054553" y="1849741"/>
            <a:ext cx="0" cy="662221"/>
          </a:xfrm>
          <a:prstGeom prst="straightConnector1">
            <a:avLst/>
          </a:prstGeom>
          <a:ln w="1905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057" name="Straight Arrow Connector 1056">
            <a:extLst>
              <a:ext uri="{FF2B5EF4-FFF2-40B4-BE49-F238E27FC236}">
                <a16:creationId xmlns:a16="http://schemas.microsoft.com/office/drawing/2014/main" id="{F41A10DD-7D0C-0A2B-AB35-9AB7BEAEBE2F}"/>
              </a:ext>
            </a:extLst>
          </p:cNvPr>
          <p:cNvCxnSpPr>
            <a:cxnSpLocks/>
          </p:cNvCxnSpPr>
          <p:nvPr/>
        </p:nvCxnSpPr>
        <p:spPr>
          <a:xfrm>
            <a:off x="2100159" y="4399923"/>
            <a:ext cx="456170" cy="4725"/>
          </a:xfrm>
          <a:prstGeom prst="straightConnector1">
            <a:avLst/>
          </a:prstGeom>
          <a:ln w="19050">
            <a:solidFill>
              <a:schemeClr val="tx1"/>
            </a:solidFill>
            <a:headEnd type="arrow" w="med" len="med"/>
            <a:tailEnd type="none" w="med" len="med"/>
          </a:ln>
        </p:spPr>
        <p:style>
          <a:lnRef idx="2">
            <a:schemeClr val="dk1"/>
          </a:lnRef>
          <a:fillRef idx="0">
            <a:schemeClr val="dk1"/>
          </a:fillRef>
          <a:effectRef idx="1">
            <a:schemeClr val="dk1"/>
          </a:effectRef>
          <a:fontRef idx="minor">
            <a:schemeClr val="tx1"/>
          </a:fontRef>
        </p:style>
      </p:cxnSp>
      <p:sp>
        <p:nvSpPr>
          <p:cNvPr id="1070" name="Rectangle 1069">
            <a:extLst>
              <a:ext uri="{FF2B5EF4-FFF2-40B4-BE49-F238E27FC236}">
                <a16:creationId xmlns:a16="http://schemas.microsoft.com/office/drawing/2014/main" id="{ED3B4444-8DE6-A2EC-5BB1-5EEFC1ADF4D7}"/>
              </a:ext>
            </a:extLst>
          </p:cNvPr>
          <p:cNvSpPr/>
          <p:nvPr/>
        </p:nvSpPr>
        <p:spPr>
          <a:xfrm>
            <a:off x="4367212" y="1823373"/>
            <a:ext cx="3582988" cy="190488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mc:AlternateContent xmlns:mc="http://schemas.openxmlformats.org/markup-compatibility/2006" xmlns:a14="http://schemas.microsoft.com/office/drawing/2010/main">
        <mc:Choice Requires="a14">
          <p:sp>
            <p:nvSpPr>
              <p:cNvPr id="1071" name="TextBox 1070">
                <a:extLst>
                  <a:ext uri="{FF2B5EF4-FFF2-40B4-BE49-F238E27FC236}">
                    <a16:creationId xmlns:a16="http://schemas.microsoft.com/office/drawing/2014/main" id="{F9D5BE47-6D3A-A2BE-BF9D-5AB68E0B18DE}"/>
                  </a:ext>
                </a:extLst>
              </p:cNvPr>
              <p:cNvSpPr txBox="1"/>
              <p:nvPr/>
            </p:nvSpPr>
            <p:spPr>
              <a:xfrm>
                <a:off x="4356161" y="1902704"/>
                <a:ext cx="2449385" cy="7226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ctrlPr>
                        </m:sSubPr>
                        <m:e>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𝐹𝐼</m:t>
                          </m:r>
                        </m:e>
                        <m:sub>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𝑖</m:t>
                          </m:r>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m:t>
                          </m:r>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𝑗</m:t>
                          </m:r>
                        </m:sub>
                      </m:sSub>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m:t>
                      </m:r>
                      <m:f>
                        <m:fPr>
                          <m:ctrlP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ctrlPr>
                        </m:fPr>
                        <m:num>
                          <m:f>
                            <m:fPr>
                              <m:ctrlP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ctrlPr>
                            </m:fPr>
                            <m:num>
                              <m:sSub>
                                <m:sSubPr>
                                  <m:ctrlP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ctrlPr>
                                </m:sSubPr>
                                <m:e>
                                  <m:r>
                                    <a:rPr kumimoji="0" lang="en-US" sz="1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𝐼</m:t>
                                  </m:r>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𝑁</m:t>
                                  </m:r>
                                  <m:r>
                                    <a:rPr kumimoji="0" lang="en-US" sz="1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𝑇</m:t>
                                  </m:r>
                                </m:e>
                                <m:sub>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𝑖</m:t>
                                  </m:r>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m:t>
                                  </m:r>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𝑗</m:t>
                                  </m:r>
                                </m:sub>
                              </m:sSub>
                            </m:num>
                            <m:den>
                              <m:sSub>
                                <m:sSubPr>
                                  <m:ctrlP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ctrlPr>
                                </m:sSubPr>
                                <m:e>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𝑇</m:t>
                                  </m:r>
                                </m:e>
                                <m:sub>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𝑖</m:t>
                                  </m:r>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m:t>
                                  </m:r>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𝑗</m:t>
                                  </m:r>
                                </m:sub>
                              </m:sSub>
                            </m:den>
                          </m:f>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m:t>
                          </m:r>
                          <m:r>
                            <a:rPr kumimoji="0" lang="en-US" sz="1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𝐼</m:t>
                          </m:r>
                          <m:sSub>
                            <m:sSubPr>
                              <m:ctrlP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ctrlPr>
                            </m:sSubPr>
                            <m:e>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𝑁</m:t>
                              </m:r>
                              <m:r>
                                <a:rPr kumimoji="0" lang="en-US" sz="1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𝑇</m:t>
                              </m:r>
                            </m:e>
                            <m:sub>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𝑚𝑖𝑛</m:t>
                              </m:r>
                            </m:sub>
                          </m:sSub>
                        </m:num>
                        <m:den>
                          <m:sSub>
                            <m:sSubPr>
                              <m:ctrlP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ctrlPr>
                            </m:sSubPr>
                            <m:e>
                              <m:r>
                                <a:rPr kumimoji="0" lang="en-US" sz="1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𝐼</m:t>
                              </m:r>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𝑁</m:t>
                              </m:r>
                              <m:r>
                                <a:rPr kumimoji="0" lang="en-US" sz="1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𝑇</m:t>
                              </m:r>
                            </m:e>
                            <m:sub>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𝑚𝑎𝑥</m:t>
                              </m:r>
                            </m:sub>
                          </m:sSub>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m:t>
                          </m:r>
                          <m:sSub>
                            <m:sSubPr>
                              <m:ctrlP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ctrlPr>
                            </m:sSubPr>
                            <m:e>
                              <m:r>
                                <a:rPr kumimoji="0" lang="en-US" sz="1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𝐼</m:t>
                              </m:r>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𝑁</m:t>
                              </m:r>
                              <m:r>
                                <a:rPr kumimoji="0" lang="en-US" sz="1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𝑇</m:t>
                              </m:r>
                            </m:e>
                            <m:sub>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𝑚𝑖𝑛</m:t>
                              </m:r>
                            </m:sub>
                          </m:sSub>
                        </m:den>
                      </m:f>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 </m:t>
                      </m:r>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𝑋</m:t>
                      </m:r>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 </m:t>
                      </m:r>
                      <m:r>
                        <a:rPr kumimoji="0" lang="en-US" sz="1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100</m:t>
                      </m:r>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 </m:t>
                      </m:r>
                      <m:r>
                        <a:rPr kumimoji="0" lang="en-US" sz="1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   </m:t>
                      </m:r>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(2)</m:t>
                      </m:r>
                    </m:oMath>
                  </m:oMathPara>
                </a14:m>
                <a:endParaRPr kumimoji="0" lang="en-US" sz="1000" b="0" i="1" u="none" strike="noStrike" kern="1200" cap="none" spc="0" normalizeH="0" baseline="0" noProof="0" dirty="0">
                  <a:ln>
                    <a:noFill/>
                  </a:ln>
                  <a:solidFill>
                    <a:srgbClr val="000000"/>
                  </a:solidFill>
                  <a:effectLst/>
                  <a:uLnTx/>
                  <a:uFillTx/>
                  <a:latin typeface="Times New Roman" panose="02020603050405020304" pitchFamily="18" charset="0"/>
                  <a:ea typeface="Cambria Math" panose="020405030504060302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Compute FI Using Eq.2.</a:t>
                </a:r>
              </a:p>
            </p:txBody>
          </p:sp>
        </mc:Choice>
        <mc:Fallback xmlns="">
          <p:sp>
            <p:nvSpPr>
              <p:cNvPr id="1071" name="TextBox 1070">
                <a:extLst>
                  <a:ext uri="{FF2B5EF4-FFF2-40B4-BE49-F238E27FC236}">
                    <a16:creationId xmlns:a16="http://schemas.microsoft.com/office/drawing/2014/main" id="{F9D5BE47-6D3A-A2BE-BF9D-5AB68E0B18DE}"/>
                  </a:ext>
                </a:extLst>
              </p:cNvPr>
              <p:cNvSpPr txBox="1">
                <a:spLocks noRot="1" noChangeAspect="1" noMove="1" noResize="1" noEditPoints="1" noAdjustHandles="1" noChangeArrowheads="1" noChangeShapeType="1" noTextEdit="1"/>
              </p:cNvSpPr>
              <p:nvPr/>
            </p:nvSpPr>
            <p:spPr>
              <a:xfrm>
                <a:off x="4356161" y="1902704"/>
                <a:ext cx="2449385" cy="722698"/>
              </a:xfrm>
              <a:prstGeom prst="rect">
                <a:avLst/>
              </a:prstGeom>
              <a:blipFill>
                <a:blip r:embed="rId14"/>
                <a:stretch>
                  <a:fillRect b="-42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2" name="TextBox 1071">
                <a:extLst>
                  <a:ext uri="{FF2B5EF4-FFF2-40B4-BE49-F238E27FC236}">
                    <a16:creationId xmlns:a16="http://schemas.microsoft.com/office/drawing/2014/main" id="{7D939448-1659-CBF3-4B8B-B290740784D5}"/>
                  </a:ext>
                </a:extLst>
              </p:cNvPr>
              <p:cNvSpPr txBox="1"/>
              <p:nvPr/>
            </p:nvSpPr>
            <p:spPr>
              <a:xfrm>
                <a:off x="4413513" y="2570944"/>
                <a:ext cx="2882639" cy="504562"/>
              </a:xfrm>
              <a:prstGeom prst="rect">
                <a:avLst/>
              </a:prstGeom>
              <a:noFill/>
            </p:spPr>
            <p:txBody>
              <a:bodyPr wrap="square">
                <a:spAutoFit/>
              </a:bodyPr>
              <a:lstStyle/>
              <a:p>
                <a:pPr lvl="0">
                  <a:defRPr/>
                </a:pPr>
                <a14:m>
                  <m:oMathPara xmlns:m="http://schemas.openxmlformats.org/officeDocument/2006/math">
                    <m:oMathParaPr>
                      <m:jc m:val="centerGroup"/>
                    </m:oMathParaPr>
                    <m:oMath xmlns:m="http://schemas.openxmlformats.org/officeDocument/2006/math">
                      <m:sSub>
                        <m:sSubPr>
                          <m:ctrlPr>
                            <a:rPr lang="en-US" sz="800" i="1">
                              <a:solidFill>
                                <a:prstClr val="black"/>
                              </a:solidFill>
                              <a:latin typeface="Cambria Math" panose="02040503050406030204" pitchFamily="18" charset="0"/>
                            </a:rPr>
                          </m:ctrlPr>
                        </m:sSubPr>
                        <m:e>
                          <m:r>
                            <a:rPr lang="en-US" sz="800" i="1">
                              <a:solidFill>
                                <a:prstClr val="black"/>
                              </a:solidFill>
                              <a:latin typeface="Cambria Math" panose="02040503050406030204" pitchFamily="18" charset="0"/>
                            </a:rPr>
                            <m:t>𝐿𝑎𝑡𝑒𝑛𝑐𝑦</m:t>
                          </m:r>
                        </m:e>
                        <m:sub>
                          <m:r>
                            <a:rPr lang="en-US" sz="800" i="1">
                              <a:solidFill>
                                <a:prstClr val="black"/>
                              </a:solidFill>
                              <a:latin typeface="Cambria Math" panose="02040503050406030204" pitchFamily="18" charset="0"/>
                            </a:rPr>
                            <m:t>𝑖</m:t>
                          </m:r>
                          <m:r>
                            <a:rPr lang="en-US" sz="800" i="1">
                              <a:solidFill>
                                <a:prstClr val="black"/>
                              </a:solidFill>
                              <a:latin typeface="Cambria Math" panose="02040503050406030204" pitchFamily="18" charset="0"/>
                            </a:rPr>
                            <m:t>,</m:t>
                          </m:r>
                          <m:r>
                            <a:rPr lang="en-US" sz="800" i="1">
                              <a:solidFill>
                                <a:prstClr val="black"/>
                              </a:solidFill>
                              <a:latin typeface="Cambria Math" panose="02040503050406030204" pitchFamily="18" charset="0"/>
                            </a:rPr>
                            <m:t>𝑗</m:t>
                          </m:r>
                        </m:sub>
                      </m:sSub>
                      <m:r>
                        <a:rPr lang="en-US" sz="800" i="1">
                          <a:solidFill>
                            <a:prstClr val="black"/>
                          </a:solidFill>
                          <a:latin typeface="Cambria Math" panose="02040503050406030204" pitchFamily="18" charset="0"/>
                        </a:rPr>
                        <m:t>=</m:t>
                      </m:r>
                      <m:f>
                        <m:fPr>
                          <m:ctrlPr>
                            <a:rPr lang="en-US" sz="800" i="1">
                              <a:solidFill>
                                <a:prstClr val="black"/>
                              </a:solidFill>
                              <a:latin typeface="Cambria Math" panose="02040503050406030204" pitchFamily="18" charset="0"/>
                            </a:rPr>
                          </m:ctrlPr>
                        </m:fPr>
                        <m:num>
                          <m:sSub>
                            <m:sSubPr>
                              <m:ctrlPr>
                                <a:rPr lang="en-US" sz="800" i="1">
                                  <a:solidFill>
                                    <a:prstClr val="black"/>
                                  </a:solidFill>
                                  <a:latin typeface="Cambria Math" panose="02040503050406030204" pitchFamily="18" charset="0"/>
                                </a:rPr>
                              </m:ctrlPr>
                            </m:sSubPr>
                            <m:e>
                              <m:r>
                                <a:rPr lang="en-US" sz="800" i="1">
                                  <a:solidFill>
                                    <a:prstClr val="black"/>
                                  </a:solidFill>
                                  <a:latin typeface="Cambria Math" panose="02040503050406030204" pitchFamily="18" charset="0"/>
                                </a:rPr>
                                <m:t>𝑇𝑜𝑡𝑎𝑙𝐿𝑎𝑡𝑒𝑛𝑐𝑦</m:t>
                              </m:r>
                            </m:e>
                            <m:sub>
                              <m:r>
                                <a:rPr lang="en-US" sz="800" i="1">
                                  <a:solidFill>
                                    <a:prstClr val="black"/>
                                  </a:solidFill>
                                  <a:latin typeface="Cambria Math" panose="02040503050406030204" pitchFamily="18" charset="0"/>
                                </a:rPr>
                                <m:t>𝑖</m:t>
                              </m:r>
                              <m:r>
                                <a:rPr lang="en-US" sz="800" i="1">
                                  <a:solidFill>
                                    <a:prstClr val="black"/>
                                  </a:solidFill>
                                  <a:latin typeface="Cambria Math" panose="02040503050406030204" pitchFamily="18" charset="0"/>
                                </a:rPr>
                                <m:t>,</m:t>
                              </m:r>
                              <m:r>
                                <a:rPr lang="en-US" sz="800" i="1">
                                  <a:solidFill>
                                    <a:prstClr val="black"/>
                                  </a:solidFill>
                                  <a:latin typeface="Cambria Math" panose="02040503050406030204" pitchFamily="18" charset="0"/>
                                </a:rPr>
                                <m:t>𝑗</m:t>
                              </m:r>
                            </m:sub>
                          </m:sSub>
                          <m:r>
                            <a:rPr lang="en-US" sz="800" i="1">
                              <a:solidFill>
                                <a:prstClr val="black"/>
                              </a:solidFill>
                              <a:latin typeface="Cambria Math" panose="02040503050406030204" pitchFamily="18" charset="0"/>
                            </a:rPr>
                            <m:t>−</m:t>
                          </m:r>
                          <m:r>
                            <a:rPr lang="en-US" sz="800" i="1">
                              <a:solidFill>
                                <a:prstClr val="black"/>
                              </a:solidFill>
                              <a:latin typeface="Cambria Math" panose="02040503050406030204" pitchFamily="18" charset="0"/>
                            </a:rPr>
                            <m:t>𝑀𝑖𝑛𝐿𝑎𝑡𝑒𝑛𝑐𝑦</m:t>
                          </m:r>
                        </m:num>
                        <m:den>
                          <m:r>
                            <a:rPr lang="en-US" sz="800" i="1">
                              <a:solidFill>
                                <a:prstClr val="black"/>
                              </a:solidFill>
                              <a:latin typeface="Cambria Math" panose="02040503050406030204" pitchFamily="18" charset="0"/>
                            </a:rPr>
                            <m:t>𝑀𝑎𝑥𝐿𝑎𝑡𝑒𝑛𝑐𝑦</m:t>
                          </m:r>
                          <m:r>
                            <a:rPr lang="en-US" sz="800" i="1">
                              <a:solidFill>
                                <a:prstClr val="black"/>
                              </a:solidFill>
                              <a:latin typeface="Cambria Math" panose="02040503050406030204" pitchFamily="18" charset="0"/>
                            </a:rPr>
                            <m:t>−</m:t>
                          </m:r>
                          <m:r>
                            <a:rPr lang="en-US" sz="800" i="1">
                              <a:solidFill>
                                <a:prstClr val="black"/>
                              </a:solidFill>
                              <a:latin typeface="Cambria Math" panose="02040503050406030204" pitchFamily="18" charset="0"/>
                            </a:rPr>
                            <m:t>𝑀𝑖𝑛𝐿𝑎𝑡𝑒𝑛𝑐𝑦</m:t>
                          </m:r>
                        </m:den>
                      </m:f>
                      <m:r>
                        <a:rPr lang="en-US" sz="800" i="1">
                          <a:solidFill>
                            <a:prstClr val="black"/>
                          </a:solidFill>
                          <a:latin typeface="Cambria Math" panose="02040503050406030204" pitchFamily="18" charset="0"/>
                        </a:rPr>
                        <m:t> </m:t>
                      </m:r>
                      <m:r>
                        <a:rPr lang="en-US" sz="800" i="1">
                          <a:solidFill>
                            <a:prstClr val="black"/>
                          </a:solidFill>
                          <a:latin typeface="Cambria Math" panose="02040503050406030204" pitchFamily="18" charset="0"/>
                        </a:rPr>
                        <m:t>𝑋</m:t>
                      </m:r>
                      <m:r>
                        <a:rPr lang="en-US" sz="800" i="1">
                          <a:solidFill>
                            <a:prstClr val="black"/>
                          </a:solidFill>
                          <a:latin typeface="Cambria Math" panose="02040503050406030204" pitchFamily="18" charset="0"/>
                        </a:rPr>
                        <m:t> 100 (3)</m:t>
                      </m:r>
                    </m:oMath>
                  </m:oMathPara>
                </a14:m>
                <a:endParaRPr lang="en-US" sz="800" i="1" dirty="0">
                  <a:solidFill>
                    <a:prstClr val="black"/>
                  </a:solidFill>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Compute Latency Using Eq.3.</a:t>
                </a:r>
              </a:p>
            </p:txBody>
          </p:sp>
        </mc:Choice>
        <mc:Fallback xmlns="">
          <p:sp>
            <p:nvSpPr>
              <p:cNvPr id="1072" name="TextBox 1071">
                <a:extLst>
                  <a:ext uri="{FF2B5EF4-FFF2-40B4-BE49-F238E27FC236}">
                    <a16:creationId xmlns:a16="http://schemas.microsoft.com/office/drawing/2014/main" id="{7D939448-1659-CBF3-4B8B-B290740784D5}"/>
                  </a:ext>
                </a:extLst>
              </p:cNvPr>
              <p:cNvSpPr txBox="1">
                <a:spLocks noRot="1" noChangeAspect="1" noMove="1" noResize="1" noEditPoints="1" noAdjustHandles="1" noChangeArrowheads="1" noChangeShapeType="1" noTextEdit="1"/>
              </p:cNvSpPr>
              <p:nvPr/>
            </p:nvSpPr>
            <p:spPr>
              <a:xfrm>
                <a:off x="4413513" y="2570944"/>
                <a:ext cx="2882639" cy="504562"/>
              </a:xfrm>
              <a:prstGeom prst="rect">
                <a:avLst/>
              </a:prstGeom>
              <a:blipFill>
                <a:blip r:embed="rId15"/>
                <a:stretch>
                  <a:fillRect b="-48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3" name="TextBox 1072">
                <a:extLst>
                  <a:ext uri="{FF2B5EF4-FFF2-40B4-BE49-F238E27FC236}">
                    <a16:creationId xmlns:a16="http://schemas.microsoft.com/office/drawing/2014/main" id="{49EAF840-125D-D9C5-4346-F5F8C63A28B0}"/>
                  </a:ext>
                </a:extLst>
              </p:cNvPr>
              <p:cNvSpPr txBox="1"/>
              <p:nvPr/>
            </p:nvSpPr>
            <p:spPr>
              <a:xfrm>
                <a:off x="4419468" y="3070762"/>
                <a:ext cx="2329188" cy="7509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0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sz="1000" b="0" i="1" u="none" strike="noStrike" kern="1200" cap="none" spc="0" normalizeH="0" baseline="0" noProof="0">
                              <a:ln>
                                <a:noFill/>
                              </a:ln>
                              <a:solidFill>
                                <a:prstClr val="black"/>
                              </a:solidFill>
                              <a:effectLst/>
                              <a:uLnTx/>
                              <a:uFillTx/>
                              <a:latin typeface="Cambria Math" panose="02040503050406030204" pitchFamily="18" charset="0"/>
                            </a:rPr>
                            <m:t>𝐸𝑟𝑟𝑅𝑎𝑡𝑒</m:t>
                          </m:r>
                        </m:e>
                        <m:sub>
                          <m:r>
                            <a:rPr kumimoji="0" lang="en-US" sz="1000" b="0" i="1" u="none" strike="noStrike" kern="1200" cap="none" spc="0" normalizeH="0" baseline="0" noProof="0">
                              <a:ln>
                                <a:noFill/>
                              </a:ln>
                              <a:solidFill>
                                <a:prstClr val="black"/>
                              </a:solidFill>
                              <a:effectLst/>
                              <a:uLnTx/>
                              <a:uFillTx/>
                              <a:latin typeface="Cambria Math" panose="02040503050406030204" pitchFamily="18" charset="0"/>
                            </a:rPr>
                            <m:t>𝑖</m:t>
                          </m:r>
                          <m:r>
                            <a:rPr kumimoji="0" lang="en-US" sz="1000" b="0" i="1" u="none" strike="noStrike" kern="1200" cap="none" spc="0" normalizeH="0" baseline="0" noProof="0">
                              <a:ln>
                                <a:noFill/>
                              </a:ln>
                              <a:solidFill>
                                <a:prstClr val="black"/>
                              </a:solidFill>
                              <a:effectLst/>
                              <a:uLnTx/>
                              <a:uFillTx/>
                              <a:latin typeface="Cambria Math" panose="02040503050406030204" pitchFamily="18" charset="0"/>
                            </a:rPr>
                            <m:t>,</m:t>
                          </m:r>
                          <m:r>
                            <a:rPr kumimoji="0" lang="en-US" sz="1000" b="0" i="1" u="none" strike="noStrike" kern="1200" cap="none" spc="0" normalizeH="0" baseline="0" noProof="0">
                              <a:ln>
                                <a:noFill/>
                              </a:ln>
                              <a:solidFill>
                                <a:prstClr val="black"/>
                              </a:solidFill>
                              <a:effectLst/>
                              <a:uLnTx/>
                              <a:uFillTx/>
                              <a:latin typeface="Cambria Math" panose="02040503050406030204" pitchFamily="18" charset="0"/>
                            </a:rPr>
                            <m:t>𝑗</m:t>
                          </m:r>
                        </m:sub>
                      </m:sSub>
                      <m:r>
                        <a:rPr kumimoji="0" lang="en-US" sz="1000" b="0" i="1" u="none" strike="noStrike" kern="1200" cap="none" spc="0" normalizeH="0" baseline="0" noProof="0">
                          <a:ln>
                            <a:noFill/>
                          </a:ln>
                          <a:solidFill>
                            <a:prstClr val="black"/>
                          </a:solidFill>
                          <a:effectLst/>
                          <a:uLnTx/>
                          <a:uFillTx/>
                          <a:latin typeface="Cambria Math" panose="02040503050406030204" pitchFamily="18" charset="0"/>
                        </a:rPr>
                        <m:t>=</m:t>
                      </m:r>
                      <m:f>
                        <m:fPr>
                          <m:ctrlPr>
                            <a:rPr kumimoji="0" lang="en-US" sz="1000" b="0" i="1" u="none" strike="noStrike" kern="1200" cap="none" spc="0" normalizeH="0" baseline="0" noProof="0">
                              <a:ln>
                                <a:noFill/>
                              </a:ln>
                              <a:solidFill>
                                <a:prstClr val="black"/>
                              </a:solidFill>
                              <a:effectLst/>
                              <a:uLnTx/>
                              <a:uFillTx/>
                              <a:latin typeface="Cambria Math" panose="02040503050406030204" pitchFamily="18" charset="0"/>
                            </a:rPr>
                          </m:ctrlPr>
                        </m:fPr>
                        <m:num>
                          <m:sSub>
                            <m:sSubPr>
                              <m:ctrlPr>
                                <a:rPr kumimoji="0" lang="en-US" sz="1000" b="0"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1000" b="0" i="1" u="none" strike="noStrike" kern="1200" cap="none" spc="0" normalizeH="0" baseline="0" noProof="0">
                                  <a:ln>
                                    <a:noFill/>
                                  </a:ln>
                                  <a:solidFill>
                                    <a:prstClr val="black"/>
                                  </a:solidFill>
                                  <a:effectLst/>
                                  <a:uLnTx/>
                                  <a:uFillTx/>
                                  <a:latin typeface="Cambria Math" panose="02040503050406030204" pitchFamily="18" charset="0"/>
                                </a:rPr>
                                <m:t>𝑁</m:t>
                              </m:r>
                              <m:d>
                                <m:dPr>
                                  <m:ctrlPr>
                                    <a:rPr kumimoji="0" lang="en-US" sz="1000" b="0" i="1" u="none" strike="noStrike" kern="1200" cap="none" spc="0" normalizeH="0" baseline="0" noProof="0">
                                      <a:ln>
                                        <a:noFill/>
                                      </a:ln>
                                      <a:solidFill>
                                        <a:prstClr val="black"/>
                                      </a:solidFill>
                                      <a:effectLst/>
                                      <a:uLnTx/>
                                      <a:uFillTx/>
                                      <a:latin typeface="Cambria Math" panose="02040503050406030204" pitchFamily="18" charset="0"/>
                                    </a:rPr>
                                  </m:ctrlPr>
                                </m:dPr>
                                <m:e>
                                  <m:r>
                                    <a:rPr kumimoji="0" lang="en-US" sz="1000" b="0" i="1" u="none" strike="noStrike" kern="1200" cap="none" spc="0" normalizeH="0" baseline="0" noProof="0">
                                      <a:ln>
                                        <a:noFill/>
                                      </a:ln>
                                      <a:solidFill>
                                        <a:prstClr val="black"/>
                                      </a:solidFill>
                                      <a:effectLst/>
                                      <a:uLnTx/>
                                      <a:uFillTx/>
                                      <a:latin typeface="Cambria Math" panose="02040503050406030204" pitchFamily="18" charset="0"/>
                                    </a:rPr>
                                    <m:t>𝑒𝑟𝑟</m:t>
                                  </m:r>
                                </m:e>
                              </m:d>
                            </m:e>
                            <m:sub>
                              <m:r>
                                <a:rPr kumimoji="0" lang="en-US" sz="1000" b="0" i="1" u="none" strike="noStrike" kern="1200" cap="none" spc="0" normalizeH="0" baseline="0" noProof="0">
                                  <a:ln>
                                    <a:noFill/>
                                  </a:ln>
                                  <a:solidFill>
                                    <a:prstClr val="black"/>
                                  </a:solidFill>
                                  <a:effectLst/>
                                  <a:uLnTx/>
                                  <a:uFillTx/>
                                  <a:latin typeface="Cambria Math" panose="02040503050406030204" pitchFamily="18" charset="0"/>
                                </a:rPr>
                                <m:t>𝑖</m:t>
                              </m:r>
                              <m:r>
                                <a:rPr kumimoji="0" lang="en-US" sz="1000" b="0" i="1" u="none" strike="noStrike" kern="1200" cap="none" spc="0" normalizeH="0" baseline="0" noProof="0">
                                  <a:ln>
                                    <a:noFill/>
                                  </a:ln>
                                  <a:solidFill>
                                    <a:prstClr val="black"/>
                                  </a:solidFill>
                                  <a:effectLst/>
                                  <a:uLnTx/>
                                  <a:uFillTx/>
                                  <a:latin typeface="Cambria Math" panose="02040503050406030204" pitchFamily="18" charset="0"/>
                                </a:rPr>
                                <m:t>,</m:t>
                              </m:r>
                              <m:r>
                                <a:rPr kumimoji="0" lang="en-US" sz="1000" b="0" i="1" u="none" strike="noStrike" kern="1200" cap="none" spc="0" normalizeH="0" baseline="0" noProof="0">
                                  <a:ln>
                                    <a:noFill/>
                                  </a:ln>
                                  <a:solidFill>
                                    <a:prstClr val="black"/>
                                  </a:solidFill>
                                  <a:effectLst/>
                                  <a:uLnTx/>
                                  <a:uFillTx/>
                                  <a:latin typeface="Cambria Math" panose="02040503050406030204" pitchFamily="18" charset="0"/>
                                </a:rPr>
                                <m:t>𝑗</m:t>
                              </m:r>
                            </m:sub>
                          </m:sSub>
                        </m:num>
                        <m:den>
                          <m:sSub>
                            <m:sSubPr>
                              <m:ctrlPr>
                                <a:rPr kumimoji="0" lang="en-US" sz="1000" b="0"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1000" b="0" i="1" u="none" strike="noStrike" kern="1200" cap="none" spc="0" normalizeH="0" baseline="0" noProof="0">
                                  <a:ln>
                                    <a:noFill/>
                                  </a:ln>
                                  <a:solidFill>
                                    <a:prstClr val="black"/>
                                  </a:solidFill>
                                  <a:effectLst/>
                                  <a:uLnTx/>
                                  <a:uFillTx/>
                                  <a:latin typeface="Cambria Math" panose="02040503050406030204" pitchFamily="18" charset="0"/>
                                </a:rPr>
                                <m:t>𝑁</m:t>
                              </m:r>
                              <m:d>
                                <m:dPr>
                                  <m:ctrlPr>
                                    <a:rPr kumimoji="0" lang="en-US" sz="1000" b="0" i="1" u="none" strike="noStrike" kern="1200" cap="none" spc="0" normalizeH="0" baseline="0" noProof="0">
                                      <a:ln>
                                        <a:noFill/>
                                      </a:ln>
                                      <a:solidFill>
                                        <a:prstClr val="black"/>
                                      </a:solidFill>
                                      <a:effectLst/>
                                      <a:uLnTx/>
                                      <a:uFillTx/>
                                      <a:latin typeface="Cambria Math" panose="02040503050406030204" pitchFamily="18" charset="0"/>
                                    </a:rPr>
                                  </m:ctrlPr>
                                </m:dPr>
                                <m:e>
                                  <m:r>
                                    <a:rPr kumimoji="0" lang="en-US" sz="1000" b="0" i="1" u="none" strike="noStrike" kern="1200" cap="none" spc="0" normalizeH="0" baseline="0" noProof="0">
                                      <a:ln>
                                        <a:noFill/>
                                      </a:ln>
                                      <a:solidFill>
                                        <a:prstClr val="black"/>
                                      </a:solidFill>
                                      <a:effectLst/>
                                      <a:uLnTx/>
                                      <a:uFillTx/>
                                      <a:latin typeface="Cambria Math" panose="02040503050406030204" pitchFamily="18" charset="0"/>
                                    </a:rPr>
                                    <m:t>𝑝𝑘𝑡𝑠</m:t>
                                  </m:r>
                                </m:e>
                              </m:d>
                            </m:e>
                            <m:sub>
                              <m:r>
                                <a:rPr kumimoji="0" lang="en-US" sz="1000" b="0" i="1" u="none" strike="noStrike" kern="1200" cap="none" spc="0" normalizeH="0" baseline="0" noProof="0">
                                  <a:ln>
                                    <a:noFill/>
                                  </a:ln>
                                  <a:solidFill>
                                    <a:prstClr val="black"/>
                                  </a:solidFill>
                                  <a:effectLst/>
                                  <a:uLnTx/>
                                  <a:uFillTx/>
                                  <a:latin typeface="Cambria Math" panose="02040503050406030204" pitchFamily="18" charset="0"/>
                                </a:rPr>
                                <m:t>𝑖</m:t>
                              </m:r>
                              <m:r>
                                <a:rPr kumimoji="0" lang="en-US" sz="1000" b="0" i="1" u="none" strike="noStrike" kern="1200" cap="none" spc="0" normalizeH="0" baseline="0" noProof="0">
                                  <a:ln>
                                    <a:noFill/>
                                  </a:ln>
                                  <a:solidFill>
                                    <a:prstClr val="black"/>
                                  </a:solidFill>
                                  <a:effectLst/>
                                  <a:uLnTx/>
                                  <a:uFillTx/>
                                  <a:latin typeface="Cambria Math" panose="02040503050406030204" pitchFamily="18" charset="0"/>
                                </a:rPr>
                                <m:t>,</m:t>
                              </m:r>
                              <m:r>
                                <a:rPr kumimoji="0" lang="en-US" sz="1000" b="0" i="1" u="none" strike="noStrike" kern="1200" cap="none" spc="0" normalizeH="0" baseline="0" noProof="0">
                                  <a:ln>
                                    <a:noFill/>
                                  </a:ln>
                                  <a:solidFill>
                                    <a:prstClr val="black"/>
                                  </a:solidFill>
                                  <a:effectLst/>
                                  <a:uLnTx/>
                                  <a:uFillTx/>
                                  <a:latin typeface="Cambria Math" panose="02040503050406030204" pitchFamily="18" charset="0"/>
                                </a:rPr>
                                <m:t>𝑗</m:t>
                              </m:r>
                            </m:sub>
                          </m:sSub>
                        </m:den>
                      </m:f>
                      <m:r>
                        <a:rPr kumimoji="0" lang="en-US" sz="1000" b="0" i="1" u="none" strike="noStrike" kern="1200" cap="none" spc="0" normalizeH="0" baseline="0" noProof="0">
                          <a:ln>
                            <a:noFill/>
                          </a:ln>
                          <a:solidFill>
                            <a:prstClr val="black"/>
                          </a:solidFill>
                          <a:effectLst/>
                          <a:uLnTx/>
                          <a:uFillTx/>
                          <a:latin typeface="Cambria Math" panose="02040503050406030204" pitchFamily="18" charset="0"/>
                        </a:rPr>
                        <m:t>𝑋</m:t>
                      </m:r>
                      <m:r>
                        <a:rPr kumimoji="0" lang="en-US" sz="1000" b="0" i="1" u="none" strike="noStrike" kern="1200" cap="none" spc="0" normalizeH="0" baseline="0" noProof="0">
                          <a:ln>
                            <a:noFill/>
                          </a:ln>
                          <a:solidFill>
                            <a:prstClr val="black"/>
                          </a:solidFill>
                          <a:effectLst/>
                          <a:uLnTx/>
                          <a:uFillTx/>
                          <a:latin typeface="Cambria Math" panose="02040503050406030204" pitchFamily="18" charset="0"/>
                        </a:rPr>
                        <m:t>100         </m:t>
                      </m:r>
                      <m:d>
                        <m:dPr>
                          <m:ctrlPr>
                            <a:rPr kumimoji="0" lang="en-US" sz="1000" b="0" i="1" u="none" strike="noStrike" kern="1200" cap="none" spc="0" normalizeH="0" baseline="0" noProof="0">
                              <a:ln>
                                <a:noFill/>
                              </a:ln>
                              <a:solidFill>
                                <a:prstClr val="black"/>
                              </a:solidFill>
                              <a:effectLst/>
                              <a:uLnTx/>
                              <a:uFillTx/>
                              <a:latin typeface="Cambria Math" panose="02040503050406030204" pitchFamily="18" charset="0"/>
                            </a:rPr>
                          </m:ctrlPr>
                        </m:dPr>
                        <m:e>
                          <m:r>
                            <a:rPr kumimoji="0" lang="en-US" sz="1000" b="0" i="1" u="none" strike="noStrike" kern="1200" cap="none" spc="0" normalizeH="0" baseline="0" noProof="0" smtClean="0">
                              <a:ln>
                                <a:noFill/>
                              </a:ln>
                              <a:solidFill>
                                <a:prstClr val="black"/>
                              </a:solidFill>
                              <a:effectLst/>
                              <a:uLnTx/>
                              <a:uFillTx/>
                              <a:latin typeface="Cambria Math" panose="02040503050406030204" pitchFamily="18" charset="0"/>
                            </a:rPr>
                            <m:t>4</m:t>
                          </m:r>
                        </m:e>
                      </m:d>
                    </m:oMath>
                  </m:oMathPara>
                </a14:m>
                <a:endPar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rgbClr val="000000"/>
                    </a:solidFill>
                    <a:latin typeface="Times New Roman" panose="02020603050405020304" pitchFamily="18" charset="0"/>
                    <a:cs typeface="Times New Roman" panose="02020603050405020304" pitchFamily="18" charset="0"/>
                  </a:rPr>
                  <a:t>Error Rate</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Using Eq.4.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mc:Choice>
        <mc:Fallback xmlns="">
          <p:sp>
            <p:nvSpPr>
              <p:cNvPr id="1073" name="TextBox 1072">
                <a:extLst>
                  <a:ext uri="{FF2B5EF4-FFF2-40B4-BE49-F238E27FC236}">
                    <a16:creationId xmlns:a16="http://schemas.microsoft.com/office/drawing/2014/main" id="{49EAF840-125D-D9C5-4346-F5F8C63A28B0}"/>
                  </a:ext>
                </a:extLst>
              </p:cNvPr>
              <p:cNvSpPr txBox="1">
                <a:spLocks noRot="1" noChangeAspect="1" noMove="1" noResize="1" noEditPoints="1" noAdjustHandles="1" noChangeArrowheads="1" noChangeShapeType="1" noTextEdit="1"/>
              </p:cNvSpPr>
              <p:nvPr/>
            </p:nvSpPr>
            <p:spPr>
              <a:xfrm>
                <a:off x="4419468" y="3070762"/>
                <a:ext cx="2329188" cy="750975"/>
              </a:xfrm>
              <a:prstGeom prst="rect">
                <a:avLst/>
              </a:prstGeom>
              <a:blipFill>
                <a:blip r:embed="rId16"/>
                <a:stretch>
                  <a:fillRect/>
                </a:stretch>
              </a:blipFill>
            </p:spPr>
            <p:txBody>
              <a:bodyPr/>
              <a:lstStyle/>
              <a:p>
                <a:r>
                  <a:rPr lang="en-US">
                    <a:noFill/>
                  </a:rPr>
                  <a:t> </a:t>
                </a:r>
              </a:p>
            </p:txBody>
          </p:sp>
        </mc:Fallback>
      </mc:AlternateContent>
      <p:cxnSp>
        <p:nvCxnSpPr>
          <p:cNvPr id="1080" name="Straight Arrow Connector 1079">
            <a:extLst>
              <a:ext uri="{FF2B5EF4-FFF2-40B4-BE49-F238E27FC236}">
                <a16:creationId xmlns:a16="http://schemas.microsoft.com/office/drawing/2014/main" id="{F35660A2-5642-B7D6-F562-E629191F8CAF}"/>
              </a:ext>
            </a:extLst>
          </p:cNvPr>
          <p:cNvCxnSpPr>
            <a:cxnSpLocks/>
          </p:cNvCxnSpPr>
          <p:nvPr/>
        </p:nvCxnSpPr>
        <p:spPr>
          <a:xfrm>
            <a:off x="3874030" y="5672249"/>
            <a:ext cx="493182" cy="0"/>
          </a:xfrm>
          <a:prstGeom prst="straightConnector1">
            <a:avLst/>
          </a:prstGeom>
          <a:ln w="19050">
            <a:solidFill>
              <a:schemeClr val="tx1"/>
            </a:solidFill>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084" name="Straight Arrow Connector 1083">
            <a:extLst>
              <a:ext uri="{FF2B5EF4-FFF2-40B4-BE49-F238E27FC236}">
                <a16:creationId xmlns:a16="http://schemas.microsoft.com/office/drawing/2014/main" id="{7F52B4A0-710B-7790-9F6E-C693C133EEDB}"/>
              </a:ext>
            </a:extLst>
          </p:cNvPr>
          <p:cNvCxnSpPr>
            <a:cxnSpLocks/>
          </p:cNvCxnSpPr>
          <p:nvPr/>
        </p:nvCxnSpPr>
        <p:spPr>
          <a:xfrm>
            <a:off x="5930819" y="5723049"/>
            <a:ext cx="616793" cy="0"/>
          </a:xfrm>
          <a:prstGeom prst="straightConnector1">
            <a:avLst/>
          </a:prstGeom>
          <a:ln w="19050">
            <a:solidFill>
              <a:schemeClr val="tx1"/>
            </a:solidFill>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086" name="Straight Arrow Connector 1085">
            <a:extLst>
              <a:ext uri="{FF2B5EF4-FFF2-40B4-BE49-F238E27FC236}">
                <a16:creationId xmlns:a16="http://schemas.microsoft.com/office/drawing/2014/main" id="{7EAFB208-8EF1-11BF-AB84-412A230D7920}"/>
              </a:ext>
            </a:extLst>
          </p:cNvPr>
          <p:cNvCxnSpPr>
            <a:cxnSpLocks/>
          </p:cNvCxnSpPr>
          <p:nvPr/>
        </p:nvCxnSpPr>
        <p:spPr>
          <a:xfrm>
            <a:off x="8153319" y="5735749"/>
            <a:ext cx="616793" cy="0"/>
          </a:xfrm>
          <a:prstGeom prst="straightConnector1">
            <a:avLst/>
          </a:prstGeom>
          <a:ln w="19050">
            <a:solidFill>
              <a:schemeClr val="tx1"/>
            </a:solidFill>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087" name="Straight Arrow Connector 1086">
            <a:extLst>
              <a:ext uri="{FF2B5EF4-FFF2-40B4-BE49-F238E27FC236}">
                <a16:creationId xmlns:a16="http://schemas.microsoft.com/office/drawing/2014/main" id="{798F94E5-7F4C-E5CD-8CEF-2FA737487FCF}"/>
              </a:ext>
            </a:extLst>
          </p:cNvPr>
          <p:cNvCxnSpPr>
            <a:cxnSpLocks/>
          </p:cNvCxnSpPr>
          <p:nvPr/>
        </p:nvCxnSpPr>
        <p:spPr>
          <a:xfrm flipH="1">
            <a:off x="3048000" y="4804814"/>
            <a:ext cx="20260" cy="498706"/>
          </a:xfrm>
          <a:prstGeom prst="straightConnector1">
            <a:avLst/>
          </a:prstGeom>
          <a:ln w="19050">
            <a:solidFill>
              <a:schemeClr val="tx1"/>
            </a:solidFill>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091" name="Straight Arrow Connector 1090">
            <a:extLst>
              <a:ext uri="{FF2B5EF4-FFF2-40B4-BE49-F238E27FC236}">
                <a16:creationId xmlns:a16="http://schemas.microsoft.com/office/drawing/2014/main" id="{13352EE9-97C9-715D-8A77-DDB4D53FA7E4}"/>
              </a:ext>
            </a:extLst>
          </p:cNvPr>
          <p:cNvCxnSpPr>
            <a:cxnSpLocks/>
          </p:cNvCxnSpPr>
          <p:nvPr/>
        </p:nvCxnSpPr>
        <p:spPr>
          <a:xfrm>
            <a:off x="3048000" y="2971800"/>
            <a:ext cx="20260" cy="907954"/>
          </a:xfrm>
          <a:prstGeom prst="straightConnector1">
            <a:avLst/>
          </a:prstGeom>
          <a:ln w="19050">
            <a:solidFill>
              <a:schemeClr val="tx1"/>
            </a:solidFill>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098" name="Straight Arrow Connector 1097">
            <a:extLst>
              <a:ext uri="{FF2B5EF4-FFF2-40B4-BE49-F238E27FC236}">
                <a16:creationId xmlns:a16="http://schemas.microsoft.com/office/drawing/2014/main" id="{54BFDDDF-9A26-A36A-B870-9C1DA5CDA7D7}"/>
              </a:ext>
            </a:extLst>
          </p:cNvPr>
          <p:cNvCxnSpPr>
            <a:cxnSpLocks/>
          </p:cNvCxnSpPr>
          <p:nvPr/>
        </p:nvCxnSpPr>
        <p:spPr>
          <a:xfrm>
            <a:off x="6105143" y="3705669"/>
            <a:ext cx="0" cy="378651"/>
          </a:xfrm>
          <a:prstGeom prst="straightConnector1">
            <a:avLst/>
          </a:prstGeom>
          <a:ln w="19050">
            <a:solidFill>
              <a:schemeClr val="tx1"/>
            </a:solidFill>
            <a:headEnd type="none" w="med" len="med"/>
            <a:tailEnd type="triangle" w="med" len="med"/>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047" name="TextBox 1046">
                <a:extLst>
                  <a:ext uri="{FF2B5EF4-FFF2-40B4-BE49-F238E27FC236}">
                    <a16:creationId xmlns:a16="http://schemas.microsoft.com/office/drawing/2014/main" id="{9EC4B2FF-5794-2278-8328-FEE7ACB43C6A}"/>
                  </a:ext>
                </a:extLst>
              </p:cNvPr>
              <p:cNvSpPr txBox="1"/>
              <p:nvPr/>
            </p:nvSpPr>
            <p:spPr>
              <a:xfrm>
                <a:off x="5846278" y="52569"/>
                <a:ext cx="3130141" cy="429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𝑅𝐶</m:t>
                      </m:r>
                      <m:sSub>
                        <m:sSubPr>
                          <m:ctrlP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ctrlPr>
                        </m:sSubPr>
                        <m:e>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𝐶</m:t>
                          </m:r>
                        </m:e>
                        <m:sub>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𝑖</m:t>
                          </m:r>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m:t>
                          </m:r>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𝑗</m:t>
                          </m:r>
                        </m:sub>
                      </m:sSub>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m:t>
                      </m:r>
                      <m:f>
                        <m:fPr>
                          <m:ctrlP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ctrlPr>
                        </m:fPr>
                        <m:num>
                          <m:sSub>
                            <m:sSubPr>
                              <m:ctrlP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ctrlPr>
                            </m:sSubPr>
                            <m:e>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𝐶𝑜𝑚𝑚𝐶𝑜𝑛𝑛</m:t>
                              </m:r>
                            </m:e>
                            <m:sub>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𝑖</m:t>
                              </m:r>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m:t>
                              </m:r>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𝑗</m:t>
                              </m:r>
                            </m:sub>
                          </m:sSub>
                        </m:num>
                        <m:den>
                          <m:sSub>
                            <m:sSubPr>
                              <m:ctrlP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ctrlPr>
                            </m:sSubPr>
                            <m:e>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𝐴𝑙𝑙𝐶𝑜𝑛𝑛</m:t>
                              </m:r>
                            </m:e>
                            <m:sub>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𝑖</m:t>
                              </m:r>
                            </m:sub>
                          </m:sSub>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m:t>
                          </m:r>
                          <m:sSub>
                            <m:sSubPr>
                              <m:ctrlP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ctrlPr>
                            </m:sSubPr>
                            <m:e>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𝐴𝑙𝑙𝐶𝑜𝑛𝑛</m:t>
                              </m:r>
                            </m:e>
                            <m:sub>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𝑗</m:t>
                              </m:r>
                            </m:sub>
                          </m:sSub>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m:t>
                          </m:r>
                          <m:sSub>
                            <m:sSubPr>
                              <m:ctrlP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ctrlPr>
                            </m:sSubPr>
                            <m:e>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𝐶𝑜𝑚𝑚𝐶𝑜𝑛𝑛</m:t>
                              </m:r>
                            </m:e>
                            <m:sub>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𝑖</m:t>
                              </m:r>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m:t>
                              </m:r>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𝑗</m:t>
                              </m:r>
                            </m:sub>
                          </m:sSub>
                        </m:den>
                      </m:f>
                      <m:r>
                        <a:rPr kumimoji="0" lang="en-US" sz="1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     (1</m:t>
                      </m:r>
                      <m:r>
                        <a:rPr kumimoji="0" lang="en-US" sz="1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Cambria Math" panose="02040503050406030204" pitchFamily="18" charset="0"/>
                        </a:rPr>
                        <m:t>)</m:t>
                      </m:r>
                    </m:oMath>
                  </m:oMathPara>
                </a14:m>
                <a:endPar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mc:Choice>
        <mc:Fallback xmlns="">
          <p:sp>
            <p:nvSpPr>
              <p:cNvPr id="1047" name="TextBox 1046">
                <a:extLst>
                  <a:ext uri="{FF2B5EF4-FFF2-40B4-BE49-F238E27FC236}">
                    <a16:creationId xmlns:a16="http://schemas.microsoft.com/office/drawing/2014/main" id="{9EC4B2FF-5794-2278-8328-FEE7ACB43C6A}"/>
                  </a:ext>
                </a:extLst>
              </p:cNvPr>
              <p:cNvSpPr txBox="1">
                <a:spLocks noRot="1" noChangeAspect="1" noMove="1" noResize="1" noEditPoints="1" noAdjustHandles="1" noChangeArrowheads="1" noChangeShapeType="1" noTextEdit="1"/>
              </p:cNvSpPr>
              <p:nvPr/>
            </p:nvSpPr>
            <p:spPr>
              <a:xfrm>
                <a:off x="5846278" y="52569"/>
                <a:ext cx="3130141" cy="429220"/>
              </a:xfrm>
              <a:prstGeom prst="rect">
                <a:avLst/>
              </a:prstGeom>
              <a:blipFill>
                <a:blip r:embed="rId18"/>
                <a:stretch>
                  <a:fillRect/>
                </a:stretch>
              </a:blipFill>
            </p:spPr>
            <p:txBody>
              <a:bodyPr/>
              <a:lstStyle/>
              <a:p>
                <a:r>
                  <a:rPr lang="en-US">
                    <a:noFill/>
                  </a:rPr>
                  <a:t> </a:t>
                </a:r>
              </a:p>
            </p:txBody>
          </p:sp>
        </mc:Fallback>
      </mc:AlternateContent>
      <p:sp>
        <p:nvSpPr>
          <p:cNvPr id="1048" name="TextBox 1047">
            <a:extLst>
              <a:ext uri="{FF2B5EF4-FFF2-40B4-BE49-F238E27FC236}">
                <a16:creationId xmlns:a16="http://schemas.microsoft.com/office/drawing/2014/main" id="{27608BF7-103D-1680-B9D2-D3B826EA5A76}"/>
              </a:ext>
            </a:extLst>
          </p:cNvPr>
          <p:cNvSpPr txBox="1"/>
          <p:nvPr/>
        </p:nvSpPr>
        <p:spPr>
          <a:xfrm>
            <a:off x="140219" y="27171"/>
            <a:ext cx="5422382" cy="523220"/>
          </a:xfrm>
          <a:prstGeom prst="rect">
            <a:avLst/>
          </a:prstGeom>
          <a:solidFill>
            <a:schemeClr val="accent5">
              <a:lumMod val="20000"/>
              <a:lumOff val="80000"/>
            </a:schemeClr>
          </a:solidFill>
          <a:ln>
            <a:noFill/>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PROPOSED METHODOLOGY</a:t>
            </a:r>
          </a:p>
        </p:txBody>
      </p:sp>
      <p:sp>
        <p:nvSpPr>
          <p:cNvPr id="1051" name="TextBox 1050">
            <a:extLst>
              <a:ext uri="{FF2B5EF4-FFF2-40B4-BE49-F238E27FC236}">
                <a16:creationId xmlns:a16="http://schemas.microsoft.com/office/drawing/2014/main" id="{EB25783C-9532-0BEA-1002-5931B7EADCAB}"/>
              </a:ext>
            </a:extLst>
          </p:cNvPr>
          <p:cNvSpPr txBox="1"/>
          <p:nvPr/>
        </p:nvSpPr>
        <p:spPr>
          <a:xfrm>
            <a:off x="11044571" y="322728"/>
            <a:ext cx="646331" cy="5834231"/>
          </a:xfrm>
          <a:prstGeom prst="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vert="vert270"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Aptos" panose="02110004020202020204"/>
                <a:ea typeface="+mn-ea"/>
                <a:cs typeface="+mn-cs"/>
              </a:rPr>
              <a:t>Community Formation Module:</a:t>
            </a:r>
          </a:p>
        </p:txBody>
      </p:sp>
      <p:sp>
        <p:nvSpPr>
          <p:cNvPr id="1053" name="Footer Placeholder 5">
            <a:extLst>
              <a:ext uri="{FF2B5EF4-FFF2-40B4-BE49-F238E27FC236}">
                <a16:creationId xmlns:a16="http://schemas.microsoft.com/office/drawing/2014/main" id="{9D415786-8501-0F68-A447-B4DB00CDC4CF}"/>
              </a:ext>
            </a:extLst>
          </p:cNvPr>
          <p:cNvSpPr>
            <a:spLocks noGrp="1"/>
          </p:cNvSpPr>
          <p:nvPr>
            <p:ph type="ftr" sz="quarter" idx="11"/>
          </p:nvPr>
        </p:nvSpPr>
        <p:spPr>
          <a:xfrm>
            <a:off x="0" y="6402964"/>
            <a:ext cx="12191999" cy="455036"/>
          </a:xfr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Institute of Computing, Kohat University of Science &amp; Technology, Kohat  </a:t>
            </a:r>
            <a:endParaRPr kumimoji="0" lang="en-GB" sz="2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1055" name="Slide Number Placeholder 1">
            <a:extLst>
              <a:ext uri="{FF2B5EF4-FFF2-40B4-BE49-F238E27FC236}">
                <a16:creationId xmlns:a16="http://schemas.microsoft.com/office/drawing/2014/main" id="{7CB1F2C9-24B9-B718-E65D-A7EAC521D5B5}"/>
              </a:ext>
            </a:extLst>
          </p:cNvPr>
          <p:cNvSpPr txBox="1">
            <a:spLocks/>
          </p:cNvSpPr>
          <p:nvPr/>
        </p:nvSpPr>
        <p:spPr>
          <a:xfrm>
            <a:off x="11582399" y="6476999"/>
            <a:ext cx="577841" cy="381001"/>
          </a:xfrm>
          <a:prstGeom prst="rect">
            <a:avLst/>
          </a:prstGeom>
        </p:spPr>
        <p:txBody>
          <a:bodyPr vert="horz" lIns="91440" tIns="45720" rIns="91440" bIns="45720" rtlCol="0" anchor="ctr"/>
          <a:lstStyle>
            <a:defPPr>
              <a:defRPr lang="x-non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lumMod val="95000"/>
                  </a:prstClr>
                </a:solidFill>
                <a:effectLst/>
                <a:uLnTx/>
                <a:uFillTx/>
                <a:latin typeface="Times New Roman" panose="02020603050405020304" pitchFamily="18" charset="0"/>
                <a:ea typeface="+mn-ea"/>
                <a:cs typeface="Times New Roman" panose="02020603050405020304" pitchFamily="18" charset="0"/>
              </a:rPr>
              <a:t>9</a:t>
            </a:r>
          </a:p>
        </p:txBody>
      </p:sp>
      <p:sp>
        <p:nvSpPr>
          <p:cNvPr id="2" name="TextBox 1">
            <a:extLst>
              <a:ext uri="{FF2B5EF4-FFF2-40B4-BE49-F238E27FC236}">
                <a16:creationId xmlns:a16="http://schemas.microsoft.com/office/drawing/2014/main" id="{F5B3E04E-83DD-6F81-C5EE-5A78BF54FC7D}"/>
              </a:ext>
            </a:extLst>
          </p:cNvPr>
          <p:cNvSpPr txBox="1"/>
          <p:nvPr/>
        </p:nvSpPr>
        <p:spPr>
          <a:xfrm flipH="1">
            <a:off x="7601635" y="1823372"/>
            <a:ext cx="323165" cy="1909173"/>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vert="vert270"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ptos" panose="02110004020202020204"/>
                <a:ea typeface="+mn-ea"/>
                <a:cs typeface="+mn-cs"/>
              </a:rPr>
              <a:t>Compute FI, Latency, Error Rate</a:t>
            </a:r>
          </a:p>
        </p:txBody>
      </p:sp>
      <mc:AlternateContent xmlns:mc="http://schemas.openxmlformats.org/markup-compatibility/2006" xmlns:a14="http://schemas.microsoft.com/office/drawing/2010/main">
        <mc:Choice Requires="a14">
          <p:sp>
            <p:nvSpPr>
              <p:cNvPr id="3" name="TextBox 1089">
                <a:extLst>
                  <a:ext uri="{FF2B5EF4-FFF2-40B4-BE49-F238E27FC236}">
                    <a16:creationId xmlns:a16="http://schemas.microsoft.com/office/drawing/2014/main" id="{D3138D74-9CF7-8E9D-1485-B0E0A2E88623}"/>
                  </a:ext>
                </a:extLst>
              </p:cNvPr>
              <p:cNvSpPr txBox="1"/>
              <p:nvPr/>
            </p:nvSpPr>
            <p:spPr>
              <a:xfrm>
                <a:off x="6713158" y="4155743"/>
                <a:ext cx="3461126" cy="457433"/>
              </a:xfrm>
              <a:prstGeom prst="rect">
                <a:avLst/>
              </a:prstGeom>
              <a:noFill/>
            </p:spPr>
            <p:txBody>
              <a:bodyPr wrap="square">
                <a:spAutoFit/>
              </a:bodyPr>
              <a:lstStyle/>
              <a:p>
                <a:pPr marL="0" marR="0" fontAlgn="base">
                  <a:lnSpc>
                    <a:spcPct val="115000"/>
                  </a:lnSpc>
                  <a:spcBef>
                    <a:spcPts val="0"/>
                  </a:spcBef>
                  <a:spcAft>
                    <a:spcPts val="800"/>
                  </a:spcAft>
                </a:pPr>
                <a:r>
                  <a:rPr lang="en-US" sz="1200" kern="12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14:m>
                  <m:oMath xmlns:m="http://schemas.openxmlformats.org/officeDocument/2006/math">
                    <m:r>
                      <a:rPr lang="en-US" sz="12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𝐼</m:t>
                    </m:r>
                    <m:sSub>
                      <m:sSubPr>
                        <m:ctrlPr>
                          <a:rPr lang="en-US" sz="12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2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𝐿</m:t>
                        </m:r>
                      </m:e>
                      <m:sub>
                        <m:r>
                          <a:rPr lang="en-US" sz="12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r>
                          <a:rPr lang="en-US" sz="12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r>
                          <a:rPr lang="en-US" sz="12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𝑗</m:t>
                        </m:r>
                      </m:sub>
                    </m:sSub>
                    <m:r>
                      <a:rPr lang="en-US" sz="12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f>
                      <m:fPr>
                        <m:ctrlPr>
                          <a:rPr lang="en-US" sz="12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12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2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𝑤</m:t>
                            </m:r>
                          </m:e>
                          <m:sub>
                            <m:r>
                              <a:rPr lang="en-US" sz="12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12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𝐼</m:t>
                        </m:r>
                        <m:sSub>
                          <m:sSubPr>
                            <m:ctrlPr>
                              <a:rPr lang="en-US" sz="12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2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𝐹</m:t>
                            </m:r>
                          </m:e>
                          <m:sub>
                            <m:r>
                              <a:rPr lang="en-US" sz="12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r>
                              <a:rPr lang="en-US" sz="12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r>
                              <a:rPr lang="en-US" sz="12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𝑗</m:t>
                            </m:r>
                          </m:sub>
                        </m:sSub>
                      </m:num>
                      <m:den>
                        <m:sSub>
                          <m:sSubPr>
                            <m:ctrlPr>
                              <a:rPr lang="en-US" sz="12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sSub>
                              <m:sSubPr>
                                <m:ctrlPr>
                                  <a:rPr lang="en-US" sz="12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2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𝑤</m:t>
                                </m:r>
                              </m:e>
                              <m:sub>
                                <m:r>
                                  <a:rPr lang="en-US" sz="1200" b="0" i="1" kern="1200"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2</m:t>
                                </m:r>
                              </m:sub>
                            </m:sSub>
                            <m:r>
                              <a:rPr lang="en-US" sz="12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𝐸𝑟𝑟𝑅𝑎𝑡𝑒</m:t>
                            </m:r>
                          </m:e>
                          <m:sub>
                            <m:r>
                              <a:rPr lang="en-US" sz="12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r>
                              <a:rPr lang="en-US" sz="12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r>
                              <a:rPr lang="en-US" sz="12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𝑗</m:t>
                            </m:r>
                          </m:sub>
                        </m:sSub>
                        <m:r>
                          <a:rPr lang="en-US" sz="12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12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sSub>
                              <m:sSubPr>
                                <m:ctrlPr>
                                  <a:rPr lang="en-US" sz="1200" i="1" kern="1200"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2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𝑤</m:t>
                                </m:r>
                              </m:e>
                              <m:sub>
                                <m:r>
                                  <a:rPr lang="en-US" sz="1200" b="0" i="1" kern="1200"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3</m:t>
                                </m:r>
                              </m:sub>
                            </m:sSub>
                            <m:r>
                              <a:rPr lang="en-US" sz="12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𝐿𝑎𝑡𝑒𝑛𝑐𝑦</m:t>
                            </m:r>
                          </m:e>
                          <m:sub>
                            <m:r>
                              <a:rPr lang="en-US" sz="12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r>
                              <a:rPr lang="en-US" sz="12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r>
                              <a:rPr lang="en-US" sz="12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𝑗</m:t>
                            </m:r>
                          </m:sub>
                        </m:sSub>
                      </m:den>
                    </m:f>
                    <m:r>
                      <a:rPr lang="en-US" sz="12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    (5)</m:t>
                    </m:r>
                  </m:oMath>
                </a14:m>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mc:Choice>
        <mc:Fallback xmlns="">
          <p:sp>
            <p:nvSpPr>
              <p:cNvPr id="3" name="TextBox 1089">
                <a:extLst>
                  <a:ext uri="{FF2B5EF4-FFF2-40B4-BE49-F238E27FC236}">
                    <a16:creationId xmlns:a16="http://schemas.microsoft.com/office/drawing/2014/main" id="{D3138D74-9CF7-8E9D-1485-B0E0A2E88623}"/>
                  </a:ext>
                </a:extLst>
              </p:cNvPr>
              <p:cNvSpPr txBox="1">
                <a:spLocks noRot="1" noChangeAspect="1" noMove="1" noResize="1" noEditPoints="1" noAdjustHandles="1" noChangeArrowheads="1" noChangeShapeType="1" noTextEdit="1"/>
              </p:cNvSpPr>
              <p:nvPr/>
            </p:nvSpPr>
            <p:spPr>
              <a:xfrm>
                <a:off x="6713158" y="4155743"/>
                <a:ext cx="3461126" cy="457433"/>
              </a:xfrm>
              <a:prstGeom prst="rect">
                <a:avLst/>
              </a:prstGeom>
              <a:blipFill>
                <a:blip r:embed="rId1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6559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47"/>
                                        </p:tgtEl>
                                        <p:attrNameLst>
                                          <p:attrName>style.visibility</p:attrName>
                                        </p:attrNameLst>
                                      </p:cBhvr>
                                      <p:to>
                                        <p:strVal val="visible"/>
                                      </p:to>
                                    </p:set>
                                    <p:animEffect transition="in" filter="wipe(down)">
                                      <p:cBhvr>
                                        <p:cTn id="7" dur="500"/>
                                        <p:tgtEl>
                                          <p:spTgt spid="1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6BDA20-E51E-4C90-8F90-EFD3B5B758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D86415-510A-E267-5075-40770C003895}"/>
              </a:ext>
            </a:extLst>
          </p:cNvPr>
          <p:cNvSpPr>
            <a:spLocks noGrp="1"/>
          </p:cNvSpPr>
          <p:nvPr>
            <p:ph type="title"/>
          </p:nvPr>
        </p:nvSpPr>
        <p:spPr>
          <a:xfrm>
            <a:off x="323850" y="19050"/>
            <a:ext cx="5772150" cy="538987"/>
          </a:xfrm>
          <a:solidFill>
            <a:schemeClr val="accent5">
              <a:lumMod val="20000"/>
              <a:lumOff val="8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oAutofit/>
          </a:bodyPr>
          <a:lstStyle/>
          <a:p>
            <a:pPr marL="0" marR="0" lvl="0" indent="0" algn="ctr" defTabSz="914400" rtl="0" eaLnBrk="1" fontAlgn="auto" latinLnBrk="0" hangingPunct="1">
              <a:spcBef>
                <a:spcPts val="0"/>
              </a:spcBef>
              <a:spcAft>
                <a:spcPts val="0"/>
              </a:spcAft>
              <a:buClrTx/>
              <a:buSzTx/>
              <a:buFont typeface="Arial" panose="020B0604020202020204" pitchFamily="34" charset="0"/>
              <a:buNone/>
              <a:tabLst/>
              <a:defRPr/>
            </a:pPr>
            <a:r>
              <a:rPr lang="en-US" sz="3000" dirty="0">
                <a:latin typeface="Times New Roman" panose="02020603050405020304" pitchFamily="18" charset="0"/>
                <a:cs typeface="Times New Roman" panose="02020603050405020304" pitchFamily="18" charset="0"/>
              </a:rPr>
              <a:t>DESIGN INCENTIVE MODULE</a:t>
            </a:r>
          </a:p>
        </p:txBody>
      </p:sp>
      <p:sp>
        <p:nvSpPr>
          <p:cNvPr id="4" name="Footer Placeholder 5">
            <a:extLst>
              <a:ext uri="{FF2B5EF4-FFF2-40B4-BE49-F238E27FC236}">
                <a16:creationId xmlns:a16="http://schemas.microsoft.com/office/drawing/2014/main" id="{67237B7E-70CA-E54A-B865-E0F0F5B8399C}"/>
              </a:ext>
            </a:extLst>
          </p:cNvPr>
          <p:cNvSpPr>
            <a:spLocks/>
          </p:cNvSpPr>
          <p:nvPr/>
        </p:nvSpPr>
        <p:spPr>
          <a:xfrm>
            <a:off x="29448" y="6299963"/>
            <a:ext cx="12133104" cy="55803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algn="ctr" defTabSz="466344">
              <a:spcAft>
                <a:spcPts val="600"/>
              </a:spcAft>
            </a:pPr>
            <a:r>
              <a:rPr lang="en-US" sz="2800" kern="1200" dirty="0">
                <a:solidFill>
                  <a:schemeClr val="bg1"/>
                </a:solidFill>
                <a:latin typeface="Times New Roman" panose="02020603050405020304" pitchFamily="18" charset="0"/>
                <a:ea typeface="+mn-ea"/>
                <a:cs typeface="Times New Roman" panose="02020603050405020304" pitchFamily="18" charset="0"/>
              </a:rPr>
              <a:t> Institute of Computing, Kohat University of Science &amp; Technology, Kohat  </a:t>
            </a:r>
            <a:endParaRPr lang="en-GB" sz="2800" dirty="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1">
            <a:extLst>
              <a:ext uri="{FF2B5EF4-FFF2-40B4-BE49-F238E27FC236}">
                <a16:creationId xmlns:a16="http://schemas.microsoft.com/office/drawing/2014/main" id="{FA6EC8BE-4E69-4AB5-1679-BA8F42D442EA}"/>
              </a:ext>
            </a:extLst>
          </p:cNvPr>
          <p:cNvSpPr txBox="1">
            <a:spLocks/>
          </p:cNvSpPr>
          <p:nvPr/>
        </p:nvSpPr>
        <p:spPr>
          <a:xfrm>
            <a:off x="11655752" y="6099908"/>
            <a:ext cx="533400" cy="561460"/>
          </a:xfrm>
          <a:prstGeom prst="rect">
            <a:avLst/>
          </a:prstGeom>
        </p:spPr>
        <p:txBody>
          <a:bodyPr vert="horz" lIns="91440" tIns="45720" rIns="91440" bIns="45720" rtlCol="0" anchor="ctr"/>
          <a:lstStyle>
            <a:defPPr>
              <a:defRPr lang="x-non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66344">
              <a:spcAft>
                <a:spcPts val="600"/>
              </a:spcAft>
            </a:pPr>
            <a:r>
              <a:rPr lang="en-US" sz="2400" b="1" kern="1200" dirty="0">
                <a:solidFill>
                  <a:srgbClr val="555555"/>
                </a:solidFill>
                <a:latin typeface="Times New Roman" panose="02020603050405020304" pitchFamily="18" charset="0"/>
                <a:ea typeface="+mn-ea"/>
                <a:cs typeface="Times New Roman" panose="02020603050405020304" pitchFamily="18" charset="0"/>
              </a:rPr>
              <a:t> </a:t>
            </a:r>
            <a:r>
              <a:rPr lang="en-US" sz="2400" b="1" kern="1200" dirty="0">
                <a:solidFill>
                  <a:schemeClr val="bg1"/>
                </a:solidFill>
                <a:latin typeface="Times New Roman" panose="02020603050405020304" pitchFamily="18" charset="0"/>
                <a:ea typeface="+mn-ea"/>
                <a:cs typeface="Times New Roman" panose="02020603050405020304" pitchFamily="18" charset="0"/>
              </a:rPr>
              <a:t>10</a:t>
            </a:r>
          </a:p>
        </p:txBody>
      </p:sp>
      <p:sp>
        <p:nvSpPr>
          <p:cNvPr id="8" name="TextBox 7">
            <a:extLst>
              <a:ext uri="{FF2B5EF4-FFF2-40B4-BE49-F238E27FC236}">
                <a16:creationId xmlns:a16="http://schemas.microsoft.com/office/drawing/2014/main" id="{60856EC7-5801-1364-8CD2-5B247905CE4D}"/>
              </a:ext>
            </a:extLst>
          </p:cNvPr>
          <p:cNvSpPr txBox="1"/>
          <p:nvPr/>
        </p:nvSpPr>
        <p:spPr>
          <a:xfrm>
            <a:off x="2819400" y="5899853"/>
            <a:ext cx="7105659" cy="400110"/>
          </a:xfrm>
          <a:prstGeom prst="rect">
            <a:avLst/>
          </a:prstGeom>
          <a:noFill/>
        </p:spPr>
        <p:txBody>
          <a:bodyPr wrap="square">
            <a:spAutoFit/>
          </a:bodyPr>
          <a:lstStyle/>
          <a:p>
            <a:pPr algn="ctr" defTabSz="466344">
              <a:spcAft>
                <a:spcPts val="510"/>
              </a:spcAft>
            </a:pPr>
            <a:r>
              <a:rPr lang="en-US" sz="2000" kern="1200" dirty="0">
                <a:solidFill>
                  <a:schemeClr val="tx1"/>
                </a:solidFill>
                <a:latin typeface="Times New Roman" panose="02020603050405020304" pitchFamily="18" charset="0"/>
                <a:ea typeface="+mn-ea"/>
                <a:cs typeface="+mn-cs"/>
              </a:rPr>
              <a:t>Figure 2. TVC-based traffic management in the network</a:t>
            </a:r>
            <a:endParaRPr lang="en-US" sz="2000" dirty="0">
              <a:latin typeface="Times New Roman" panose="02020603050405020304" pitchFamily="18" charset="0"/>
            </a:endParaRPr>
          </a:p>
        </p:txBody>
      </p:sp>
      <p:pic>
        <p:nvPicPr>
          <p:cNvPr id="7" name="Picture 6" descr="A diagram of a relay scheme&#10;&#10;Description automatically generated">
            <a:extLst>
              <a:ext uri="{FF2B5EF4-FFF2-40B4-BE49-F238E27FC236}">
                <a16:creationId xmlns:a16="http://schemas.microsoft.com/office/drawing/2014/main" id="{0F30D09E-2B55-D956-5D55-DD35BB8D8393}"/>
              </a:ext>
            </a:extLst>
          </p:cNvPr>
          <p:cNvPicPr>
            <a:picLocks noChangeAspect="1"/>
          </p:cNvPicPr>
          <p:nvPr/>
        </p:nvPicPr>
        <p:blipFill>
          <a:blip r:embed="rId2"/>
          <a:stretch>
            <a:fillRect/>
          </a:stretch>
        </p:blipFill>
        <p:spPr>
          <a:xfrm>
            <a:off x="304800" y="622321"/>
            <a:ext cx="11678613" cy="5311897"/>
          </a:xfrm>
          <a:prstGeom prst="rect">
            <a:avLst/>
          </a:prstGeom>
        </p:spPr>
      </p:pic>
    </p:spTree>
    <p:extLst>
      <p:ext uri="{BB962C8B-B14F-4D97-AF65-F5344CB8AC3E}">
        <p14:creationId xmlns:p14="http://schemas.microsoft.com/office/powerpoint/2010/main" val="254460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AB30FE4-2566-F944-B38B-60570B7B1076}"/>
              </a:ext>
            </a:extLst>
          </p:cNvPr>
          <p:cNvSpPr txBox="1">
            <a:spLocks/>
          </p:cNvSpPr>
          <p:nvPr/>
        </p:nvSpPr>
        <p:spPr>
          <a:xfrm>
            <a:off x="50801" y="73510"/>
            <a:ext cx="12141199" cy="877729"/>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fontAlgn="auto">
              <a:spcAft>
                <a:spcPts val="600"/>
              </a:spcAft>
              <a:buClrTx/>
              <a:buSzTx/>
              <a:tabLst/>
              <a:defRPr/>
            </a:pPr>
            <a:r>
              <a:rPr kumimoji="0" lang="en-US" sz="300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COMMUNITY HEAD SELECTION</a:t>
            </a:r>
          </a:p>
        </p:txBody>
      </p:sp>
      <p:pic>
        <p:nvPicPr>
          <p:cNvPr id="17" name="Graphic 16" descr="Users">
            <a:extLst>
              <a:ext uri="{FF2B5EF4-FFF2-40B4-BE49-F238E27FC236}">
                <a16:creationId xmlns:a16="http://schemas.microsoft.com/office/drawing/2014/main" id="{1C069E7A-0622-CB16-590B-5617C5357E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4400" y="1143000"/>
            <a:ext cx="1669233" cy="2292757"/>
          </a:xfrm>
          <a:prstGeom prst="rect">
            <a:avLst/>
          </a:prstGeom>
        </p:spPr>
      </p:pic>
      <p:sp>
        <p:nvSpPr>
          <p:cNvPr id="4" name="Content Placeholder 2">
            <a:extLst>
              <a:ext uri="{FF2B5EF4-FFF2-40B4-BE49-F238E27FC236}">
                <a16:creationId xmlns:a16="http://schemas.microsoft.com/office/drawing/2014/main" id="{4B03E9E4-AC26-4633-F452-D1231513D250}"/>
              </a:ext>
            </a:extLst>
          </p:cNvPr>
          <p:cNvSpPr>
            <a:spLocks/>
          </p:cNvSpPr>
          <p:nvPr/>
        </p:nvSpPr>
        <p:spPr>
          <a:xfrm>
            <a:off x="2819400" y="1080193"/>
            <a:ext cx="8915400" cy="3332769"/>
          </a:xfrm>
          <a:prstGeom prst="rect">
            <a:avLst/>
          </a:prstGeom>
        </p:spPr>
        <p:txBody>
          <a:bodyPr vert="horz" lIns="91440" tIns="45720" rIns="91440" bIns="45720" rtlCol="0" anchor="ctr">
            <a:normAutofit/>
          </a:bodyPr>
          <a:lstStyle/>
          <a:p>
            <a:pPr marL="77724" indent="-233172" defTabSz="621792">
              <a:spcAft>
                <a:spcPts val="600"/>
              </a:spcAft>
              <a:buFont typeface="Wingdings" panose="05000000000000000000" pitchFamily="2" charset="2"/>
              <a:buChar char="q"/>
            </a:pPr>
            <a:r>
              <a:rPr lang="en-US" b="1" kern="1200" dirty="0">
                <a:solidFill>
                  <a:schemeClr val="tx1"/>
                </a:solidFill>
                <a:latin typeface="Times New Roman" panose="02020603050405020304" pitchFamily="18" charset="0"/>
                <a:ea typeface="+mn-ea"/>
                <a:cs typeface="Times New Roman" panose="02020603050405020304" pitchFamily="18" charset="0"/>
              </a:rPr>
              <a:t>Parameters considered for the selection of Community  Head</a:t>
            </a:r>
          </a:p>
          <a:p>
            <a:pPr defTabSz="621792">
              <a:spcAft>
                <a:spcPts val="600"/>
              </a:spcAft>
            </a:pPr>
            <a:endParaRPr lang="en-US" kern="1200" dirty="0">
              <a:solidFill>
                <a:schemeClr val="tx1"/>
              </a:solidFill>
              <a:latin typeface="Times New Roman" panose="02020603050405020304" pitchFamily="18" charset="0"/>
              <a:ea typeface="+mn-ea"/>
              <a:cs typeface="Times New Roman" panose="02020603050405020304" pitchFamily="18" charset="0"/>
            </a:endParaRPr>
          </a:p>
          <a:p>
            <a:pPr marL="427482" indent="-233172" defTabSz="621792">
              <a:spcAft>
                <a:spcPts val="600"/>
              </a:spcAft>
              <a:buFont typeface="Wingdings" panose="05000000000000000000" pitchFamily="2" charset="2"/>
              <a:buChar char="q"/>
            </a:pPr>
            <a:r>
              <a:rPr lang="en-US" b="1" kern="1200" dirty="0">
                <a:solidFill>
                  <a:schemeClr val="tx1"/>
                </a:solidFill>
                <a:latin typeface="Times New Roman" panose="02020603050405020304" pitchFamily="18" charset="0"/>
                <a:ea typeface="+mn-ea"/>
                <a:cs typeface="Times New Roman" panose="02020603050405020304" pitchFamily="18" charset="0"/>
              </a:rPr>
              <a:t>Interaction Level: </a:t>
            </a:r>
            <a:r>
              <a:rPr lang="en-US" kern="1200" dirty="0">
                <a:solidFill>
                  <a:schemeClr val="tx1"/>
                </a:solidFill>
                <a:latin typeface="Times New Roman" panose="02020603050405020304" pitchFamily="18" charset="0"/>
                <a:ea typeface="+mn-ea"/>
                <a:cs typeface="Times New Roman" panose="02020603050405020304" pitchFamily="18" charset="0"/>
              </a:rPr>
              <a:t>Frequency of a  node in the community.</a:t>
            </a:r>
          </a:p>
          <a:p>
            <a:pPr marL="194310" defTabSz="621792">
              <a:spcAft>
                <a:spcPts val="600"/>
              </a:spcAft>
            </a:pPr>
            <a:endParaRPr lang="en-US" kern="1200" dirty="0">
              <a:solidFill>
                <a:schemeClr val="tx1"/>
              </a:solidFill>
              <a:latin typeface="Times New Roman" panose="02020603050405020304" pitchFamily="18" charset="0"/>
              <a:ea typeface="+mn-ea"/>
              <a:cs typeface="Times New Roman" panose="02020603050405020304" pitchFamily="18" charset="0"/>
            </a:endParaRPr>
          </a:p>
          <a:p>
            <a:pPr marL="427482" indent="-233172" defTabSz="621792">
              <a:spcAft>
                <a:spcPts val="600"/>
              </a:spcAft>
              <a:buFont typeface="Wingdings" panose="05000000000000000000" pitchFamily="2" charset="2"/>
              <a:buChar char="q"/>
            </a:pPr>
            <a:r>
              <a:rPr lang="en-US" b="1" kern="1200" dirty="0">
                <a:solidFill>
                  <a:schemeClr val="tx1"/>
                </a:solidFill>
                <a:latin typeface="Times New Roman" panose="02020603050405020304" pitchFamily="18" charset="0"/>
                <a:ea typeface="+mn-ea"/>
                <a:cs typeface="Times New Roman" panose="02020603050405020304" pitchFamily="18" charset="0"/>
              </a:rPr>
              <a:t>Energy level:  </a:t>
            </a:r>
            <a:r>
              <a:rPr lang="en-US" kern="1200" dirty="0">
                <a:solidFill>
                  <a:schemeClr val="tx1"/>
                </a:solidFill>
                <a:latin typeface="Times New Roman" panose="02020603050405020304" pitchFamily="18" charset="0"/>
                <a:ea typeface="+mn-ea"/>
                <a:cs typeface="Times New Roman" panose="02020603050405020304" pitchFamily="18" charset="0"/>
              </a:rPr>
              <a:t>A node with more energy level can actively take part in network activities.</a:t>
            </a:r>
          </a:p>
          <a:p>
            <a:pPr algn="just" defTabSz="621792">
              <a:spcAft>
                <a:spcPts val="600"/>
              </a:spcAft>
              <a:buFont typeface="Wingdings" panose="05000000000000000000" pitchFamily="2" charset="2"/>
              <a:buChar char="q"/>
            </a:pPr>
            <a:endParaRPr lang="en-US" sz="1360" kern="1200" dirty="0">
              <a:solidFill>
                <a:schemeClr val="tx1"/>
              </a:solidFill>
              <a:latin typeface="Times New Roman" panose="02020603050405020304" pitchFamily="18" charset="0"/>
              <a:ea typeface="+mn-ea"/>
              <a:cs typeface="Times New Roman" panose="02020603050405020304" pitchFamily="18" charset="0"/>
            </a:endParaRPr>
          </a:p>
          <a:p>
            <a:pPr>
              <a:spcAft>
                <a:spcPts val="600"/>
              </a:spcAft>
            </a:pPr>
            <a:endParaRPr lang="en-US" sz="2000" dirty="0"/>
          </a:p>
        </p:txBody>
      </p:sp>
      <p:sp>
        <p:nvSpPr>
          <p:cNvPr id="2" name="Footer Placeholder 5">
            <a:extLst>
              <a:ext uri="{FF2B5EF4-FFF2-40B4-BE49-F238E27FC236}">
                <a16:creationId xmlns:a16="http://schemas.microsoft.com/office/drawing/2014/main" id="{D4F8D011-AE98-F687-171D-8A31812C04DF}"/>
              </a:ext>
            </a:extLst>
          </p:cNvPr>
          <p:cNvSpPr>
            <a:spLocks/>
          </p:cNvSpPr>
          <p:nvPr/>
        </p:nvSpPr>
        <p:spPr>
          <a:xfrm>
            <a:off x="-1" y="6121322"/>
            <a:ext cx="12166600" cy="63354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algn="ctr" defTabSz="621792">
              <a:spcAft>
                <a:spcPts val="600"/>
              </a:spcAft>
            </a:pPr>
            <a:r>
              <a:rPr lang="en-US" sz="2800" kern="1200" dirty="0">
                <a:solidFill>
                  <a:schemeClr val="bg1"/>
                </a:solidFill>
                <a:latin typeface="Times New Roman" panose="02020603050405020304" pitchFamily="18" charset="0"/>
                <a:ea typeface="+mn-ea"/>
                <a:cs typeface="Times New Roman" panose="02020603050405020304" pitchFamily="18" charset="0"/>
              </a:rPr>
              <a:t> Institute of Computing, Kohat University of Science &amp; Technology, Kohat  </a:t>
            </a:r>
            <a:endParaRPr lang="en-GB" sz="2800"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1">
            <a:extLst>
              <a:ext uri="{FF2B5EF4-FFF2-40B4-BE49-F238E27FC236}">
                <a16:creationId xmlns:a16="http://schemas.microsoft.com/office/drawing/2014/main" id="{5A6C4F55-AC91-705B-E332-334A21DC8FE3}"/>
              </a:ext>
            </a:extLst>
          </p:cNvPr>
          <p:cNvSpPr txBox="1">
            <a:spLocks/>
          </p:cNvSpPr>
          <p:nvPr/>
        </p:nvSpPr>
        <p:spPr>
          <a:xfrm>
            <a:off x="11569702" y="6323795"/>
            <a:ext cx="622298" cy="228599"/>
          </a:xfrm>
          <a:prstGeom prst="rect">
            <a:avLst/>
          </a:prstGeom>
        </p:spPr>
        <p:txBody>
          <a:bodyPr vert="horz" lIns="91440" tIns="45720" rIns="91440" bIns="45720" rtlCol="0" anchor="ctr"/>
          <a:lstStyle>
            <a:defPPr>
              <a:defRPr lang="x-non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21792">
              <a:spcAft>
                <a:spcPts val="600"/>
              </a:spcAft>
            </a:pPr>
            <a:r>
              <a:rPr lang="en-US" sz="2400" b="1" kern="1200" dirty="0">
                <a:solidFill>
                  <a:schemeClr val="bg1"/>
                </a:solidFill>
                <a:latin typeface="Times New Roman" panose="02020603050405020304" pitchFamily="18" charset="0"/>
                <a:ea typeface="+mn-ea"/>
                <a:cs typeface="Times New Roman" panose="02020603050405020304" pitchFamily="18" charset="0"/>
              </a:rPr>
              <a:t>11</a:t>
            </a:r>
            <a:endParaRPr 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19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Tm="2484">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Graphic 16" descr="Users">
            <a:extLst>
              <a:ext uri="{FF2B5EF4-FFF2-40B4-BE49-F238E27FC236}">
                <a16:creationId xmlns:a16="http://schemas.microsoft.com/office/drawing/2014/main" id="{1C069E7A-0622-CB16-590B-5617C5357E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0600" y="1066800"/>
            <a:ext cx="1905000" cy="2651499"/>
          </a:xfrm>
          <a:prstGeom prst="rect">
            <a:avLst/>
          </a:prstGeom>
        </p:spPr>
      </p:pic>
      <p:sp>
        <p:nvSpPr>
          <p:cNvPr id="2" name="Title 1">
            <a:extLst>
              <a:ext uri="{FF2B5EF4-FFF2-40B4-BE49-F238E27FC236}">
                <a16:creationId xmlns:a16="http://schemas.microsoft.com/office/drawing/2014/main" id="{FEC4BE2A-F6C7-25B1-E31C-359E80B57A3B}"/>
              </a:ext>
            </a:extLst>
          </p:cNvPr>
          <p:cNvSpPr>
            <a:spLocks noGrp="1"/>
          </p:cNvSpPr>
          <p:nvPr>
            <p:ph type="title"/>
          </p:nvPr>
        </p:nvSpPr>
        <p:spPr>
          <a:xfrm>
            <a:off x="0" y="0"/>
            <a:ext cx="12160240" cy="685800"/>
          </a:xfrm>
          <a:ln>
            <a:noFill/>
          </a:ln>
        </p:spPr>
        <p:style>
          <a:lnRef idx="2">
            <a:schemeClr val="dk1"/>
          </a:lnRef>
          <a:fillRef idx="1">
            <a:schemeClr val="lt1"/>
          </a:fillRef>
          <a:effectRef idx="0">
            <a:schemeClr val="dk1"/>
          </a:effectRef>
          <a:fontRef idx="minor">
            <a:schemeClr val="dk1"/>
          </a:fontRef>
        </p:style>
        <p:txBody>
          <a:bodyPr>
            <a:noAutofit/>
          </a:bodyPr>
          <a:lstStyle/>
          <a:p>
            <a:r>
              <a:rPr lang="en-US" sz="3000" dirty="0">
                <a:solidFill>
                  <a:schemeClr val="tx1"/>
                </a:solidFill>
                <a:latin typeface="Times New Roman" panose="02020603050405020304" pitchFamily="18" charset="0"/>
                <a:cs typeface="Times New Roman" panose="02020603050405020304" pitchFamily="18" charset="0"/>
              </a:rPr>
              <a:t>ROLE OF SELECTED COMMUNITY HEAD (SCH)</a:t>
            </a:r>
          </a:p>
        </p:txBody>
      </p:sp>
      <p:sp>
        <p:nvSpPr>
          <p:cNvPr id="4" name="Content Placeholder 2">
            <a:extLst>
              <a:ext uri="{FF2B5EF4-FFF2-40B4-BE49-F238E27FC236}">
                <a16:creationId xmlns:a16="http://schemas.microsoft.com/office/drawing/2014/main" id="{4B03E9E4-AC26-4633-F452-D1231513D250}"/>
              </a:ext>
            </a:extLst>
          </p:cNvPr>
          <p:cNvSpPr>
            <a:spLocks noGrp="1"/>
          </p:cNvSpPr>
          <p:nvPr>
            <p:ph idx="1"/>
          </p:nvPr>
        </p:nvSpPr>
        <p:spPr>
          <a:xfrm>
            <a:off x="3098800" y="1600199"/>
            <a:ext cx="8229600" cy="3424761"/>
          </a:xfrm>
        </p:spPr>
        <p:txBody>
          <a:bodyPr vert="horz" lIns="91440" tIns="45720" rIns="91440" bIns="45720" rtlCol="0" anchor="ctr">
            <a:normAutofit/>
          </a:bodyPr>
          <a:lstStyle/>
          <a:p>
            <a:pPr marL="581025" marR="0" lvl="0" indent="-581025" algn="just" defTabSz="914400" rtl="0" eaLnBrk="1" fontAlgn="auto" latinLnBrk="0" hangingPunct="1">
              <a:lnSpc>
                <a:spcPct val="120000"/>
              </a:lnSpc>
              <a:spcBef>
                <a:spcPts val="0"/>
              </a:spcBef>
              <a:spcAft>
                <a:spcPts val="0"/>
              </a:spcAft>
              <a:buClrTx/>
              <a:buSzTx/>
              <a:buFont typeface="Wingdings" panose="05000000000000000000" pitchFamily="2" charset="2"/>
              <a:buChar char="q"/>
              <a:tabLst>
                <a:tab pos="352425" algn="l"/>
              </a:tabLst>
              <a:defRPr/>
            </a:pPr>
            <a:r>
              <a:rPr lang="en-US" sz="2400" dirty="0">
                <a:solidFill>
                  <a:schemeClr val="tx1"/>
                </a:solidFill>
                <a:latin typeface="Times New Roman" panose="02020603050405020304" pitchFamily="18" charset="0"/>
                <a:cs typeface="Times New Roman" panose="02020603050405020304" pitchFamily="18" charset="0"/>
              </a:rPr>
              <a:t>To stimulate selfish node </a:t>
            </a:r>
          </a:p>
          <a:p>
            <a:pPr marL="581025" marR="0" lvl="0" indent="-581025" algn="just" defTabSz="914400" rtl="0" eaLnBrk="1" fontAlgn="auto" latinLnBrk="0" hangingPunct="1">
              <a:lnSpc>
                <a:spcPct val="120000"/>
              </a:lnSpc>
              <a:spcBef>
                <a:spcPts val="0"/>
              </a:spcBef>
              <a:spcAft>
                <a:spcPts val="0"/>
              </a:spcAft>
              <a:buClrTx/>
              <a:buSzTx/>
              <a:buFont typeface="Wingdings" panose="05000000000000000000" pitchFamily="2" charset="2"/>
              <a:buChar char="q"/>
              <a:tabLst/>
              <a:defRPr/>
            </a:pPr>
            <a:r>
              <a:rPr lang="en-US" sz="2400" dirty="0">
                <a:solidFill>
                  <a:schemeClr val="tx1"/>
                </a:solidFill>
                <a:latin typeface="Times New Roman" panose="02020603050405020304" pitchFamily="18" charset="0"/>
                <a:cs typeface="Times New Roman" panose="02020603050405020304" pitchFamily="18" charset="0"/>
              </a:rPr>
              <a:t>To Mange VC in the network.</a:t>
            </a:r>
          </a:p>
          <a:p>
            <a:pPr marL="633413" marR="0" lvl="0" indent="-633413" algn="just" defTabSz="914400" rtl="0" eaLnBrk="1" fontAlgn="auto" latinLnBrk="0" hangingPunct="1">
              <a:lnSpc>
                <a:spcPct val="120000"/>
              </a:lnSpc>
              <a:spcBef>
                <a:spcPts val="0"/>
              </a:spcBef>
              <a:spcAft>
                <a:spcPts val="0"/>
              </a:spcAft>
              <a:buClrTx/>
              <a:buSzTx/>
              <a:buFont typeface="Wingdings" panose="05000000000000000000" pitchFamily="2" charset="2"/>
              <a:buChar char="q"/>
              <a:tabLst/>
              <a:defRPr/>
            </a:pPr>
            <a:r>
              <a:rPr lang="en-US" sz="2400" dirty="0">
                <a:solidFill>
                  <a:schemeClr val="tx1"/>
                </a:solidFill>
                <a:latin typeface="Times New Roman" panose="02020603050405020304" pitchFamily="18" charset="0"/>
                <a:cs typeface="Times New Roman" panose="02020603050405020304" pitchFamily="18" charset="0"/>
              </a:rPr>
              <a:t>Monitors the network to identify selfish behavior of node if TVC not mismatch.</a:t>
            </a:r>
          </a:p>
          <a:p>
            <a:pPr marL="633413" marR="0" lvl="0" indent="-633413" algn="just" defTabSz="914400" rtl="0" eaLnBrk="1" fontAlgn="auto" latinLnBrk="0" hangingPunct="1">
              <a:lnSpc>
                <a:spcPct val="120000"/>
              </a:lnSpc>
              <a:spcBef>
                <a:spcPts val="0"/>
              </a:spcBef>
              <a:spcAft>
                <a:spcPts val="0"/>
              </a:spcAft>
              <a:buClrTx/>
              <a:buSzTx/>
              <a:buFont typeface="Wingdings" panose="05000000000000000000" pitchFamily="2" charset="2"/>
              <a:buChar char="q"/>
              <a:tabLst/>
              <a:defRPr/>
            </a:pPr>
            <a:r>
              <a:rPr lang="en-US" sz="2400" dirty="0">
                <a:solidFill>
                  <a:schemeClr val="tx1"/>
                </a:solidFill>
                <a:latin typeface="Times New Roman" panose="02020603050405020304" pitchFamily="18" charset="0"/>
                <a:cs typeface="Times New Roman" panose="02020603050405020304" pitchFamily="18" charset="0"/>
              </a:rPr>
              <a:t>To verify  the TVCs from its neighbor nodes.</a:t>
            </a:r>
          </a:p>
          <a:p>
            <a:pPr marL="633413" marR="0" lvl="0" indent="-633413" algn="just" defTabSz="914400" rtl="0" eaLnBrk="1" fontAlgn="auto" latinLnBrk="0" hangingPunct="1">
              <a:lnSpc>
                <a:spcPct val="120000"/>
              </a:lnSpc>
              <a:spcBef>
                <a:spcPts val="0"/>
              </a:spcBef>
              <a:spcAft>
                <a:spcPts val="0"/>
              </a:spcAft>
              <a:buClrTx/>
              <a:buSzTx/>
              <a:buFont typeface="Wingdings" panose="05000000000000000000" pitchFamily="2" charset="2"/>
              <a:buChar char="q"/>
              <a:tabLst/>
              <a:defRPr/>
            </a:pPr>
            <a:r>
              <a:rPr lang="en-US" sz="2400" dirty="0">
                <a:latin typeface="Times New Roman" panose="02020603050405020304" pitchFamily="18" charset="0"/>
                <a:cs typeface="Times New Roman" panose="02020603050405020304" pitchFamily="18" charset="0"/>
              </a:rPr>
              <a:t>To validate the useful communication using feedback.</a:t>
            </a:r>
            <a:endParaRPr lang="en-US" sz="2400" dirty="0">
              <a:solidFill>
                <a:schemeClr val="tx1"/>
              </a:solidFill>
              <a:latin typeface="Times New Roman" panose="02020603050405020304" pitchFamily="18" charset="0"/>
              <a:cs typeface="Times New Roman" panose="02020603050405020304" pitchFamily="18" charset="0"/>
            </a:endParaRPr>
          </a:p>
          <a:p>
            <a:pPr marL="0" indent="0">
              <a:lnSpc>
                <a:spcPct val="200000"/>
              </a:lnSpc>
              <a:spcBef>
                <a:spcPts val="0"/>
              </a:spcBef>
              <a:buNone/>
              <a:defRPr/>
            </a:pPr>
            <a:endParaRPr lang="en-GB" sz="2000" dirty="0">
              <a:solidFill>
                <a:schemeClr val="tx1"/>
              </a:solidFill>
            </a:endParaRP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3" name="Footer Placeholder 5">
            <a:extLst>
              <a:ext uri="{FF2B5EF4-FFF2-40B4-BE49-F238E27FC236}">
                <a16:creationId xmlns:a16="http://schemas.microsoft.com/office/drawing/2014/main" id="{8931645F-FBF8-9664-11B5-F27A4E01C669}"/>
              </a:ext>
            </a:extLst>
          </p:cNvPr>
          <p:cNvSpPr>
            <a:spLocks noGrp="1"/>
          </p:cNvSpPr>
          <p:nvPr>
            <p:ph type="ftr" sz="quarter" idx="11"/>
          </p:nvPr>
        </p:nvSpPr>
        <p:spPr>
          <a:xfrm>
            <a:off x="0" y="6233158"/>
            <a:ext cx="12191999" cy="685800"/>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algn="ctr"/>
            <a:r>
              <a:rPr lang="en-US" sz="2800" dirty="0">
                <a:solidFill>
                  <a:schemeClr val="bg1"/>
                </a:solidFill>
                <a:latin typeface="Times New Roman" panose="02020603050405020304" pitchFamily="18" charset="0"/>
                <a:cs typeface="Times New Roman" panose="02020603050405020304" pitchFamily="18" charset="0"/>
              </a:rPr>
              <a:t> Institute of Computing, Kohat University of Science &amp; Technology, Kohat  </a:t>
            </a:r>
            <a:endParaRPr lang="en-GB" sz="2800" dirty="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1">
            <a:extLst>
              <a:ext uri="{FF2B5EF4-FFF2-40B4-BE49-F238E27FC236}">
                <a16:creationId xmlns:a16="http://schemas.microsoft.com/office/drawing/2014/main" id="{14ABCE8F-05CD-93D3-9DCB-AF5B88926E71}"/>
              </a:ext>
            </a:extLst>
          </p:cNvPr>
          <p:cNvSpPr txBox="1">
            <a:spLocks/>
          </p:cNvSpPr>
          <p:nvPr/>
        </p:nvSpPr>
        <p:spPr>
          <a:xfrm>
            <a:off x="11614160" y="6400800"/>
            <a:ext cx="501640" cy="320042"/>
          </a:xfrm>
          <a:prstGeom prst="rect">
            <a:avLst/>
          </a:prstGeom>
        </p:spPr>
        <p:txBody>
          <a:bodyPr vert="horz" lIns="91440" tIns="45720" rIns="91440" bIns="45720" rtlCol="0" anchor="ctr"/>
          <a:lstStyle>
            <a:defPPr>
              <a:defRPr lang="x-non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lumMod val="95000"/>
                  </a:schemeClr>
                </a:solidFill>
                <a:latin typeface="Times New Roman" panose="02020603050405020304" pitchFamily="18" charset="0"/>
                <a:cs typeface="Times New Roman" panose="02020603050405020304" pitchFamily="18" charset="0"/>
              </a:rPr>
              <a:t>12</a:t>
            </a:r>
          </a:p>
        </p:txBody>
      </p:sp>
      <p:sp>
        <p:nvSpPr>
          <p:cNvPr id="6" name="Title 1">
            <a:extLst>
              <a:ext uri="{FF2B5EF4-FFF2-40B4-BE49-F238E27FC236}">
                <a16:creationId xmlns:a16="http://schemas.microsoft.com/office/drawing/2014/main" id="{CAC2F259-1BD7-8B08-6CE9-BE7FC2F07F1D}"/>
              </a:ext>
            </a:extLst>
          </p:cNvPr>
          <p:cNvSpPr txBox="1">
            <a:spLocks/>
          </p:cNvSpPr>
          <p:nvPr/>
        </p:nvSpPr>
        <p:spPr>
          <a:xfrm>
            <a:off x="990600" y="2836006"/>
            <a:ext cx="2057400" cy="685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0928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Tm="2484">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B50EC-845B-93CE-3D6E-4D1876B21DA7}"/>
              </a:ext>
            </a:extLst>
          </p:cNvPr>
          <p:cNvSpPr>
            <a:spLocks noGrp="1"/>
          </p:cNvSpPr>
          <p:nvPr>
            <p:ph type="title"/>
          </p:nvPr>
        </p:nvSpPr>
        <p:spPr>
          <a:xfrm>
            <a:off x="558800" y="-77017"/>
            <a:ext cx="6172200" cy="854075"/>
          </a:xfrm>
          <a:ln>
            <a:noFill/>
          </a:ln>
        </p:spPr>
        <p:style>
          <a:lnRef idx="2">
            <a:schemeClr val="dk1"/>
          </a:lnRef>
          <a:fillRef idx="1">
            <a:schemeClr val="lt1"/>
          </a:fillRef>
          <a:effectRef idx="0">
            <a:schemeClr val="dk1"/>
          </a:effectRef>
          <a:fontRef idx="minor">
            <a:schemeClr val="dk1"/>
          </a:fontRef>
        </p:style>
        <p:txBody>
          <a:bodyPr>
            <a:normAutofit/>
          </a:bodyPr>
          <a:lstStyle/>
          <a:p>
            <a:r>
              <a:rPr lang="en-US" sz="3000" dirty="0">
                <a:solidFill>
                  <a:schemeClr val="tx1"/>
                </a:solidFill>
                <a:latin typeface="Times New Roman" panose="02020603050405020304" pitchFamily="18" charset="0"/>
                <a:cs typeface="Times New Roman" panose="02020603050405020304" pitchFamily="18" charset="0"/>
              </a:rPr>
              <a:t>Equations for RCC and IL Calculation: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D0F5C2-C715-6A23-015B-F93FB3940B0C}"/>
                  </a:ext>
                </a:extLst>
              </p:cNvPr>
              <p:cNvSpPr>
                <a:spLocks noGrp="1"/>
              </p:cNvSpPr>
              <p:nvPr>
                <p:ph idx="1"/>
              </p:nvPr>
            </p:nvSpPr>
            <p:spPr>
              <a:xfrm>
                <a:off x="533400" y="895569"/>
                <a:ext cx="6394938" cy="5066862"/>
              </a:xfrm>
            </p:spPr>
            <p:txBody>
              <a:bodyPr>
                <a:noAutofit/>
              </a:bodyPr>
              <a:lstStyle/>
              <a:p>
                <a:pPr marL="457200" indent="-457200">
                  <a:buFont typeface="Wingdings" panose="05000000000000000000" pitchFamily="2" charset="2"/>
                  <a:buChar char="q"/>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Ratio of  common connection (RCC):</a:t>
                </a:r>
              </a:p>
              <a:p>
                <a:pPr marL="0" indent="0">
                  <a:buNone/>
                </a:pPr>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i="1"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𝑅𝐶</m:t>
                    </m:r>
                    <m:sSub>
                      <m:sSubPr>
                        <m:ctrlP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𝐶</m:t>
                        </m:r>
                      </m:e>
                      <m:sub>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𝑗</m:t>
                        </m:r>
                      </m:sub>
                    </m:sSub>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f>
                      <m:fPr>
                        <m:ctrlP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𝐶𝑜𝑚𝑚𝐶𝑜𝑛𝑛</m:t>
                            </m:r>
                          </m:e>
                          <m:sub>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𝑗</m:t>
                            </m:r>
                          </m:sub>
                        </m:sSub>
                      </m:num>
                      <m:den>
                        <m:sSub>
                          <m:sSubPr>
                            <m:ctrlP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𝐴𝑙𝑙𝐶𝑜𝑛𝑛</m:t>
                            </m:r>
                          </m:e>
                          <m:sub>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𝐴𝑙𝑙𝐶𝑜𝑛𝑛</m:t>
                            </m:r>
                          </m:e>
                          <m:sub>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𝑗</m:t>
                            </m:r>
                          </m:sub>
                        </m:sSub>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𝐶𝑜𝑚𝑚𝐶𝑜𝑛𝑛</m:t>
                            </m:r>
                          </m:e>
                          <m:sub>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𝑗</m:t>
                            </m:r>
                          </m:sub>
                        </m:sSub>
                      </m:den>
                    </m:f>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     (1</m:t>
                    </m:r>
                    <m:r>
                      <a:rPr lang="en-US" sz="2000" i="1"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oMath>
                </a14:m>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solidFill>
                      <a:srgbClr val="000000"/>
                    </a:solidFill>
                    <a:latin typeface="Times New Roman" panose="02020603050405020304" pitchFamily="18" charset="0"/>
                    <a:cs typeface="Times New Roman" panose="02020603050405020304" pitchFamily="18" charset="0"/>
                  </a:rPr>
                  <a:t> The FI between two nodes </a:t>
                </a:r>
                <a:r>
                  <a:rPr lang="en-US" sz="2000" dirty="0" err="1">
                    <a:solidFill>
                      <a:srgbClr val="000000"/>
                    </a:solidFill>
                    <a:latin typeface="Times New Roman" panose="02020603050405020304" pitchFamily="18" charset="0"/>
                    <a:cs typeface="Times New Roman" panose="02020603050405020304" pitchFamily="18" charset="0"/>
                  </a:rPr>
                  <a:t>i</a:t>
                </a:r>
                <a:r>
                  <a:rPr lang="en-US" sz="2000" dirty="0">
                    <a:solidFill>
                      <a:srgbClr val="000000"/>
                    </a:solidFill>
                    <a:latin typeface="Times New Roman" panose="02020603050405020304" pitchFamily="18" charset="0"/>
                    <a:cs typeface="Times New Roman" panose="02020603050405020304" pitchFamily="18" charset="0"/>
                  </a:rPr>
                  <a:t> and j can be shown as:</a:t>
                </a:r>
              </a:p>
              <a:p>
                <a:pPr marL="0" indent="0">
                  <a:buNone/>
                </a:pPr>
                <a:r>
                  <a:rPr lang="en-US" sz="20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𝐹𝐼</m:t>
                        </m:r>
                      </m:e>
                      <m:sub>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𝑖</m:t>
                        </m:r>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m:t>
                        </m:r>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𝑗</m:t>
                        </m:r>
                      </m:sub>
                    </m:sSub>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m:t>
                    </m:r>
                    <m:f>
                      <m:fPr>
                        <m:ctrlP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ctrlPr>
                      </m:fPr>
                      <m:num>
                        <m:f>
                          <m:fPr>
                            <m:ctrlP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𝑁</m:t>
                                </m:r>
                              </m:e>
                              <m:sub>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𝑖</m:t>
                                </m:r>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m:t>
                                </m:r>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𝑗</m:t>
                                </m:r>
                              </m:sub>
                            </m:sSub>
                          </m:num>
                          <m:den>
                            <m:sSub>
                              <m:sSubPr>
                                <m:ctrlP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𝑇</m:t>
                                </m:r>
                              </m:e>
                              <m:sub>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𝑖</m:t>
                                </m:r>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m:t>
                                </m:r>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𝑗</m:t>
                                </m:r>
                              </m:sub>
                            </m:sSub>
                          </m:den>
                        </m:f>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 </m:t>
                        </m:r>
                        <m:sSub>
                          <m:sSubPr>
                            <m:ctrlP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ctrlPr>
                          </m:sSubPr>
                          <m:e>
                            <m:r>
                              <m:rPr>
                                <m:sty m:val="p"/>
                              </m:rPr>
                              <a:rPr lang="en-US" sz="2000" i="0">
                                <a:solidFill>
                                  <a:srgbClr val="000000"/>
                                </a:solidFill>
                                <a:latin typeface="Cambria Math" panose="02040503050406030204" pitchFamily="18" charset="0"/>
                                <a:ea typeface="Cambria Math" panose="02040503050406030204" pitchFamily="18" charset="0"/>
                                <a:cs typeface="Cambria Math" panose="02040503050406030204" pitchFamily="18" charset="0"/>
                              </a:rPr>
                              <m:t>N</m:t>
                            </m:r>
                          </m:e>
                          <m:sub>
                            <m:r>
                              <m:rPr>
                                <m:sty m:val="p"/>
                              </m:rPr>
                              <a:rPr lang="en-US" sz="2000" i="0">
                                <a:solidFill>
                                  <a:srgbClr val="000000"/>
                                </a:solidFill>
                                <a:latin typeface="Cambria Math" panose="02040503050406030204" pitchFamily="18" charset="0"/>
                                <a:ea typeface="Cambria Math" panose="02040503050406030204" pitchFamily="18" charset="0"/>
                                <a:cs typeface="Cambria Math" panose="02040503050406030204" pitchFamily="18" charset="0"/>
                              </a:rPr>
                              <m:t>min</m:t>
                            </m:r>
                          </m:sub>
                        </m:sSub>
                      </m:num>
                      <m:den>
                        <m:sSub>
                          <m:sSubPr>
                            <m:ctrlP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𝑁</m:t>
                            </m:r>
                          </m:e>
                          <m:sub>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𝑚𝑎𝑥</m:t>
                            </m:r>
                          </m:sub>
                        </m:sSub>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𝑁</m:t>
                            </m:r>
                          </m:e>
                          <m:sub>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𝑚𝑖𝑛</m:t>
                            </m:r>
                          </m:sub>
                        </m:sSub>
                      </m:den>
                    </m:f>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 </m:t>
                    </m:r>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𝑋</m:t>
                    </m:r>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 </m:t>
                    </m:r>
                    <m:r>
                      <a:rPr lang="en-US" sz="2000" i="0">
                        <a:solidFill>
                          <a:srgbClr val="000000"/>
                        </a:solidFill>
                        <a:latin typeface="Cambria Math" panose="02040503050406030204" pitchFamily="18" charset="0"/>
                        <a:ea typeface="Cambria Math" panose="02040503050406030204" pitchFamily="18" charset="0"/>
                        <a:cs typeface="Cambria Math" panose="02040503050406030204" pitchFamily="18" charset="0"/>
                      </a:rPr>
                      <m:t>100</m:t>
                    </m:r>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             </m:t>
                    </m:r>
                    <m:r>
                      <a:rPr lang="en-US" sz="2000" b="0" i="1" smtClean="0">
                        <a:solidFill>
                          <a:srgbClr val="000000"/>
                        </a:solidFill>
                        <a:latin typeface="Cambria Math" panose="02040503050406030204" pitchFamily="18" charset="0"/>
                        <a:ea typeface="Cambria Math" panose="02040503050406030204" pitchFamily="18" charset="0"/>
                        <a:cs typeface="Cambria Math" panose="02040503050406030204" pitchFamily="18" charset="0"/>
                      </a:rPr>
                      <m:t>                  </m:t>
                    </m:r>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(2)</m:t>
                    </m:r>
                  </m:oMath>
                </a14:m>
                <a:endParaRPr lang="en-US" sz="2000" i="1"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Interaction Level </a:t>
                </a:r>
                <a:r>
                  <a:rPr lang="en-US" sz="2000" dirty="0">
                    <a:solidFill>
                      <a:srgbClr val="000000"/>
                    </a:solidFill>
                    <a:latin typeface="Times New Roman" panose="02020603050405020304" pitchFamily="18" charset="0"/>
                    <a:cs typeface="Times New Roman" panose="02020603050405020304" pitchFamily="18" charset="0"/>
                  </a:rPr>
                  <a:t>between two nodes </a:t>
                </a:r>
                <a:r>
                  <a:rPr lang="en-US" sz="2000" dirty="0" err="1">
                    <a:solidFill>
                      <a:srgbClr val="000000"/>
                    </a:solidFill>
                    <a:latin typeface="Times New Roman" panose="02020603050405020304" pitchFamily="18" charset="0"/>
                    <a:cs typeface="Times New Roman" panose="02020603050405020304" pitchFamily="18" charset="0"/>
                  </a:rPr>
                  <a:t>i</a:t>
                </a:r>
                <a:r>
                  <a:rPr lang="en-US" sz="2000" dirty="0">
                    <a:solidFill>
                      <a:srgbClr val="000000"/>
                    </a:solidFill>
                    <a:latin typeface="Times New Roman" panose="02020603050405020304" pitchFamily="18" charset="0"/>
                    <a:cs typeface="Times New Roman" panose="02020603050405020304" pitchFamily="18" charset="0"/>
                  </a:rPr>
                  <a:t> and j </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can be denoted as </a:t>
                </a: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𝐼</m:t>
                    </m:r>
                    <m:sSub>
                      <m:sSubPr>
                        <m:ctrlP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𝐿</m:t>
                        </m:r>
                      </m:e>
                      <m:sub>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𝑖</m:t>
                        </m:r>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m:t>
                        </m:r>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𝑗</m:t>
                        </m:r>
                      </m:sub>
                    </m:sSub>
                  </m:oMath>
                </a14:m>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000" b="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i="1"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𝐼</m:t>
                    </m:r>
                    <m:sSub>
                      <m:sSubPr>
                        <m:ctrlP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𝐿</m:t>
                        </m:r>
                      </m:e>
                      <m:sub>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𝑗</m:t>
                        </m:r>
                      </m:sub>
                    </m:sSub>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f>
                      <m:fPr>
                        <m:ctrlP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𝑤</m:t>
                            </m:r>
                          </m:e>
                          <m:sub>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𝐼</m:t>
                        </m:r>
                        <m:sSub>
                          <m:sSubPr>
                            <m:ctrlP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𝐹</m:t>
                            </m:r>
                          </m:e>
                          <m:sub>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𝑗</m:t>
                            </m:r>
                          </m:sub>
                        </m:sSub>
                      </m:num>
                      <m:den>
                        <m:sSub>
                          <m:sSubPr>
                            <m:ctrlP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sSub>
                              <m:sSubPr>
                                <m:ctrlP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𝑤</m:t>
                                </m:r>
                              </m:e>
                              <m:sub>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2</m:t>
                                </m:r>
                              </m:sub>
                            </m:sSub>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𝐸𝑟𝑟𝑅𝑎𝑡𝑒</m:t>
                            </m:r>
                          </m:e>
                          <m:sub>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𝑗</m:t>
                            </m:r>
                          </m:sub>
                        </m:sSub>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sSub>
                              <m:sSubPr>
                                <m:ctrlP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𝑤</m:t>
                                </m:r>
                              </m:e>
                              <m:sub>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3</m:t>
                                </m:r>
                              </m:sub>
                            </m:sSub>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𝐿𝑎𝑡𝑒𝑛𝑐𝑦</m:t>
                            </m:r>
                          </m:e>
                          <m:sub>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𝑗</m:t>
                            </m:r>
                          </m:sub>
                        </m:sSub>
                      </m:den>
                    </m:f>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     </m:t>
                    </m:r>
                    <m:r>
                      <a:rPr lang="en-US" sz="2000" b="0" i="1"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            </m:t>
                    </m:r>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r>
                      <a:rPr lang="en-US" sz="2000" b="0" i="1"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3</m:t>
                    </m:r>
                    <m:r>
                      <a:rPr lang="en-US" sz="2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oMath>
                </a14:m>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B4D0F5C2-C715-6A23-015B-F93FB3940B0C}"/>
                  </a:ext>
                </a:extLst>
              </p:cNvPr>
              <p:cNvSpPr>
                <a:spLocks noGrp="1" noRot="1" noChangeAspect="1" noMove="1" noResize="1" noEditPoints="1" noAdjustHandles="1" noChangeArrowheads="1" noChangeShapeType="1" noTextEdit="1"/>
              </p:cNvSpPr>
              <p:nvPr>
                <p:ph idx="1"/>
              </p:nvPr>
            </p:nvSpPr>
            <p:spPr>
              <a:xfrm>
                <a:off x="533400" y="895569"/>
                <a:ext cx="6394938" cy="5066862"/>
              </a:xfrm>
              <a:blipFill>
                <a:blip r:embed="rId2"/>
                <a:stretch>
                  <a:fillRect l="-858" t="-1324"/>
                </a:stretch>
              </a:blipFill>
            </p:spPr>
            <p:txBody>
              <a:bodyPr/>
              <a:lstStyle/>
              <a:p>
                <a:r>
                  <a:rPr lang="en-US">
                    <a:noFill/>
                  </a:rPr>
                  <a:t> </a:t>
                </a:r>
              </a:p>
            </p:txBody>
          </p:sp>
        </mc:Fallback>
      </mc:AlternateContent>
      <p:sp>
        <p:nvSpPr>
          <p:cNvPr id="4" name="Footer Placeholder 5">
            <a:extLst>
              <a:ext uri="{FF2B5EF4-FFF2-40B4-BE49-F238E27FC236}">
                <a16:creationId xmlns:a16="http://schemas.microsoft.com/office/drawing/2014/main" id="{76EE57F3-2BEC-5C34-EB35-D9B774F70F89}"/>
              </a:ext>
            </a:extLst>
          </p:cNvPr>
          <p:cNvSpPr>
            <a:spLocks noGrp="1"/>
          </p:cNvSpPr>
          <p:nvPr>
            <p:ph type="ftr" sz="quarter" idx="11"/>
          </p:nvPr>
        </p:nvSpPr>
        <p:spPr>
          <a:xfrm>
            <a:off x="0" y="6248400"/>
            <a:ext cx="12191999" cy="609599"/>
          </a:xfr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Institute of Computing, Kohat University of Science &amp; Technology, Kohat  </a:t>
            </a:r>
            <a:endParaRPr kumimoji="0" lang="en-GB" sz="2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5" name="Slide Number Placeholder 1">
            <a:extLst>
              <a:ext uri="{FF2B5EF4-FFF2-40B4-BE49-F238E27FC236}">
                <a16:creationId xmlns:a16="http://schemas.microsoft.com/office/drawing/2014/main" id="{7979B1A5-2921-58B1-AB4B-F5BA83ACE8A2}"/>
              </a:ext>
            </a:extLst>
          </p:cNvPr>
          <p:cNvSpPr txBox="1">
            <a:spLocks/>
          </p:cNvSpPr>
          <p:nvPr/>
        </p:nvSpPr>
        <p:spPr>
          <a:xfrm>
            <a:off x="11201400" y="6370636"/>
            <a:ext cx="1447800" cy="365125"/>
          </a:xfrm>
          <a:prstGeom prst="rect">
            <a:avLst/>
          </a:prstGeom>
        </p:spPr>
        <p:txBody>
          <a:bodyPr vert="horz" lIns="91440" tIns="45720" rIns="91440" bIns="45720" rtlCol="0" anchor="ctr"/>
          <a:lstStyle>
            <a:defPPr>
              <a:defRPr lang="x-non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95000"/>
                  </a:prstClr>
                </a:solidFill>
                <a:effectLst/>
                <a:uLnTx/>
                <a:uFillTx/>
                <a:latin typeface="Times New Roman" panose="02020603050405020304" pitchFamily="18" charset="0"/>
                <a:ea typeface="+mn-ea"/>
                <a:cs typeface="Times New Roman" panose="02020603050405020304" pitchFamily="18" charset="0"/>
              </a:rPr>
              <a:t>13</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F7CDF58D-EAD7-8E51-F547-C0F9D4C02214}"/>
                  </a:ext>
                </a:extLst>
              </p:cNvPr>
              <p:cNvSpPr txBox="1">
                <a:spLocks/>
              </p:cNvSpPr>
              <p:nvPr/>
            </p:nvSpPr>
            <p:spPr>
              <a:xfrm>
                <a:off x="7239000" y="895569"/>
                <a:ext cx="4962144" cy="4419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Wingdings" panose="05000000000000000000" pitchFamily="2" charset="2"/>
                  <a:buChar char="q"/>
                </a:pPr>
                <a:r>
                  <a:rPr lang="en-US" sz="2000" dirty="0">
                    <a:solidFill>
                      <a:srgbClr val="000000"/>
                    </a:solidFill>
                    <a:latin typeface="Times New Roman" panose="02020603050405020304" pitchFamily="18" charset="0"/>
                    <a:cs typeface="Times New Roman" panose="02020603050405020304" pitchFamily="18" charset="0"/>
                  </a:rPr>
                  <a:t>R</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eceiving virtual currency (RVC):</a:t>
                </a:r>
              </a:p>
              <a:p>
                <a:pPr marL="0" indent="0">
                  <a:buFont typeface="Arial" panose="020B0604020202020204" pitchFamily="34" charset="0"/>
                  <a:buNone/>
                </a:pPr>
                <a:endPar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Sup>
                        <m:sSubSupPr>
                          <m:ctrlPr>
                            <a:rPr lang="en-US" sz="2000" i="1" smtClean="0">
                              <a:solidFill>
                                <a:srgbClr val="000000"/>
                              </a:solidFill>
                              <a:latin typeface="Cambria Math" panose="02040503050406030204" pitchFamily="18" charset="0"/>
                              <a:ea typeface="Cambria Math" panose="02040503050406030204" pitchFamily="18" charset="0"/>
                              <a:cs typeface="Cambria Math" panose="02040503050406030204" pitchFamily="18" charset="0"/>
                            </a:rPr>
                          </m:ctrlPr>
                        </m:sSubSupPr>
                        <m:e>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𝑅𝑅</m:t>
                          </m:r>
                        </m:e>
                        <m:sub>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𝑖</m:t>
                          </m:r>
                        </m:sub>
                        <m:sup>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𝑡</m:t>
                          </m:r>
                        </m:sup>
                      </m:sSubSup>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m:t>
                      </m:r>
                      <m:f>
                        <m:fPr>
                          <m:ctrlP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ctrlPr>
                        </m:fPr>
                        <m:num>
                          <m:sSubSup>
                            <m:sSubSupPr>
                              <m:ctrlP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ctrlPr>
                            </m:sSubSupPr>
                            <m:e>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𝐸</m:t>
                              </m:r>
                            </m:e>
                            <m:sub>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𝑖</m:t>
                              </m:r>
                            </m:sub>
                            <m:sup>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𝑐𝑢𝑟𝑟𝑒𝑛𝑡</m:t>
                              </m:r>
                            </m:sup>
                          </m:sSubSup>
                        </m:num>
                        <m:den>
                          <m:sSubSup>
                            <m:sSubSupPr>
                              <m:ctrlP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ctrlPr>
                            </m:sSubSupPr>
                            <m:e>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𝐸</m:t>
                              </m:r>
                            </m:e>
                            <m:sub>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𝑖</m:t>
                              </m:r>
                            </m:sub>
                            <m:sup>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𝑚𝑎𝑥</m:t>
                              </m:r>
                            </m:sup>
                          </m:sSubSup>
                        </m:den>
                      </m:f>
                      <m:r>
                        <a:rPr lang="en-US" sz="2000" i="1">
                          <a:solidFill>
                            <a:srgbClr val="000000"/>
                          </a:solidFill>
                          <a:highlight>
                            <a:srgbClr val="FFFFFF"/>
                          </a:highlight>
                          <a:latin typeface="Cambria Math" panose="02040503050406030204" pitchFamily="18" charset="0"/>
                          <a:ea typeface="Cambria Math" panose="02040503050406030204" pitchFamily="18" charset="0"/>
                          <a:cs typeface="Cambria Math" panose="02040503050406030204" pitchFamily="18" charset="0"/>
                        </a:rPr>
                        <m:t>+ </m:t>
                      </m:r>
                      <m:f>
                        <m:fPr>
                          <m:ctrlPr>
                            <a:rPr lang="en-US" sz="2000" i="1">
                              <a:solidFill>
                                <a:srgbClr val="000000"/>
                              </a:solidFill>
                              <a:highlight>
                                <a:srgbClr val="FFFFFF"/>
                              </a:highlight>
                              <a:latin typeface="Cambria Math" panose="02040503050406030204" pitchFamily="18" charset="0"/>
                              <a:ea typeface="Cambria Math" panose="02040503050406030204" pitchFamily="18" charset="0"/>
                              <a:cs typeface="Cambria Math" panose="02040503050406030204" pitchFamily="18" charset="0"/>
                            </a:rPr>
                          </m:ctrlPr>
                        </m:fPr>
                        <m:num>
                          <m:sSubSup>
                            <m:sSubSupPr>
                              <m:ctrlP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ctrlPr>
                            </m:sSubSupPr>
                            <m:e>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𝐵𝑆</m:t>
                              </m:r>
                            </m:e>
                            <m:sub>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𝑖</m:t>
                              </m:r>
                            </m:sub>
                            <m:sup>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𝑐𝑢𝑟𝑟𝑒𝑛𝑡</m:t>
                              </m:r>
                            </m:sup>
                          </m:sSubSup>
                        </m:num>
                        <m:den>
                          <m:sSubSup>
                            <m:sSubSupPr>
                              <m:ctrlP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ctrlPr>
                            </m:sSubSupPr>
                            <m:e>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𝐵𝑆</m:t>
                              </m:r>
                            </m:e>
                            <m:sub>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𝑖</m:t>
                              </m:r>
                            </m:sub>
                            <m:sup>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𝑚𝑎𝑥</m:t>
                              </m:r>
                            </m:sup>
                          </m:sSubSup>
                        </m:den>
                      </m:f>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     </m:t>
                      </m:r>
                      <m:r>
                        <a:rPr lang="en-US" sz="2000" b="0" i="1" smtClean="0">
                          <a:solidFill>
                            <a:srgbClr val="000000"/>
                          </a:solidFill>
                          <a:latin typeface="Cambria Math" panose="02040503050406030204" pitchFamily="18" charset="0"/>
                          <a:ea typeface="Cambria Math" panose="02040503050406030204" pitchFamily="18" charset="0"/>
                          <a:cs typeface="Cambria Math" panose="02040503050406030204" pitchFamily="18" charset="0"/>
                        </a:rPr>
                        <m:t>       </m:t>
                      </m:r>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m:t>
                      </m:r>
                      <m:r>
                        <a:rPr lang="en-US" sz="2000" i="1" smtClean="0">
                          <a:solidFill>
                            <a:srgbClr val="000000"/>
                          </a:solidFill>
                          <a:latin typeface="Cambria Math" panose="02040503050406030204" pitchFamily="18" charset="0"/>
                          <a:ea typeface="Cambria Math" panose="02040503050406030204" pitchFamily="18" charset="0"/>
                          <a:cs typeface="Cambria Math" panose="02040503050406030204" pitchFamily="18" charset="0"/>
                        </a:rPr>
                        <m:t>4</m:t>
                      </m:r>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m:t>
                      </m:r>
                    </m:oMath>
                  </m:oMathPara>
                </a14:m>
                <a:endParaRPr lang="en-US" sz="2000"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Sup>
                        <m:sSubSupPr>
                          <m:ctrlPr>
                            <a:rPr lang="en-US" sz="2000" i="1" smtClean="0">
                              <a:solidFill>
                                <a:srgbClr val="000000"/>
                              </a:solidFill>
                              <a:latin typeface="Cambria Math" panose="02040503050406030204" pitchFamily="18" charset="0"/>
                              <a:ea typeface="Cambria Math" panose="02040503050406030204" pitchFamily="18" charset="0"/>
                              <a:cs typeface="Cambria Math" panose="02040503050406030204" pitchFamily="18" charset="0"/>
                            </a:rPr>
                          </m:ctrlPr>
                        </m:sSubSupPr>
                        <m:e>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𝑅𝑉𝐶</m:t>
                          </m:r>
                        </m:e>
                        <m:sub>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𝑖</m:t>
                          </m:r>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m:t>
                          </m:r>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𝑗</m:t>
                          </m:r>
                        </m:sub>
                        <m:sup>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𝑡</m:t>
                          </m:r>
                        </m:sup>
                      </m:sSubSup>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m:t>
                      </m:r>
                      <m:f>
                        <m:fPr>
                          <m:ctrlPr>
                            <a:rPr lang="en-US" sz="2000" i="1">
                              <a:solidFill>
                                <a:srgbClr val="000000"/>
                              </a:solidFill>
                              <a:highlight>
                                <a:srgbClr val="FFFFFF"/>
                              </a:highlight>
                              <a:latin typeface="Cambria Math" panose="02040503050406030204" pitchFamily="18" charset="0"/>
                              <a:ea typeface="Cambria Math" panose="02040503050406030204" pitchFamily="18" charset="0"/>
                              <a:cs typeface="Cambria Math" panose="02040503050406030204" pitchFamily="18" charset="0"/>
                            </a:rPr>
                          </m:ctrlPr>
                        </m:fPr>
                        <m:num>
                          <m:r>
                            <a:rPr lang="en-US" sz="2000" i="1">
                              <a:solidFill>
                                <a:srgbClr val="000000"/>
                              </a:solidFill>
                              <a:highlight>
                                <a:srgbClr val="FFFFFF"/>
                              </a:highlight>
                              <a:latin typeface="Cambria Math" panose="02040503050406030204" pitchFamily="18" charset="0"/>
                              <a:ea typeface="Cambria Math" panose="02040503050406030204" pitchFamily="18" charset="0"/>
                              <a:cs typeface="Cambria Math" panose="02040503050406030204" pitchFamily="18" charset="0"/>
                            </a:rPr>
                            <m:t>1</m:t>
                          </m:r>
                        </m:num>
                        <m:den>
                          <m:sSub>
                            <m:sSubPr>
                              <m:ctrlPr>
                                <a:rPr lang="en-US" sz="2000" i="1">
                                  <a:solidFill>
                                    <a:srgbClr val="000000"/>
                                  </a:solidFill>
                                  <a:highlight>
                                    <a:srgbClr val="FFFFFF"/>
                                  </a:highlight>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solidFill>
                                    <a:srgbClr val="000000"/>
                                  </a:solidFill>
                                  <a:highlight>
                                    <a:srgbClr val="FFFFFF"/>
                                  </a:highlight>
                                  <a:latin typeface="Cambria Math" panose="02040503050406030204" pitchFamily="18" charset="0"/>
                                  <a:ea typeface="Cambria Math" panose="02040503050406030204" pitchFamily="18" charset="0"/>
                                  <a:cs typeface="Cambria Math" panose="02040503050406030204" pitchFamily="18" charset="0"/>
                                </a:rPr>
                                <m:t>𝜔</m:t>
                              </m:r>
                            </m:e>
                            <m:sub>
                              <m:r>
                                <a:rPr lang="en-US" sz="2000" i="1">
                                  <a:solidFill>
                                    <a:srgbClr val="000000"/>
                                  </a:solidFill>
                                  <a:highlight>
                                    <a:srgbClr val="FFFFFF"/>
                                  </a:highlight>
                                  <a:latin typeface="Cambria Math" panose="02040503050406030204" pitchFamily="18" charset="0"/>
                                  <a:ea typeface="Cambria Math" panose="02040503050406030204" pitchFamily="18" charset="0"/>
                                  <a:cs typeface="Cambria Math" panose="02040503050406030204" pitchFamily="18" charset="0"/>
                                </a:rPr>
                                <m:t>1</m:t>
                              </m:r>
                            </m:sub>
                          </m:sSub>
                          <m:r>
                            <a:rPr lang="en-US" sz="2000" i="1">
                              <a:solidFill>
                                <a:srgbClr val="000000"/>
                              </a:solidFill>
                              <a:highlight>
                                <a:srgbClr val="FFFFFF"/>
                              </a:highlight>
                              <a:latin typeface="Cambria Math" panose="02040503050406030204" pitchFamily="18" charset="0"/>
                              <a:ea typeface="Cambria Math" panose="02040503050406030204" pitchFamily="18" charset="0"/>
                              <a:cs typeface="Cambria Math" panose="02040503050406030204" pitchFamily="18" charset="0"/>
                            </a:rPr>
                            <m:t>𝑅𝑅</m:t>
                          </m:r>
                          <m:r>
                            <a:rPr lang="en-US" sz="2000" i="1">
                              <a:solidFill>
                                <a:srgbClr val="000000"/>
                              </a:solidFill>
                              <a:highlight>
                                <a:srgbClr val="FFFFFF"/>
                              </a:highlight>
                              <a:latin typeface="Cambria Math" panose="02040503050406030204" pitchFamily="18" charset="0"/>
                              <a:ea typeface="Cambria Math" panose="02040503050406030204" pitchFamily="18" charset="0"/>
                              <a:cs typeface="Cambria Math" panose="02040503050406030204" pitchFamily="18" charset="0"/>
                            </a:rPr>
                            <m:t> ×</m:t>
                          </m:r>
                          <m:sSub>
                            <m:sSubPr>
                              <m:ctrlPr>
                                <a:rPr lang="en-US" sz="2000" i="1">
                                  <a:solidFill>
                                    <a:srgbClr val="000000"/>
                                  </a:solidFill>
                                  <a:highlight>
                                    <a:srgbClr val="FFFFFF"/>
                                  </a:highlight>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solidFill>
                                    <a:srgbClr val="000000"/>
                                  </a:solidFill>
                                  <a:highlight>
                                    <a:srgbClr val="FFFFFF"/>
                                  </a:highlight>
                                  <a:latin typeface="Cambria Math" panose="02040503050406030204" pitchFamily="18" charset="0"/>
                                  <a:ea typeface="Cambria Math" panose="02040503050406030204" pitchFamily="18" charset="0"/>
                                  <a:cs typeface="Cambria Math" panose="02040503050406030204" pitchFamily="18" charset="0"/>
                                </a:rPr>
                                <m:t>𝜔</m:t>
                              </m:r>
                            </m:e>
                            <m:sub>
                              <m:r>
                                <a:rPr lang="en-US" sz="2000" i="1">
                                  <a:solidFill>
                                    <a:srgbClr val="000000"/>
                                  </a:solidFill>
                                  <a:highlight>
                                    <a:srgbClr val="FFFFFF"/>
                                  </a:highlight>
                                  <a:latin typeface="Cambria Math" panose="02040503050406030204" pitchFamily="18" charset="0"/>
                                  <a:ea typeface="Cambria Math" panose="02040503050406030204" pitchFamily="18" charset="0"/>
                                  <a:cs typeface="Cambria Math" panose="02040503050406030204" pitchFamily="18" charset="0"/>
                                </a:rPr>
                                <m:t>2</m:t>
                              </m:r>
                            </m:sub>
                          </m:sSub>
                          <m:sSub>
                            <m:sSubPr>
                              <m:ctrlP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solidFill>
                                    <a:srgbClr val="000000"/>
                                  </a:solidFill>
                                  <a:highlight>
                                    <a:srgbClr val="FFFFFF"/>
                                  </a:highlight>
                                  <a:latin typeface="Cambria Math" panose="02040503050406030204" pitchFamily="18" charset="0"/>
                                  <a:ea typeface="Cambria Math" panose="02040503050406030204" pitchFamily="18" charset="0"/>
                                  <a:cs typeface="Cambria Math" panose="02040503050406030204" pitchFamily="18" charset="0"/>
                                </a:rPr>
                                <m:t>𝑅𝐶𝐶</m:t>
                              </m:r>
                            </m:e>
                            <m:sub>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𝑖</m:t>
                              </m:r>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m:t>
                              </m:r>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𝑗</m:t>
                              </m:r>
                            </m:sub>
                          </m:sSub>
                        </m:den>
                      </m:f>
                      <m:r>
                        <a:rPr lang="en-US" sz="2000" b="0" i="1" smtClean="0">
                          <a:solidFill>
                            <a:srgbClr val="000000"/>
                          </a:solidFill>
                          <a:latin typeface="Cambria Math" panose="02040503050406030204" pitchFamily="18" charset="0"/>
                          <a:ea typeface="Cambria Math" panose="02040503050406030204" pitchFamily="18" charset="0"/>
                          <a:cs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𝑆𝑃</m:t>
                      </m:r>
                      <m:r>
                        <a:rPr lang="en-US" sz="2000" i="1">
                          <a:solidFill>
                            <a:srgbClr val="000000"/>
                          </a:solidFill>
                          <a:highlight>
                            <a:srgbClr val="FFFFFF"/>
                          </a:highlight>
                          <a:latin typeface="Cambria Math" panose="02040503050406030204" pitchFamily="18" charset="0"/>
                          <a:ea typeface="Cambria Math" panose="02040503050406030204" pitchFamily="18" charset="0"/>
                          <a:cs typeface="Cambria Math" panose="02040503050406030204" pitchFamily="18" charset="0"/>
                        </a:rPr>
                        <m:t>     (</m:t>
                      </m:r>
                      <m:r>
                        <a:rPr lang="en-US" sz="2000" i="1" smtClean="0">
                          <a:solidFill>
                            <a:srgbClr val="000000"/>
                          </a:solidFill>
                          <a:highlight>
                            <a:srgbClr val="FFFFFF"/>
                          </a:highlight>
                          <a:latin typeface="Cambria Math" panose="02040503050406030204" pitchFamily="18" charset="0"/>
                          <a:ea typeface="Cambria Math" panose="02040503050406030204" pitchFamily="18" charset="0"/>
                          <a:cs typeface="Cambria Math" panose="02040503050406030204" pitchFamily="18" charset="0"/>
                        </a:rPr>
                        <m:t>5</m:t>
                      </m:r>
                      <m:r>
                        <a:rPr lang="en-US" sz="2000" i="1">
                          <a:solidFill>
                            <a:srgbClr val="000000"/>
                          </a:solidFill>
                          <a:highlight>
                            <a:srgbClr val="FFFFFF"/>
                          </a:highlight>
                          <a:latin typeface="Cambria Math" panose="02040503050406030204" pitchFamily="18" charset="0"/>
                          <a:ea typeface="Cambria Math" panose="02040503050406030204" pitchFamily="18" charset="0"/>
                          <a:cs typeface="Cambria Math" panose="02040503050406030204" pitchFamily="18" charset="0"/>
                        </a:rPr>
                        <m:t>)</m:t>
                      </m:r>
                    </m:oMath>
                  </m:oMathPara>
                </a14:m>
                <a:endParaRPr lang="en-US" sz="20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0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total virtual Currency of a node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can be denoted as </a:t>
                </a:r>
                <a14:m>
                  <m:oMath xmlns:m="http://schemas.openxmlformats.org/officeDocument/2006/math">
                    <m:sSub>
                      <m:sSubPr>
                        <m:ctrlP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𝑇𝑉𝐶</m:t>
                        </m:r>
                      </m:e>
                      <m:sub>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n-US" sz="20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2000" i="1" smtClean="0">
                              <a:solidFill>
                                <a:srgbClr val="000000"/>
                              </a:solidFill>
                              <a:latin typeface="Cambria Math" panose="02040503050406030204" pitchFamily="18" charset="0"/>
                              <a:ea typeface="Cambria Math" panose="02040503050406030204" pitchFamily="18" charset="0"/>
                              <a:cs typeface="Cambria Math" panose="02040503050406030204" pitchFamily="18" charset="0"/>
                            </a:rPr>
                          </m:ctrlPr>
                        </m:sSubSupPr>
                        <m:e>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𝑇𝑉𝐶</m:t>
                          </m:r>
                        </m:e>
                        <m:sub>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𝑖</m:t>
                          </m:r>
                        </m:sub>
                        <m:sup>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𝑡</m:t>
                          </m:r>
                        </m:sup>
                      </m:sSubSup>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m:t>
                      </m:r>
                      <m:sSubSup>
                        <m:sSubSupPr>
                          <m:ctrlP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ctrlPr>
                        </m:sSubSupPr>
                        <m:e>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𝑇𝑉𝐶</m:t>
                          </m:r>
                        </m:e>
                        <m:sub>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𝑖</m:t>
                          </m:r>
                        </m:sub>
                        <m:sup>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𝑡</m:t>
                          </m:r>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m:t>
                          </m:r>
                        </m:sup>
                      </m:sSubSup>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m:t>
                      </m:r>
                      <m:r>
                        <a:rPr lang="en-US" sz="2000" b="0" i="1">
                          <a:latin typeface="Cambria Math" panose="02040503050406030204" pitchFamily="18" charset="0"/>
                        </a:rPr>
                        <m:t>𝛼</m:t>
                      </m:r>
                      <m:nary>
                        <m:naryPr>
                          <m:chr m:val="∑"/>
                          <m:limLoc m:val="undOvr"/>
                          <m:ctrlP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ctrlPr>
                        </m:naryPr>
                        <m:sub>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𝑘</m:t>
                          </m:r>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=1</m:t>
                          </m:r>
                        </m:sub>
                        <m:sup>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𝑛</m:t>
                          </m:r>
                        </m:sup>
                        <m:e>
                          <m:sSubSup>
                            <m:sSubSupPr>
                              <m:ctrlP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ctrlPr>
                            </m:sSubSupPr>
                            <m:e>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𝑅𝑉𝐶</m:t>
                              </m:r>
                            </m:e>
                            <m:sub>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𝑘</m:t>
                              </m:r>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m:t>
                              </m:r>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𝑘</m:t>
                              </m:r>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−1</m:t>
                              </m:r>
                            </m:sub>
                            <m:sup>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𝑡</m:t>
                              </m:r>
                            </m:sup>
                          </m:sSubSup>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     (</m:t>
                          </m:r>
                          <m:r>
                            <a:rPr lang="en-US" sz="2000" i="1" smtClean="0">
                              <a:solidFill>
                                <a:srgbClr val="000000"/>
                              </a:solidFill>
                              <a:latin typeface="Cambria Math" panose="02040503050406030204" pitchFamily="18" charset="0"/>
                              <a:ea typeface="Cambria Math" panose="02040503050406030204" pitchFamily="18" charset="0"/>
                              <a:cs typeface="Cambria Math" panose="02040503050406030204" pitchFamily="18" charset="0"/>
                            </a:rPr>
                            <m:t>6</m:t>
                          </m:r>
                          <m:r>
                            <a:rPr lang="en-US" sz="2000" i="1">
                              <a:solidFill>
                                <a:srgbClr val="000000"/>
                              </a:solidFill>
                              <a:latin typeface="Cambria Math" panose="02040503050406030204" pitchFamily="18" charset="0"/>
                              <a:ea typeface="Cambria Math" panose="02040503050406030204" pitchFamily="18" charset="0"/>
                              <a:cs typeface="Cambria Math" panose="02040503050406030204" pitchFamily="18" charset="0"/>
                            </a:rPr>
                            <m:t>)</m:t>
                          </m:r>
                        </m:e>
                      </m:nary>
                    </m:oMath>
                  </m:oMathPara>
                </a14:m>
                <a:endParaRPr lang="en-US" sz="2000" dirty="0">
                  <a:latin typeface="Times New Roman" panose="02020603050405020304" pitchFamily="18" charset="0"/>
                  <a:cs typeface="Times New Roman" panose="02020603050405020304" pitchFamily="18" charset="0"/>
                </a:endParaRPr>
              </a:p>
            </p:txBody>
          </p:sp>
        </mc:Choice>
        <mc:Fallback xmlns="">
          <p:sp>
            <p:nvSpPr>
              <p:cNvPr id="6" name="Content Placeholder 2">
                <a:extLst>
                  <a:ext uri="{FF2B5EF4-FFF2-40B4-BE49-F238E27FC236}">
                    <a16:creationId xmlns:a16="http://schemas.microsoft.com/office/drawing/2014/main" id="{F7CDF58D-EAD7-8E51-F547-C0F9D4C02214}"/>
                  </a:ext>
                </a:extLst>
              </p:cNvPr>
              <p:cNvSpPr txBox="1">
                <a:spLocks noRot="1" noChangeAspect="1" noMove="1" noResize="1" noEditPoints="1" noAdjustHandles="1" noChangeArrowheads="1" noChangeShapeType="1" noTextEdit="1"/>
              </p:cNvSpPr>
              <p:nvPr/>
            </p:nvSpPr>
            <p:spPr>
              <a:xfrm>
                <a:off x="7239000" y="895569"/>
                <a:ext cx="4962144" cy="4419600"/>
              </a:xfrm>
              <a:prstGeom prst="rect">
                <a:avLst/>
              </a:prstGeom>
              <a:blipFill>
                <a:blip r:embed="rId3"/>
                <a:stretch>
                  <a:fillRect l="-1106" t="-1517"/>
                </a:stretch>
              </a:blipFill>
            </p:spPr>
            <p:txBody>
              <a:bodyPr/>
              <a:lstStyle/>
              <a:p>
                <a:r>
                  <a:rPr lang="en-US">
                    <a:noFill/>
                  </a:rPr>
                  <a:t> </a:t>
                </a:r>
              </a:p>
            </p:txBody>
          </p:sp>
        </mc:Fallback>
      </mc:AlternateContent>
      <p:sp>
        <p:nvSpPr>
          <p:cNvPr id="7" name="Title 1">
            <a:extLst>
              <a:ext uri="{FF2B5EF4-FFF2-40B4-BE49-F238E27FC236}">
                <a16:creationId xmlns:a16="http://schemas.microsoft.com/office/drawing/2014/main" id="{830540BD-BC95-89DE-B6B1-3D6E2B342C0B}"/>
              </a:ext>
            </a:extLst>
          </p:cNvPr>
          <p:cNvSpPr txBox="1">
            <a:spLocks/>
          </p:cNvSpPr>
          <p:nvPr/>
        </p:nvSpPr>
        <p:spPr>
          <a:xfrm>
            <a:off x="6928338" y="15876"/>
            <a:ext cx="5117124" cy="792161"/>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latin typeface="Times New Roman" panose="02020603050405020304" pitchFamily="18" charset="0"/>
                <a:cs typeface="Times New Roman" panose="02020603050405020304" pitchFamily="18" charset="0"/>
              </a:rPr>
              <a:t>Equations for RVCs and TVCs Calculation:</a:t>
            </a:r>
          </a:p>
        </p:txBody>
      </p:sp>
      <p:cxnSp>
        <p:nvCxnSpPr>
          <p:cNvPr id="9" name="Straight Connector 8">
            <a:extLst>
              <a:ext uri="{FF2B5EF4-FFF2-40B4-BE49-F238E27FC236}">
                <a16:creationId xmlns:a16="http://schemas.microsoft.com/office/drawing/2014/main" id="{9C8AF40B-EFD6-9726-C8B8-EA478DA9408E}"/>
              </a:ext>
            </a:extLst>
          </p:cNvPr>
          <p:cNvCxnSpPr>
            <a:cxnSpLocks/>
          </p:cNvCxnSpPr>
          <p:nvPr/>
        </p:nvCxnSpPr>
        <p:spPr>
          <a:xfrm>
            <a:off x="6860931" y="128678"/>
            <a:ext cx="0" cy="5833753"/>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72458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582C7-0B86-41DD-1DBF-68C017CA4F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C05CE2-1EA8-6CF7-A707-CD93FF9B6814}"/>
              </a:ext>
            </a:extLst>
          </p:cNvPr>
          <p:cNvSpPr>
            <a:spLocks noGrp="1"/>
          </p:cNvSpPr>
          <p:nvPr>
            <p:ph type="title"/>
          </p:nvPr>
        </p:nvSpPr>
        <p:spPr>
          <a:xfrm>
            <a:off x="63520" y="0"/>
            <a:ext cx="12128480" cy="685800"/>
          </a:xfr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b">
            <a:noAutofit/>
          </a:bodyPr>
          <a:lstStyle/>
          <a:p>
            <a:pPr algn="just">
              <a:lnSpc>
                <a:spcPct val="115000"/>
              </a:lnSpc>
              <a:spcBef>
                <a:spcPts val="0"/>
              </a:spcBef>
              <a:spcAft>
                <a:spcPts val="1000"/>
              </a:spcAft>
            </a:pPr>
            <a:r>
              <a:rPr lang="en-US" sz="3000" dirty="0"/>
              <a:t>TIME FRAME:</a:t>
            </a:r>
          </a:p>
        </p:txBody>
      </p:sp>
      <p:sp>
        <p:nvSpPr>
          <p:cNvPr id="4" name="Footer Placeholder 5">
            <a:extLst>
              <a:ext uri="{FF2B5EF4-FFF2-40B4-BE49-F238E27FC236}">
                <a16:creationId xmlns:a16="http://schemas.microsoft.com/office/drawing/2014/main" id="{160B2307-E7F3-2AA3-F11B-C51C4F38EE32}"/>
              </a:ext>
            </a:extLst>
          </p:cNvPr>
          <p:cNvSpPr>
            <a:spLocks noGrp="1"/>
          </p:cNvSpPr>
          <p:nvPr>
            <p:ph type="ftr" sz="quarter" idx="11"/>
          </p:nvPr>
        </p:nvSpPr>
        <p:spPr>
          <a:xfrm>
            <a:off x="31760" y="6217917"/>
            <a:ext cx="12191999" cy="685800"/>
          </a:xfr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lstStyle/>
          <a:p>
            <a:r>
              <a:rPr lang="en-US" sz="2800" dirty="0">
                <a:solidFill>
                  <a:schemeClr val="bg1"/>
                </a:solidFill>
                <a:latin typeface="Times New Roman" panose="02020603050405020304" pitchFamily="18" charset="0"/>
                <a:cs typeface="Times New Roman" panose="02020603050405020304" pitchFamily="18" charset="0"/>
              </a:rPr>
              <a:t> Institute of Computing, Kohat University of Science &amp; Technology, Kohat  </a:t>
            </a:r>
            <a:endParaRPr lang="en-GB" sz="2800" dirty="0">
              <a:solidFill>
                <a:schemeClr val="bg1"/>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0D369357-0B6D-F477-FC9D-DF55CEF68E47}"/>
              </a:ext>
            </a:extLst>
          </p:cNvPr>
          <p:cNvGraphicFramePr>
            <a:graphicFrameLocks noGrp="1"/>
          </p:cNvGraphicFramePr>
          <p:nvPr>
            <p:extLst>
              <p:ext uri="{D42A27DB-BD31-4B8C-83A1-F6EECF244321}">
                <p14:modId xmlns:p14="http://schemas.microsoft.com/office/powerpoint/2010/main" val="1411536948"/>
              </p:ext>
            </p:extLst>
          </p:nvPr>
        </p:nvGraphicFramePr>
        <p:xfrm>
          <a:off x="228601" y="914400"/>
          <a:ext cx="11582400" cy="4191001"/>
        </p:xfrm>
        <a:graphic>
          <a:graphicData uri="http://schemas.openxmlformats.org/drawingml/2006/table">
            <a:tbl>
              <a:tblPr bandRow="1">
                <a:tableStyleId>{5C22544A-7EE6-4342-B048-85BDC9FD1C3A}</a:tableStyleId>
              </a:tblPr>
              <a:tblGrid>
                <a:gridCol w="1181522">
                  <a:extLst>
                    <a:ext uri="{9D8B030D-6E8A-4147-A177-3AD203B41FA5}">
                      <a16:colId xmlns:a16="http://schemas.microsoft.com/office/drawing/2014/main" val="2247052623"/>
                    </a:ext>
                  </a:extLst>
                </a:gridCol>
                <a:gridCol w="7566280">
                  <a:extLst>
                    <a:ext uri="{9D8B030D-6E8A-4147-A177-3AD203B41FA5}">
                      <a16:colId xmlns:a16="http://schemas.microsoft.com/office/drawing/2014/main" val="3680842787"/>
                    </a:ext>
                  </a:extLst>
                </a:gridCol>
                <a:gridCol w="2834598">
                  <a:extLst>
                    <a:ext uri="{9D8B030D-6E8A-4147-A177-3AD203B41FA5}">
                      <a16:colId xmlns:a16="http://schemas.microsoft.com/office/drawing/2014/main" val="3963993700"/>
                    </a:ext>
                  </a:extLst>
                </a:gridCol>
              </a:tblGrid>
              <a:tr h="904823">
                <a:tc>
                  <a:txBody>
                    <a:bodyPr/>
                    <a:lstStyle/>
                    <a:p>
                      <a:pPr marL="0" marR="0" algn="ctr">
                        <a:lnSpc>
                          <a:spcPct val="115000"/>
                        </a:lnSpc>
                        <a:spcBef>
                          <a:spcPts val="0"/>
                        </a:spcBef>
                        <a:spcAft>
                          <a:spcPts val="0"/>
                        </a:spcAft>
                      </a:pPr>
                      <a:r>
                        <a:rPr lang="en-US" sz="2200" b="1" dirty="0" err="1">
                          <a:effectLst/>
                          <a:latin typeface="Times New Roman" panose="02020603050405020304" pitchFamily="18" charset="0"/>
                          <a:cs typeface="Times New Roman" panose="02020603050405020304" pitchFamily="18" charset="0"/>
                        </a:rPr>
                        <a:t>S.No</a:t>
                      </a:r>
                      <a:r>
                        <a:rPr lang="en-US" sz="2200" b="1" dirty="0">
                          <a:effectLst/>
                          <a:latin typeface="Times New Roman" panose="02020603050405020304" pitchFamily="18" charset="0"/>
                          <a:cs typeface="Times New Roman" panose="02020603050405020304" pitchFamily="18" charset="0"/>
                        </a:rPr>
                        <a:t>.</a:t>
                      </a:r>
                      <a:endParaRPr 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200" b="1" dirty="0">
                          <a:effectLst/>
                          <a:latin typeface="Times New Roman" panose="02020603050405020304" pitchFamily="18" charset="0"/>
                          <a:cs typeface="Times New Roman" panose="02020603050405020304" pitchFamily="18" charset="0"/>
                        </a:rPr>
                        <a:t>Research Component</a:t>
                      </a:r>
                      <a:endParaRPr 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200" b="1" dirty="0">
                          <a:effectLst/>
                          <a:latin typeface="Times New Roman" panose="02020603050405020304" pitchFamily="18" charset="0"/>
                          <a:cs typeface="Times New Roman" panose="02020603050405020304" pitchFamily="18" charset="0"/>
                        </a:rPr>
                        <a:t>Time Required</a:t>
                      </a:r>
                      <a:endParaRPr 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0088701"/>
                  </a:ext>
                </a:extLst>
              </a:tr>
              <a:tr h="818596">
                <a:tc>
                  <a:txBody>
                    <a:bodyPr/>
                    <a:lstStyle/>
                    <a:p>
                      <a:pPr marL="0" marR="0" algn="ctr">
                        <a:lnSpc>
                          <a:spcPct val="115000"/>
                        </a:lnSpc>
                        <a:spcBef>
                          <a:spcPts val="0"/>
                        </a:spcBef>
                        <a:spcAft>
                          <a:spcPts val="0"/>
                        </a:spcAft>
                      </a:pPr>
                      <a:r>
                        <a:rPr lang="en-US" sz="2200" b="0" dirty="0">
                          <a:effectLst/>
                          <a:latin typeface="Times New Roman" panose="02020603050405020304" pitchFamily="18" charset="0"/>
                          <a:cs typeface="Times New Roman" panose="02020603050405020304" pitchFamily="18" charset="0"/>
                        </a:rPr>
                        <a:t>1</a:t>
                      </a:r>
                      <a:endParaRPr lang="en-US" sz="2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200" b="0" dirty="0">
                          <a:effectLst/>
                          <a:latin typeface="Times New Roman" panose="02020603050405020304" pitchFamily="18" charset="0"/>
                          <a:ea typeface="Times New Roman" panose="02020603050405020304" pitchFamily="18" charset="0"/>
                        </a:rPr>
                        <a:t>Literature Review</a:t>
                      </a:r>
                      <a:endParaRPr lang="en-US" sz="2200" b="0" dirty="0">
                        <a:effectLst/>
                        <a:latin typeface="Calibri" panose="020F0502020204030204" pitchFamily="34"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200" b="0" dirty="0">
                          <a:effectLst/>
                          <a:latin typeface="Times New Roman" panose="02020603050405020304" pitchFamily="18" charset="0"/>
                          <a:ea typeface="Times New Roman" panose="02020603050405020304" pitchFamily="18" charset="0"/>
                        </a:rPr>
                        <a:t>Three months</a:t>
                      </a:r>
                      <a:endParaRPr lang="en-US" sz="2200" b="0" dirty="0">
                        <a:effectLst/>
                        <a:latin typeface="Calibri" panose="020F0502020204030204" pitchFamily="34"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3857981"/>
                  </a:ext>
                </a:extLst>
              </a:tr>
              <a:tr h="818596">
                <a:tc>
                  <a:txBody>
                    <a:bodyPr/>
                    <a:lstStyle/>
                    <a:p>
                      <a:pPr marL="0" marR="0" algn="ctr">
                        <a:lnSpc>
                          <a:spcPct val="115000"/>
                        </a:lnSpc>
                        <a:spcBef>
                          <a:spcPts val="0"/>
                        </a:spcBef>
                        <a:spcAft>
                          <a:spcPts val="0"/>
                        </a:spcAft>
                      </a:pPr>
                      <a:r>
                        <a:rPr lang="en-US" sz="2200" b="0" dirty="0">
                          <a:effectLst/>
                          <a:latin typeface="Times New Roman" panose="02020603050405020304" pitchFamily="18" charset="0"/>
                          <a:cs typeface="Times New Roman" panose="02020603050405020304" pitchFamily="18" charset="0"/>
                        </a:rPr>
                        <a:t>2</a:t>
                      </a:r>
                      <a:endParaRPr lang="en-US" sz="2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200" b="0">
                          <a:effectLst/>
                          <a:latin typeface="Times New Roman" panose="02020603050405020304" pitchFamily="18" charset="0"/>
                          <a:ea typeface="Times New Roman" panose="02020603050405020304" pitchFamily="18" charset="0"/>
                        </a:rPr>
                        <a:t>System Design </a:t>
                      </a:r>
                      <a:endParaRPr lang="en-US" sz="2200" b="0">
                        <a:effectLst/>
                        <a:latin typeface="Calibri" panose="020F0502020204030204" pitchFamily="34"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200" b="0" dirty="0">
                          <a:effectLst/>
                          <a:latin typeface="Times New Roman" panose="02020603050405020304" pitchFamily="18" charset="0"/>
                          <a:ea typeface="Times New Roman" panose="02020603050405020304" pitchFamily="18" charset="0"/>
                        </a:rPr>
                        <a:t>Two months</a:t>
                      </a:r>
                      <a:endParaRPr lang="en-US" sz="2200" b="0" dirty="0">
                        <a:effectLst/>
                        <a:latin typeface="Calibri" panose="020F0502020204030204" pitchFamily="34"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3320009"/>
                  </a:ext>
                </a:extLst>
              </a:tr>
              <a:tr h="830390">
                <a:tc>
                  <a:txBody>
                    <a:bodyPr/>
                    <a:lstStyle/>
                    <a:p>
                      <a:pPr marL="0" marR="0" algn="ctr">
                        <a:lnSpc>
                          <a:spcPct val="115000"/>
                        </a:lnSpc>
                        <a:spcBef>
                          <a:spcPts val="0"/>
                        </a:spcBef>
                        <a:spcAft>
                          <a:spcPts val="0"/>
                        </a:spcAft>
                      </a:pPr>
                      <a:r>
                        <a:rPr lang="en-US" sz="2200" b="0" dirty="0">
                          <a:effectLst/>
                          <a:latin typeface="Times New Roman" panose="02020603050405020304" pitchFamily="18" charset="0"/>
                          <a:cs typeface="Times New Roman" panose="02020603050405020304" pitchFamily="18" charset="0"/>
                        </a:rPr>
                        <a:t>3</a:t>
                      </a:r>
                      <a:endParaRPr lang="en-US" sz="2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200" b="0">
                          <a:effectLst/>
                          <a:latin typeface="Times New Roman" panose="02020603050405020304" pitchFamily="18" charset="0"/>
                          <a:ea typeface="Times New Roman" panose="02020603050405020304" pitchFamily="18" charset="0"/>
                        </a:rPr>
                        <a:t>Simulation</a:t>
                      </a:r>
                      <a:endParaRPr lang="en-US" sz="2200" b="0">
                        <a:effectLst/>
                        <a:latin typeface="Calibri" panose="020F0502020204030204" pitchFamily="34"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200" b="0" dirty="0">
                          <a:effectLst/>
                          <a:latin typeface="Times New Roman" panose="02020603050405020304" pitchFamily="18" charset="0"/>
                          <a:ea typeface="Times New Roman" panose="02020603050405020304" pitchFamily="18" charset="0"/>
                        </a:rPr>
                        <a:t>Three months</a:t>
                      </a:r>
                      <a:endParaRPr lang="en-US" sz="2200" b="0" dirty="0">
                        <a:effectLst/>
                        <a:latin typeface="Calibri" panose="020F0502020204030204" pitchFamily="34"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4818850"/>
                  </a:ext>
                </a:extLst>
              </a:tr>
              <a:tr h="818596">
                <a:tc>
                  <a:txBody>
                    <a:bodyPr/>
                    <a:lstStyle/>
                    <a:p>
                      <a:pPr marL="0" marR="0" algn="ctr">
                        <a:lnSpc>
                          <a:spcPct val="115000"/>
                        </a:lnSpc>
                        <a:spcBef>
                          <a:spcPts val="0"/>
                        </a:spcBef>
                        <a:spcAft>
                          <a:spcPts val="0"/>
                        </a:spcAft>
                      </a:pPr>
                      <a:r>
                        <a:rPr lang="en-US" sz="2200" b="0" dirty="0">
                          <a:effectLst/>
                          <a:latin typeface="Times New Roman" panose="02020603050405020304" pitchFamily="18" charset="0"/>
                          <a:cs typeface="Times New Roman" panose="02020603050405020304" pitchFamily="18" charset="0"/>
                        </a:rPr>
                        <a:t>4</a:t>
                      </a:r>
                      <a:endParaRPr lang="en-US" sz="2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200" b="0">
                          <a:effectLst/>
                          <a:latin typeface="Times New Roman" panose="02020603050405020304" pitchFamily="18" charset="0"/>
                          <a:ea typeface="Times New Roman" panose="02020603050405020304" pitchFamily="18" charset="0"/>
                        </a:rPr>
                        <a:t>Thesis Writings</a:t>
                      </a:r>
                      <a:endParaRPr lang="en-US" sz="2200" b="0">
                        <a:effectLst/>
                        <a:latin typeface="Calibri" panose="020F0502020204030204" pitchFamily="34"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200" b="0" dirty="0">
                          <a:effectLst/>
                          <a:latin typeface="Times New Roman" panose="02020603050405020304" pitchFamily="18" charset="0"/>
                          <a:ea typeface="Times New Roman" panose="02020603050405020304" pitchFamily="18" charset="0"/>
                        </a:rPr>
                        <a:t>Four months</a:t>
                      </a:r>
                      <a:endParaRPr lang="en-US" sz="2200" b="0" dirty="0">
                        <a:effectLst/>
                        <a:latin typeface="Calibri" panose="020F0502020204030204" pitchFamily="34"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7018316"/>
                  </a:ext>
                </a:extLst>
              </a:tr>
            </a:tbl>
          </a:graphicData>
        </a:graphic>
      </p:graphicFrame>
    </p:spTree>
    <p:extLst>
      <p:ext uri="{BB962C8B-B14F-4D97-AF65-F5344CB8AC3E}">
        <p14:creationId xmlns:p14="http://schemas.microsoft.com/office/powerpoint/2010/main" val="1745435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42DFF-FD59-84C5-A403-52692BC420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13807E-27F3-57D6-D6E5-9BE5BE375D68}"/>
              </a:ext>
            </a:extLst>
          </p:cNvPr>
          <p:cNvSpPr>
            <a:spLocks noGrp="1"/>
          </p:cNvSpPr>
          <p:nvPr>
            <p:ph type="title"/>
          </p:nvPr>
        </p:nvSpPr>
        <p:spPr>
          <a:xfrm>
            <a:off x="838199" y="130514"/>
            <a:ext cx="10972801" cy="547110"/>
          </a:xfr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b">
            <a:noAutofit/>
          </a:bodyPr>
          <a:lstStyle/>
          <a:p>
            <a:pPr marL="0" marR="0" algn="just">
              <a:lnSpc>
                <a:spcPct val="115000"/>
              </a:lnSpc>
              <a:spcBef>
                <a:spcPts val="0"/>
              </a:spcBef>
              <a:spcAft>
                <a:spcPts val="1000"/>
              </a:spcAft>
            </a:pPr>
            <a:r>
              <a:rPr lang="en-US" sz="3000" dirty="0">
                <a:solidFill>
                  <a:schemeClr val="tx1"/>
                </a:solidFill>
                <a:effectLst/>
                <a:latin typeface="Times New Roman" panose="02020603050405020304" pitchFamily="18" charset="0"/>
                <a:ea typeface="Times New Roman" panose="02020603050405020304" pitchFamily="18" charset="0"/>
              </a:rPr>
              <a:t>REFERENCES</a:t>
            </a:r>
            <a:r>
              <a:rPr lang="en-US" sz="2800" b="1" dirty="0">
                <a:solidFill>
                  <a:schemeClr val="tx1"/>
                </a:solidFill>
                <a:effectLst/>
                <a:latin typeface="Times New Roman" panose="02020603050405020304" pitchFamily="18" charset="0"/>
                <a:ea typeface="Times New Roman" panose="02020603050405020304" pitchFamily="18" charset="0"/>
              </a:rPr>
              <a:t>:</a:t>
            </a:r>
            <a:endParaRPr lang="en-US" sz="2800" dirty="0">
              <a:solidFill>
                <a:schemeClr val="tx1"/>
              </a:solidFill>
              <a:effectLst/>
              <a:latin typeface="Calibri" panose="020F0502020204030204" pitchFamily="34" charset="0"/>
              <a:ea typeface="Calibri" panose="020F0502020204030204" pitchFamily="34" charset="0"/>
            </a:endParaRPr>
          </a:p>
        </p:txBody>
      </p:sp>
      <p:sp>
        <p:nvSpPr>
          <p:cNvPr id="4" name="Footer Placeholder 5">
            <a:extLst>
              <a:ext uri="{FF2B5EF4-FFF2-40B4-BE49-F238E27FC236}">
                <a16:creationId xmlns:a16="http://schemas.microsoft.com/office/drawing/2014/main" id="{51A91124-74D3-FE46-2FA4-3922D14D68EE}"/>
              </a:ext>
            </a:extLst>
          </p:cNvPr>
          <p:cNvSpPr>
            <a:spLocks noGrp="1"/>
          </p:cNvSpPr>
          <p:nvPr>
            <p:ph type="ftr" sz="quarter" idx="11"/>
          </p:nvPr>
        </p:nvSpPr>
        <p:spPr>
          <a:xfrm>
            <a:off x="0" y="6477000"/>
            <a:ext cx="12191999" cy="380999"/>
          </a:xfr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lstStyle/>
          <a:p>
            <a:r>
              <a:rPr lang="en-US" sz="2800" dirty="0">
                <a:solidFill>
                  <a:schemeClr val="bg1"/>
                </a:solidFill>
                <a:latin typeface="Times New Roman" panose="02020603050405020304" pitchFamily="18" charset="0"/>
                <a:cs typeface="Times New Roman" panose="02020603050405020304" pitchFamily="18" charset="0"/>
              </a:rPr>
              <a:t> Institute of Computing, Kohat University of Science &amp; Technology, Kohat  </a:t>
            </a:r>
            <a:endParaRPr lang="en-GB" sz="28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EA70773-6E01-502D-9B14-269CAD918FFF}"/>
              </a:ext>
            </a:extLst>
          </p:cNvPr>
          <p:cNvSpPr txBox="1"/>
          <p:nvPr/>
        </p:nvSpPr>
        <p:spPr>
          <a:xfrm>
            <a:off x="838199" y="677624"/>
            <a:ext cx="10515602" cy="5509200"/>
          </a:xfrm>
          <a:prstGeom prst="rect">
            <a:avLst/>
          </a:prstGeom>
          <a:noFill/>
        </p:spPr>
        <p:txBody>
          <a:bodyPr wrap="square">
            <a:spAutoFit/>
          </a:bodyPr>
          <a:lstStyle/>
          <a:p>
            <a:pPr marL="457200" marR="0" indent="-457200" algn="just">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	Y.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Perwej</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M. A.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AbouGhaly</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B.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Kerim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H. A. M.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Harb</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 extended review on internet of things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iot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its promising applications," Communications on Applied Electronics (CAE), ISSN, pp. 2394-4714, 2019.</a:t>
            </a:r>
          </a:p>
          <a:p>
            <a:pPr marL="457200" marR="0" indent="-457200" algn="just">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marR="0" indent="-457200" algn="just">
              <a:spcBef>
                <a:spcPts val="0"/>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[2]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Hussein, D., et al. (2015). &amp;</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quot;Dynamic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social structure of things: A contextual approach in CPSS.&amp;</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quot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IEEE</a:t>
            </a:r>
          </a:p>
          <a:p>
            <a:pPr marL="457200" marR="0" indent="-457200" algn="just">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Internet Computing 19(3): 12-20.</a:t>
            </a:r>
          </a:p>
          <a:p>
            <a:pPr marL="457200" marR="0" indent="-457200" algn="just">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	L. Atzori, A.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Iera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G. Morabito, and M. Nitti, "The social internet of things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siot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)–when social networks meet the internet of things: Concept, architecture and network characterization," Computer networks, vol. 56, no. 16, pp. 3594-3608, 2012.</a:t>
            </a:r>
          </a:p>
          <a:p>
            <a:pPr marL="457200" marR="0" indent="-457200" algn="just">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[3]	W. Abdelghani, C. A.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Zayani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Amous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F.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Sèdes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"Trust evaluation model for attack detection in social internet of things," in Risks and Security of Internet and Systems: 13th International Conference,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CRiSIS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2018,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Arcachon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France, October 16–18, 2018, Revised Selected Papers 13, 2019: Springer, pp. 48-64.</a:t>
            </a:r>
          </a:p>
          <a:p>
            <a:pPr marL="457200" marR="0" indent="-457200" algn="just">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marR="0" indent="-457200" algn="just">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[4]	A. M.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Kowshalya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M.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Valarmathi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"Community detection in the social internet of things based on movement, preference and social similarity," Stud. Inf. Control, vol. 25, pp. 499-506, 2016.</a:t>
            </a:r>
          </a:p>
          <a:p>
            <a:pPr marL="457200" marR="0" indent="-457200" algn="just">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[5]	M.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Malekshahi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Rad, A. M. Rahmani, A. Sahafi, and N. N. Qader, "Community detection and service discovery on Social Internet of Things," International Journal of Communication Systems, vol. 36, no. 11, p. e5501, 2023.</a:t>
            </a:r>
          </a:p>
          <a:p>
            <a:pPr marL="457200" marR="0" indent="-457200" algn="just">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[6]	S.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Nobahary</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S.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Babaie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 Credit-based Method to Selfish Node Detection in Mobile Ad-hoc Network," Appl.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Comput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Syst., vol. 23, no. 2, pp. 118-127, 2018.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0401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AD87B-C5B9-3DD0-880C-74A6A49AAA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8D0B38-CABE-524C-465A-E0B2D02DC4C9}"/>
              </a:ext>
            </a:extLst>
          </p:cNvPr>
          <p:cNvSpPr>
            <a:spLocks noGrp="1"/>
          </p:cNvSpPr>
          <p:nvPr>
            <p:ph type="title"/>
          </p:nvPr>
        </p:nvSpPr>
        <p:spPr>
          <a:xfrm>
            <a:off x="38100" y="87429"/>
            <a:ext cx="12191999" cy="480606"/>
          </a:xfr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b">
            <a:noAutofit/>
          </a:bodyPr>
          <a:lstStyle/>
          <a:p>
            <a:pPr marL="0" marR="0" algn="just">
              <a:lnSpc>
                <a:spcPct val="115000"/>
              </a:lnSpc>
              <a:spcBef>
                <a:spcPts val="0"/>
              </a:spcBef>
              <a:spcAft>
                <a:spcPts val="1000"/>
              </a:spcAft>
            </a:pPr>
            <a:r>
              <a:rPr lang="en-US" sz="4000" dirty="0">
                <a:solidFill>
                  <a:schemeClr val="tx1"/>
                </a:solidFill>
                <a:effectLst/>
                <a:latin typeface="Times New Roman" panose="02020603050405020304" pitchFamily="18" charset="0"/>
                <a:ea typeface="Times New Roman" panose="02020603050405020304" pitchFamily="18" charset="0"/>
              </a:rPr>
              <a:t>References</a:t>
            </a:r>
            <a:r>
              <a:rPr lang="en-US" sz="4000" b="1" dirty="0">
                <a:solidFill>
                  <a:schemeClr val="bg1"/>
                </a:solidFill>
                <a:effectLst/>
                <a:latin typeface="Times New Roman" panose="02020603050405020304" pitchFamily="18" charset="0"/>
                <a:ea typeface="Times New Roman" panose="02020603050405020304" pitchFamily="18" charset="0"/>
              </a:rPr>
              <a:t>:</a:t>
            </a:r>
            <a:endParaRPr lang="en-US" sz="4000" dirty="0">
              <a:solidFill>
                <a:schemeClr val="bg1"/>
              </a:solidFill>
              <a:effectLst/>
              <a:latin typeface="Calibri" panose="020F0502020204030204" pitchFamily="34" charset="0"/>
              <a:ea typeface="Calibri" panose="020F0502020204030204" pitchFamily="34" charset="0"/>
            </a:endParaRPr>
          </a:p>
        </p:txBody>
      </p:sp>
      <p:sp>
        <p:nvSpPr>
          <p:cNvPr id="4" name="Footer Placeholder 5">
            <a:extLst>
              <a:ext uri="{FF2B5EF4-FFF2-40B4-BE49-F238E27FC236}">
                <a16:creationId xmlns:a16="http://schemas.microsoft.com/office/drawing/2014/main" id="{519EAA23-D292-8772-595B-159BE86419A2}"/>
              </a:ext>
            </a:extLst>
          </p:cNvPr>
          <p:cNvSpPr>
            <a:spLocks noGrp="1"/>
          </p:cNvSpPr>
          <p:nvPr>
            <p:ph type="ftr" sz="quarter" idx="11"/>
          </p:nvPr>
        </p:nvSpPr>
        <p:spPr>
          <a:xfrm>
            <a:off x="0" y="6377394"/>
            <a:ext cx="12191999" cy="480606"/>
          </a:xfr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lstStyle/>
          <a:p>
            <a:r>
              <a:rPr lang="en-US" sz="2800" dirty="0">
                <a:solidFill>
                  <a:schemeClr val="bg1"/>
                </a:solidFill>
                <a:latin typeface="Times New Roman" panose="02020603050405020304" pitchFamily="18" charset="0"/>
                <a:cs typeface="Times New Roman" panose="02020603050405020304" pitchFamily="18" charset="0"/>
              </a:rPr>
              <a:t> Institute of Computing, Kohat University of Science &amp; Technology, Kohat  </a:t>
            </a:r>
            <a:endParaRPr lang="en-GB" sz="28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DDA87AF-3AD6-B116-9B88-8953DE805994}"/>
              </a:ext>
            </a:extLst>
          </p:cNvPr>
          <p:cNvSpPr txBox="1"/>
          <p:nvPr/>
        </p:nvSpPr>
        <p:spPr>
          <a:xfrm>
            <a:off x="381000" y="471893"/>
            <a:ext cx="11506200" cy="6001643"/>
          </a:xfrm>
          <a:prstGeom prst="rect">
            <a:avLst/>
          </a:prstGeom>
          <a:noFill/>
        </p:spPr>
        <p:txBody>
          <a:bodyPr wrap="square">
            <a:spAutoFit/>
          </a:bodyPr>
          <a:lstStyle/>
          <a:p>
            <a:pPr marL="457200" marR="0" indent="-457200" algn="just">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[7]	S. A. Siddiqui, A. Mahmood, Q. Z. Sheng, H. Suzuki, and W. Ni, "A survey of trust management in the internet of vehicles," Electronics, vol. 10, no. 18, p. 2223, 2021.</a:t>
            </a:r>
          </a:p>
          <a:p>
            <a:pPr marL="457200" marR="0" indent="-457200" algn="just">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[8]	L. Li, Y. Qin, X. Zhong, and H. Chen, "An incentive aware routing for selfish opportunistic networks: A game theoretic approach," in 2016 8th International Conference on Wireless Communications &amp; Signal Processing (WCSP), 2016: IEEE, pp. 1-5. </a:t>
            </a:r>
          </a:p>
          <a:p>
            <a:pPr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[9]</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B.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Jedari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L. Liu, T. Qiu, A. Rahim, and F. Xia, "A game-theoretic incentive scheme for social-aware routing in selfish mobile          </a:t>
            </a:r>
          </a:p>
          <a:p>
            <a:pPr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social networks," Future Generation Computer Systems, vol. 70, pp. 178-190, 2017.</a:t>
            </a:r>
            <a:endParaRPr lang="en-US" sz="1600" dirty="0">
              <a:latin typeface="Times New Roman" panose="02020603050405020304" pitchFamily="18" charset="0"/>
              <a:cs typeface="Times New Roman" panose="02020603050405020304" pitchFamily="18" charset="0"/>
            </a:endParaRPr>
          </a:p>
          <a:p>
            <a:pPr marL="457200" marR="0" indent="-457200" algn="just">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spcBef>
                <a:spcPts val="0"/>
              </a:spcBef>
              <a:spcAft>
                <a:spcPts val="0"/>
              </a:spcAft>
            </a:pPr>
            <a:r>
              <a:rPr lang="en-US" sz="1600" dirty="0">
                <a:latin typeface="Times New Roman" panose="02020603050405020304" pitchFamily="18" charset="0"/>
                <a:cs typeface="Times New Roman" panose="02020603050405020304" pitchFamily="18" charset="0"/>
              </a:rPr>
              <a:t>[10] B. </a:t>
            </a:r>
            <a:r>
              <a:rPr lang="en-US" sz="1600" dirty="0" err="1">
                <a:latin typeface="Times New Roman" panose="02020603050405020304" pitchFamily="18" charset="0"/>
                <a:cs typeface="Times New Roman" panose="02020603050405020304" pitchFamily="18" charset="0"/>
              </a:rPr>
              <a:t>Jedari</a:t>
            </a:r>
            <a:r>
              <a:rPr lang="en-US" sz="1600" dirty="0">
                <a:latin typeface="Times New Roman" panose="02020603050405020304" pitchFamily="18" charset="0"/>
                <a:cs typeface="Times New Roman" panose="02020603050405020304" pitchFamily="18" charset="0"/>
              </a:rPr>
              <a:t>, F. Xia, H. Chen, S. K. Das, A. </a:t>
            </a:r>
            <a:r>
              <a:rPr lang="en-US" sz="1600" dirty="0" err="1">
                <a:latin typeface="Times New Roman" panose="02020603050405020304" pitchFamily="18" charset="0"/>
                <a:cs typeface="Times New Roman" panose="02020603050405020304" pitchFamily="18" charset="0"/>
              </a:rPr>
              <a:t>Tolba</a:t>
            </a:r>
            <a:r>
              <a:rPr lang="en-US" sz="1600" dirty="0">
                <a:latin typeface="Times New Roman" panose="02020603050405020304" pitchFamily="18" charset="0"/>
                <a:cs typeface="Times New Roman" panose="02020603050405020304" pitchFamily="18" charset="0"/>
              </a:rPr>
              <a:t>, and Z. </a:t>
            </a:r>
            <a:r>
              <a:rPr lang="en-US" sz="1600" dirty="0" err="1">
                <a:latin typeface="Times New Roman" panose="02020603050405020304" pitchFamily="18" charset="0"/>
                <a:cs typeface="Times New Roman" panose="02020603050405020304" pitchFamily="18" charset="0"/>
              </a:rPr>
              <a:t>Almakhadmeh</a:t>
            </a:r>
            <a:r>
              <a:rPr lang="en-US" sz="1600" dirty="0">
                <a:latin typeface="Times New Roman" panose="02020603050405020304" pitchFamily="18" charset="0"/>
                <a:cs typeface="Times New Roman" panose="02020603050405020304" pitchFamily="18" charset="0"/>
              </a:rPr>
              <a:t>, “A social-based watchdog system to detect selfish nodes in opportunistic mobile networks,” Future Generation Computer Systems, vol. PP, no. 99, pp. 1–1, 2019.</a:t>
            </a:r>
          </a:p>
          <a:p>
            <a:pPr marL="457200" marR="0" indent="-457200" algn="just">
              <a:spcBef>
                <a:spcPts val="0"/>
              </a:spcBef>
              <a:spcAft>
                <a:spcPts val="0"/>
              </a:spcAft>
            </a:pPr>
            <a:endParaRPr lang="en-US" sz="1600" dirty="0">
              <a:latin typeface="Times New Roman" panose="02020603050405020304" pitchFamily="18" charset="0"/>
              <a:cs typeface="Times New Roman" panose="02020603050405020304" pitchFamily="18" charset="0"/>
            </a:endParaRPr>
          </a:p>
          <a:p>
            <a:pPr marL="457200" indent="-457200"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[11]	M. M. Umar, S. Khan, R. Ahmad, and D. Singh, "Game theoretic reward based adaptive data communication in wireless sensor networks," IEEE Access, vol. 6, pp. 28073-28084, 2018.</a:t>
            </a:r>
          </a:p>
          <a:p>
            <a:pPr marL="457200" indent="-457200" algn="just"/>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[12]	G. u. Rehman, A. Ghani, M. Zubair, S. A.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Ghayyure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S. Muhammad, "Honesty based democratic scheme to improve community cooperation for Internet of Things based vehicular delay tolerant networks," Transactions on Emerging Telecommunications Technologies, vol. 32, no. 1, p. e4191, 2021.</a:t>
            </a:r>
          </a:p>
          <a:p>
            <a:pPr marL="457200" marR="0" indent="-457200" algn="just">
              <a:spcBef>
                <a:spcPts val="0"/>
              </a:spcBef>
              <a:spcAft>
                <a:spcPts val="0"/>
              </a:spcAft>
            </a:pPr>
            <a:endParaRPr lang="en-US" sz="1600" dirty="0">
              <a:latin typeface="Times New Roman" panose="02020603050405020304" pitchFamily="18" charset="0"/>
              <a:cs typeface="Times New Roman" panose="02020603050405020304" pitchFamily="18" charset="0"/>
            </a:endParaRPr>
          </a:p>
          <a:p>
            <a:pPr marL="457200" marR="0" indent="-457200" algn="just">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[13]	S. Muhammad, M. M. Umar, S. Khan, N. A.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Alrajeh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E. A. Mohammed, "Honesty-Based Social Technique to Enhance Cooperation in Social Internet of Things," Applied Sciences, vol. 13, no. 5, p. 2778, 2023.</a:t>
            </a:r>
          </a:p>
          <a:p>
            <a:pPr marL="457200" marR="0" indent="-457200" algn="just">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spcBef>
                <a:spcPts val="0"/>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[14]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Xuemin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Z., et al. (2023). &amp;</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quot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Resource-constrained and socially selfish-based incentive algorithm for socially aware networks.&amp;</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quot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Journal of Signal Processing Systems 95(12): 1439-1453.</a:t>
            </a:r>
          </a:p>
          <a:p>
            <a:pPr marL="457200" marR="0" indent="-457200" algn="just">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9667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84">
            <a:extLst>
              <a:ext uri="{FF2B5EF4-FFF2-40B4-BE49-F238E27FC236}">
                <a16:creationId xmlns:a16="http://schemas.microsoft.com/office/drawing/2014/main" id="{B1D59473-6BA6-B823-BE32-DEBF24267160}"/>
              </a:ext>
            </a:extLst>
          </p:cNvPr>
          <p:cNvSpPr txBox="1"/>
          <p:nvPr/>
        </p:nvSpPr>
        <p:spPr>
          <a:xfrm>
            <a:off x="4724400" y="2438400"/>
            <a:ext cx="3009901" cy="513599"/>
          </a:xfrm>
          <a:prstGeom prst="rect">
            <a:avLst/>
          </a:prstGeom>
          <a:ln>
            <a:noFill/>
          </a:ln>
          <a:extLst>
            <a:ext uri="{C572A759-6A51-4108-AA02-DFA0A04FC94B}">
              <ma14:wrappingTextBoxFlag xmlns=""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71436" tIns="71436" rIns="71436" bIns="71436" anchor="ctr">
            <a:spAutoFit/>
          </a:bodyPr>
          <a:lstStyle>
            <a:lvl1pPr algn="l" defTabSz="642937">
              <a:lnSpc>
                <a:spcPct val="80000"/>
              </a:lnSpc>
              <a:spcBef>
                <a:spcPts val="1400"/>
              </a:spcBef>
              <a:defRPr sz="11000">
                <a:solidFill>
                  <a:srgbClr val="1F145B"/>
                </a:solidFill>
                <a:latin typeface="Helvetica"/>
                <a:ea typeface="Helvetica"/>
                <a:cs typeface="Helvetica"/>
                <a:sym typeface="Helvetica"/>
              </a:defRPr>
            </a:lvl1pPr>
          </a:lstStyle>
          <a:p>
            <a:r>
              <a:rPr sz="3000" dirty="0">
                <a:solidFill>
                  <a:schemeClr val="tx1"/>
                </a:solidFill>
                <a:latin typeface="Times New Roman" panose="02020603050405020304" pitchFamily="18" charset="0"/>
                <a:cs typeface="Times New Roman" panose="02020603050405020304" pitchFamily="18" charset="0"/>
              </a:rPr>
              <a:t>THANK YOU!</a:t>
            </a:r>
          </a:p>
        </p:txBody>
      </p:sp>
      <p:sp>
        <p:nvSpPr>
          <p:cNvPr id="3" name="Footer Placeholder 5">
            <a:extLst>
              <a:ext uri="{FF2B5EF4-FFF2-40B4-BE49-F238E27FC236}">
                <a16:creationId xmlns:a16="http://schemas.microsoft.com/office/drawing/2014/main" id="{717A565E-0530-CA70-1760-AE1C778F23EA}"/>
              </a:ext>
            </a:extLst>
          </p:cNvPr>
          <p:cNvSpPr>
            <a:spLocks noGrp="1"/>
          </p:cNvSpPr>
          <p:nvPr>
            <p:ph type="ftr" sz="quarter" idx="11"/>
          </p:nvPr>
        </p:nvSpPr>
        <p:spPr>
          <a:xfrm>
            <a:off x="0" y="6179186"/>
            <a:ext cx="12191999" cy="678813"/>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algn="ctr"/>
            <a:r>
              <a:rPr lang="en-US" sz="2800" dirty="0">
                <a:solidFill>
                  <a:schemeClr val="bg1"/>
                </a:solidFill>
                <a:latin typeface="Times New Roman" panose="02020603050405020304" pitchFamily="18" charset="0"/>
                <a:cs typeface="Times New Roman" panose="02020603050405020304" pitchFamily="18" charset="0"/>
              </a:rPr>
              <a:t> Institute of Computing, Kohat University of Science &amp; Technology, Kohat  </a:t>
            </a:r>
            <a:endParaRPr lang="en-GB" sz="2800" dirty="0">
              <a:solidFill>
                <a:schemeClr val="bg1"/>
              </a:solidFill>
              <a:latin typeface="Times New Roman" panose="02020603050405020304" pitchFamily="18" charset="0"/>
              <a:cs typeface="Times New Roman" panose="02020603050405020304" pitchFamily="18" charset="0"/>
            </a:endParaRPr>
          </a:p>
        </p:txBody>
      </p:sp>
      <p:grpSp>
        <p:nvGrpSpPr>
          <p:cNvPr id="4" name="Google Shape;475;p32">
            <a:extLst>
              <a:ext uri="{FF2B5EF4-FFF2-40B4-BE49-F238E27FC236}">
                <a16:creationId xmlns:a16="http://schemas.microsoft.com/office/drawing/2014/main" id="{5BF8502F-2710-84DC-364F-175CD525A447}"/>
              </a:ext>
            </a:extLst>
          </p:cNvPr>
          <p:cNvGrpSpPr/>
          <p:nvPr/>
        </p:nvGrpSpPr>
        <p:grpSpPr>
          <a:xfrm>
            <a:off x="0" y="3906002"/>
            <a:ext cx="12192000" cy="2202061"/>
            <a:chOff x="0" y="-57150"/>
            <a:chExt cx="4816592" cy="869950"/>
          </a:xfrm>
          <a:solidFill>
            <a:schemeClr val="bg1"/>
          </a:solidFill>
        </p:grpSpPr>
        <p:sp>
          <p:nvSpPr>
            <p:cNvPr id="5" name="Google Shape;476;p32">
              <a:extLst>
                <a:ext uri="{FF2B5EF4-FFF2-40B4-BE49-F238E27FC236}">
                  <a16:creationId xmlns:a16="http://schemas.microsoft.com/office/drawing/2014/main" id="{91373092-0647-C53A-A342-5BFF24855275}"/>
                </a:ext>
              </a:extLst>
            </p:cNvPr>
            <p:cNvSpPr/>
            <p:nvPr/>
          </p:nvSpPr>
          <p:spPr>
            <a:xfrm>
              <a:off x="0" y="0"/>
              <a:ext cx="4816592" cy="812800"/>
            </a:xfrm>
            <a:custGeom>
              <a:avLst/>
              <a:gdLst/>
              <a:ahLst/>
              <a:cxnLst/>
              <a:rect l="l" t="t" r="r" b="b"/>
              <a:pathLst>
                <a:path w="4816592" h="812800" extrusionOk="0">
                  <a:moveTo>
                    <a:pt x="0" y="0"/>
                  </a:moveTo>
                  <a:lnTo>
                    <a:pt x="4816592" y="0"/>
                  </a:lnTo>
                  <a:lnTo>
                    <a:pt x="4816592" y="812800"/>
                  </a:lnTo>
                  <a:lnTo>
                    <a:pt x="0" y="812800"/>
                  </a:lnTo>
                  <a:close/>
                </a:path>
              </a:pathLst>
            </a:custGeom>
            <a:grp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Google Shape;477;p32">
              <a:extLst>
                <a:ext uri="{FF2B5EF4-FFF2-40B4-BE49-F238E27FC236}">
                  <a16:creationId xmlns:a16="http://schemas.microsoft.com/office/drawing/2014/main" id="{18B4C42D-6FBC-6ABE-39B8-C798401661D1}"/>
                </a:ext>
              </a:extLst>
            </p:cNvPr>
            <p:cNvSpPr txBox="1"/>
            <p:nvPr/>
          </p:nvSpPr>
          <p:spPr>
            <a:xfrm>
              <a:off x="0" y="-57150"/>
              <a:ext cx="812800" cy="869950"/>
            </a:xfrm>
            <a:prstGeom prst="rect">
              <a:avLst/>
            </a:prstGeom>
            <a:grpFill/>
            <a:ln>
              <a:noFill/>
            </a:ln>
          </p:spPr>
          <p:txBody>
            <a:bodyPr spcFirstLastPara="1" wrap="square" lIns="33867" tIns="33867" rIns="33867" bIns="33867"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09630">
                <a:lnSpc>
                  <a:spcPct val="186611"/>
                </a:lnSpc>
                <a:buClr>
                  <a:srgbClr val="000000"/>
                </a:buClr>
              </a:pPr>
              <a:endParaRPr sz="1200" kern="0">
                <a:solidFill>
                  <a:srgbClr val="000000"/>
                </a:solidFill>
                <a:latin typeface="Calibri"/>
                <a:ea typeface="Calibri"/>
                <a:cs typeface="Calibri"/>
                <a:sym typeface="Calibri"/>
              </a:endParaRPr>
            </a:p>
          </p:txBody>
        </p:sp>
      </p:grpSp>
      <p:graphicFrame>
        <p:nvGraphicFramePr>
          <p:cNvPr id="7" name="TextBox 1">
            <a:extLst>
              <a:ext uri="{FF2B5EF4-FFF2-40B4-BE49-F238E27FC236}">
                <a16:creationId xmlns:a16="http://schemas.microsoft.com/office/drawing/2014/main" id="{E3BA6B08-3A18-9FC6-AAC4-FC2455810127}"/>
              </a:ext>
            </a:extLst>
          </p:cNvPr>
          <p:cNvGraphicFramePr/>
          <p:nvPr>
            <p:extLst>
              <p:ext uri="{D42A27DB-BD31-4B8C-83A1-F6EECF244321}">
                <p14:modId xmlns:p14="http://schemas.microsoft.com/office/powerpoint/2010/main" val="2414395760"/>
              </p:ext>
            </p:extLst>
          </p:nvPr>
        </p:nvGraphicFramePr>
        <p:xfrm>
          <a:off x="359979" y="4033897"/>
          <a:ext cx="11832018" cy="20621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2901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F39620E-3EA0-6544-A605-F957559C7DC5}"/>
              </a:ext>
            </a:extLst>
          </p:cNvPr>
          <p:cNvSpPr txBox="1"/>
          <p:nvPr/>
        </p:nvSpPr>
        <p:spPr>
          <a:xfrm>
            <a:off x="838200" y="228600"/>
            <a:ext cx="10515600" cy="761999"/>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a:lnSpc>
                <a:spcPct val="90000"/>
              </a:lnSpc>
              <a:spcBef>
                <a:spcPct val="0"/>
              </a:spcBef>
              <a:spcAft>
                <a:spcPts val="600"/>
              </a:spcAft>
            </a:pPr>
            <a:r>
              <a:rPr lang="en-US" sz="3600" b="1" i="1" kern="1200" dirty="0">
                <a:solidFill>
                  <a:schemeClr val="tx1"/>
                </a:solidFill>
                <a:latin typeface="Times New Roman" panose="02020603050405020304" pitchFamily="18" charset="0"/>
                <a:ea typeface="+mj-ea"/>
                <a:cs typeface="Times New Roman" panose="02020603050405020304" pitchFamily="18" charset="0"/>
              </a:rPr>
              <a:t>Outline</a:t>
            </a:r>
          </a:p>
        </p:txBody>
      </p:sp>
      <p:graphicFrame>
        <p:nvGraphicFramePr>
          <p:cNvPr id="5" name="Content Placeholder 2">
            <a:extLst>
              <a:ext uri="{FF2B5EF4-FFF2-40B4-BE49-F238E27FC236}">
                <a16:creationId xmlns:a16="http://schemas.microsoft.com/office/drawing/2014/main" id="{3CD96502-B4BB-4EF4-B139-70903091F20B}"/>
              </a:ext>
            </a:extLst>
          </p:cNvPr>
          <p:cNvGraphicFramePr>
            <a:graphicFrameLocks noGrp="1"/>
          </p:cNvGraphicFramePr>
          <p:nvPr>
            <p:ph idx="1"/>
            <p:extLst>
              <p:ext uri="{D42A27DB-BD31-4B8C-83A1-F6EECF244321}">
                <p14:modId xmlns:p14="http://schemas.microsoft.com/office/powerpoint/2010/main" val="196688958"/>
              </p:ext>
            </p:extLst>
          </p:nvPr>
        </p:nvGraphicFramePr>
        <p:xfrm>
          <a:off x="836675" y="114300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057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Tm="2484">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CB4BEC0-A372-430E-ADE4-71D6DE142536}"/>
              </a:ext>
            </a:extLst>
          </p:cNvPr>
          <p:cNvSpPr txBox="1">
            <a:spLocks/>
          </p:cNvSpPr>
          <p:nvPr/>
        </p:nvSpPr>
        <p:spPr>
          <a:xfrm>
            <a:off x="4572000" y="2438400"/>
            <a:ext cx="3962400" cy="609600"/>
          </a:xfrm>
          <a:prstGeom prst="rect">
            <a:avLst/>
          </a:prstGeom>
          <a:ln>
            <a:noFill/>
          </a:ln>
        </p:spPr>
        <p:style>
          <a:lnRef idx="2">
            <a:schemeClr val="dk1"/>
          </a:lnRef>
          <a:fillRef idx="1">
            <a:schemeClr val="lt1"/>
          </a:fillRef>
          <a:effectRef idx="0">
            <a:schemeClr val="dk1"/>
          </a:effectRef>
          <a:fontRef idx="minor">
            <a:schemeClr val="dk1"/>
          </a:fontRef>
        </p:style>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20000"/>
              </a:lnSpc>
            </a:pPr>
            <a:r>
              <a:rPr lang="en-US" sz="3000" dirty="0">
                <a:solidFill>
                  <a:schemeClr val="tx1"/>
                </a:solidFill>
                <a:latin typeface="Times New Roman" panose="02020603050405020304" pitchFamily="18" charset="0"/>
                <a:cs typeface="Times New Roman" panose="02020603050405020304" pitchFamily="18" charset="0"/>
                <a:sym typeface="Helvetica"/>
              </a:rPr>
              <a:t>Questions &amp; Answers</a:t>
            </a:r>
          </a:p>
        </p:txBody>
      </p:sp>
      <p:sp>
        <p:nvSpPr>
          <p:cNvPr id="8" name="Content Placeholder 2">
            <a:extLst>
              <a:ext uri="{FF2B5EF4-FFF2-40B4-BE49-F238E27FC236}">
                <a16:creationId xmlns:a16="http://schemas.microsoft.com/office/drawing/2014/main" id="{B2EEECD5-B05D-4374-B26D-8AC4E3B341D5}"/>
              </a:ext>
            </a:extLst>
          </p:cNvPr>
          <p:cNvSpPr txBox="1">
            <a:spLocks/>
          </p:cNvSpPr>
          <p:nvPr/>
        </p:nvSpPr>
        <p:spPr>
          <a:xfrm>
            <a:off x="609600" y="1428736"/>
            <a:ext cx="8229600" cy="507209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80000"/>
              </a:lnSpc>
              <a:spcBef>
                <a:spcPts val="384"/>
              </a:spcBef>
              <a:buFont typeface="Wingdings 3" charset="2"/>
              <a:buNone/>
            </a:pPr>
            <a:endParaRPr lang="en-GB" sz="1400" dirty="0">
              <a:latin typeface="Times New Roman" panose="02020603050405020304" pitchFamily="18" charset="0"/>
              <a:cs typeface="Times New Roman" panose="02020603050405020304" pitchFamily="18" charset="0"/>
            </a:endParaRPr>
          </a:p>
        </p:txBody>
      </p:sp>
      <p:sp>
        <p:nvSpPr>
          <p:cNvPr id="9" name="Footer Placeholder 5">
            <a:extLst>
              <a:ext uri="{FF2B5EF4-FFF2-40B4-BE49-F238E27FC236}">
                <a16:creationId xmlns:a16="http://schemas.microsoft.com/office/drawing/2014/main" id="{E86148E4-5FEF-488E-8E64-849E6BB13CCC}"/>
              </a:ext>
            </a:extLst>
          </p:cNvPr>
          <p:cNvSpPr>
            <a:spLocks noGrp="1"/>
          </p:cNvSpPr>
          <p:nvPr>
            <p:ph type="ftr" sz="quarter" idx="11"/>
          </p:nvPr>
        </p:nvSpPr>
        <p:spPr>
          <a:xfrm>
            <a:off x="1" y="6232526"/>
            <a:ext cx="12191998" cy="609600"/>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r>
              <a:rPr lang="en-US" sz="2800" dirty="0">
                <a:solidFill>
                  <a:schemeClr val="bg1"/>
                </a:solidFill>
                <a:latin typeface="Times New Roman" panose="02020603050405020304" pitchFamily="18" charset="0"/>
                <a:cs typeface="Times New Roman" panose="02020603050405020304" pitchFamily="18" charset="0"/>
              </a:rPr>
              <a:t> Institute of Computing, Kohat University of Science &amp; Technology, Kohat  </a:t>
            </a:r>
            <a:endParaRPr lang="en-GB"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960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61BC-60FB-234B-A9F7-C042AF7A5E2C}"/>
              </a:ext>
            </a:extLst>
          </p:cNvPr>
          <p:cNvSpPr>
            <a:spLocks noGrp="1"/>
          </p:cNvSpPr>
          <p:nvPr>
            <p:ph type="title"/>
          </p:nvPr>
        </p:nvSpPr>
        <p:spPr>
          <a:xfrm>
            <a:off x="331322" y="149974"/>
            <a:ext cx="4850277" cy="708652"/>
          </a:xfrm>
        </p:spPr>
        <p:txBody>
          <a:bodyPr>
            <a:noAutofit/>
          </a:bodyPr>
          <a:lstStyle/>
          <a:p>
            <a:pPr>
              <a:tabLst>
                <a:tab pos="466725" algn="l"/>
              </a:tabLst>
            </a:pPr>
            <a:r>
              <a:rPr lang="en-US" sz="4000" b="1" dirty="0">
                <a:latin typeface="Times New Roman" panose="02020603050405020304" pitchFamily="18" charset="0"/>
                <a:cs typeface="Times New Roman" panose="02020603050405020304" pitchFamily="18" charset="0"/>
              </a:rPr>
              <a:t>	</a:t>
            </a:r>
            <a:r>
              <a:rPr lang="en-PK" sz="4000" b="1" dirty="0">
                <a:latin typeface="Times New Roman" panose="02020603050405020304" pitchFamily="18" charset="0"/>
                <a:cs typeface="Times New Roman" panose="02020603050405020304" pitchFamily="18" charset="0"/>
              </a:rPr>
              <a:t>Introduction</a:t>
            </a:r>
          </a:p>
        </p:txBody>
      </p:sp>
      <p:sp>
        <p:nvSpPr>
          <p:cNvPr id="23" name="Content Placeholder 2">
            <a:extLst>
              <a:ext uri="{FF2B5EF4-FFF2-40B4-BE49-F238E27FC236}">
                <a16:creationId xmlns:a16="http://schemas.microsoft.com/office/drawing/2014/main" id="{0778B313-8914-2B29-E400-168A99242864}"/>
              </a:ext>
            </a:extLst>
          </p:cNvPr>
          <p:cNvSpPr>
            <a:spLocks noGrp="1"/>
          </p:cNvSpPr>
          <p:nvPr>
            <p:ph idx="1"/>
          </p:nvPr>
        </p:nvSpPr>
        <p:spPr>
          <a:xfrm>
            <a:off x="796816" y="1181895"/>
            <a:ext cx="3937994" cy="4853317"/>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lgn="ctr">
              <a:buNone/>
            </a:pPr>
            <a:endParaRPr lang="en-PK" sz="7200" dirty="0"/>
          </a:p>
          <a:p>
            <a:pPr marL="0" indent="0" algn="ctr">
              <a:buNone/>
            </a:pPr>
            <a:r>
              <a:rPr lang="en-PK" sz="19900" b="1" dirty="0"/>
              <a:t>IoT</a:t>
            </a:r>
          </a:p>
          <a:p>
            <a:pPr marL="0" indent="0" algn="ctr">
              <a:buNone/>
            </a:pPr>
            <a:endParaRPr lang="en-PK" sz="16600" dirty="0"/>
          </a:p>
        </p:txBody>
      </p:sp>
      <p:sp>
        <p:nvSpPr>
          <p:cNvPr id="4" name="Footer Placeholder 5">
            <a:extLst>
              <a:ext uri="{FF2B5EF4-FFF2-40B4-BE49-F238E27FC236}">
                <a16:creationId xmlns:a16="http://schemas.microsoft.com/office/drawing/2014/main" id="{6EE972EC-3B3B-EBFB-AE53-C268876E1471}"/>
              </a:ext>
            </a:extLst>
          </p:cNvPr>
          <p:cNvSpPr>
            <a:spLocks noGrp="1"/>
          </p:cNvSpPr>
          <p:nvPr>
            <p:ph type="ftr" sz="quarter" idx="11"/>
          </p:nvPr>
        </p:nvSpPr>
        <p:spPr>
          <a:xfrm>
            <a:off x="0" y="6382687"/>
            <a:ext cx="12191999" cy="545405"/>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Institute of Computing, Kohat University of Science &amp; Technology, Kohat  </a:t>
            </a:r>
            <a:endParaRPr kumimoji="0" lang="en-GB" sz="2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pic>
        <p:nvPicPr>
          <p:cNvPr id="1026" name="Picture 2" descr="Car Icon Vector Art, Icons, and Graphics for Free Download">
            <a:extLst>
              <a:ext uri="{FF2B5EF4-FFF2-40B4-BE49-F238E27FC236}">
                <a16:creationId xmlns:a16="http://schemas.microsoft.com/office/drawing/2014/main" id="{E3575B2D-B5B2-4747-AE20-D72FE09383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605710" y="275119"/>
            <a:ext cx="2199481" cy="21994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atch Icon Vector Art, Icons, and Graphics for Free Download">
            <a:extLst>
              <a:ext uri="{FF2B5EF4-FFF2-40B4-BE49-F238E27FC236}">
                <a16:creationId xmlns:a16="http://schemas.microsoft.com/office/drawing/2014/main" id="{C29D41EE-AB9E-484A-A6EE-111996F30E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0725" y="569514"/>
            <a:ext cx="1641475" cy="16414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dustry Icon, Industry Icons, Industry Clipart, Vector PNG and Vector with  Transparent Background for Free Download">
            <a:extLst>
              <a:ext uri="{FF2B5EF4-FFF2-40B4-BE49-F238E27FC236}">
                <a16:creationId xmlns:a16="http://schemas.microsoft.com/office/drawing/2014/main" id="{A404DB77-62FD-8A4F-A8D9-35F3D91C2C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8726" y="3409945"/>
            <a:ext cx="3671887" cy="266759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ndroid, call, cell phone, device, iphone, mobile, phone icon - Download on  Iconfinder">
            <a:extLst>
              <a:ext uri="{FF2B5EF4-FFF2-40B4-BE49-F238E27FC236}">
                <a16:creationId xmlns:a16="http://schemas.microsoft.com/office/drawing/2014/main" id="{36A9A492-BDD0-5B4D-BBD5-9176735055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8222" y="2112759"/>
            <a:ext cx="1325563" cy="132556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D5094BBA-2D1E-DF47-9494-DF805ECE04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42793" y="17861"/>
            <a:ext cx="2158207" cy="2158207"/>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Red wireless icon - Free red wireless icons">
            <a:extLst>
              <a:ext uri="{FF2B5EF4-FFF2-40B4-BE49-F238E27FC236}">
                <a16:creationId xmlns:a16="http://schemas.microsoft.com/office/drawing/2014/main" id="{DC0E26E0-7C31-9043-8282-051BDDD2C9F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10450"/>
          <a:stretch/>
        </p:blipFill>
        <p:spPr bwMode="auto">
          <a:xfrm>
            <a:off x="7170935" y="2210989"/>
            <a:ext cx="2857500" cy="2558896"/>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Fixed Cctv Security Camera Icon Vector Stock Vector (Royalty Free)  1659822775">
            <a:extLst>
              <a:ext uri="{FF2B5EF4-FFF2-40B4-BE49-F238E27FC236}">
                <a16:creationId xmlns:a16="http://schemas.microsoft.com/office/drawing/2014/main" id="{DF415E8B-9D65-8D42-8552-4EF2BCE33D95}"/>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8503" b="28194"/>
          <a:stretch/>
        </p:blipFill>
        <p:spPr bwMode="auto">
          <a:xfrm>
            <a:off x="8226306" y="4504938"/>
            <a:ext cx="1738814" cy="164147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8" descr="Computer laptop icon image Stock Vector Image by ©grgroupstock #128175282">
            <a:extLst>
              <a:ext uri="{FF2B5EF4-FFF2-40B4-BE49-F238E27FC236}">
                <a16:creationId xmlns:a16="http://schemas.microsoft.com/office/drawing/2014/main" id="{EEC05B80-7A36-E545-8DB3-C0E9D406A8F4}"/>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9743" t="12379" b="10312"/>
          <a:stretch/>
        </p:blipFill>
        <p:spPr bwMode="auto">
          <a:xfrm>
            <a:off x="9822639" y="3777399"/>
            <a:ext cx="1787822" cy="1531347"/>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Free Game controller Icon, Symbol. PNG, SVG Download.">
            <a:extLst>
              <a:ext uri="{FF2B5EF4-FFF2-40B4-BE49-F238E27FC236}">
                <a16:creationId xmlns:a16="http://schemas.microsoft.com/office/drawing/2014/main" id="{E7A96BD9-BFC4-B646-A798-A5E8AD3E546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01663" y="2044209"/>
            <a:ext cx="1902419" cy="1902419"/>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1">
            <a:extLst>
              <a:ext uri="{FF2B5EF4-FFF2-40B4-BE49-F238E27FC236}">
                <a16:creationId xmlns:a16="http://schemas.microsoft.com/office/drawing/2014/main" id="{FCCD2EA7-E84A-433E-ACBD-4D396DD94FD0}"/>
              </a:ext>
            </a:extLst>
          </p:cNvPr>
          <p:cNvSpPr txBox="1">
            <a:spLocks/>
          </p:cNvSpPr>
          <p:nvPr/>
        </p:nvSpPr>
        <p:spPr>
          <a:xfrm>
            <a:off x="11610461" y="6476999"/>
            <a:ext cx="549779" cy="381001"/>
          </a:xfrm>
          <a:prstGeom prst="rect">
            <a:avLst/>
          </a:prstGeom>
        </p:spPr>
        <p:txBody>
          <a:bodyPr vert="horz" lIns="91440" tIns="45720" rIns="91440" bIns="45720" rtlCol="0" anchor="ctr"/>
          <a:lstStyle>
            <a:defPPr>
              <a:defRPr lang="x-non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95000"/>
                  </a:prstClr>
                </a:solidFill>
                <a:effectLst/>
                <a:uLnTx/>
                <a:uFillTx/>
                <a:latin typeface="Times New Roman" panose="02020603050405020304" pitchFamily="18" charset="0"/>
                <a:ea typeface="+mn-ea"/>
                <a:cs typeface="Times New Roman" panose="02020603050405020304" pitchFamily="18" charset="0"/>
              </a:rPr>
              <a:t> </a:t>
            </a:r>
            <a:r>
              <a:rPr kumimoji="0" lang="en-US" sz="2400" b="1" i="0" u="none" strike="noStrike" kern="1200" cap="none" spc="0" normalizeH="0" baseline="0" noProof="0" dirty="0">
                <a:ln>
                  <a:noFill/>
                </a:ln>
                <a:solidFill>
                  <a:prstClr val="white">
                    <a:lumMod val="95000"/>
                  </a:prstClr>
                </a:solidFill>
                <a:effectLst/>
                <a:uLnTx/>
                <a:uFillTx/>
                <a:latin typeface="Times New Roman" panose="02020603050405020304" pitchFamily="18" charset="0"/>
                <a:ea typeface="+mn-ea"/>
                <a:cs typeface="Times New Roman" panose="02020603050405020304" pitchFamily="18" charset="0"/>
              </a:rPr>
              <a:t>1</a:t>
            </a:r>
          </a:p>
        </p:txBody>
      </p:sp>
      <p:sp>
        <p:nvSpPr>
          <p:cNvPr id="9" name="Content Placeholder 2">
            <a:extLst>
              <a:ext uri="{FF2B5EF4-FFF2-40B4-BE49-F238E27FC236}">
                <a16:creationId xmlns:a16="http://schemas.microsoft.com/office/drawing/2014/main" id="{FAAE4D18-ABD8-8CAD-697B-D59B70637D2B}"/>
              </a:ext>
            </a:extLst>
          </p:cNvPr>
          <p:cNvSpPr txBox="1">
            <a:spLocks/>
          </p:cNvSpPr>
          <p:nvPr/>
        </p:nvSpPr>
        <p:spPr>
          <a:xfrm>
            <a:off x="804668" y="876747"/>
            <a:ext cx="3919732" cy="5158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The Internet of Things (IoT) </a:t>
            </a:r>
            <a:r>
              <a:rPr kumimoji="0" lang="en-IN" sz="24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is the network of physical objects or "things”</a:t>
            </a:r>
            <a:r>
              <a:rPr lang="en-US" sz="2400" kern="0" dirty="0">
                <a:solidFill>
                  <a:prstClr val="white"/>
                </a:solidFill>
                <a:latin typeface="Times New Roman" panose="02020603050405020304" pitchFamily="18" charset="0"/>
                <a:cs typeface="Times New Roman" panose="02020603050405020304" pitchFamily="18" charset="0"/>
              </a:rPr>
              <a:t> </a:t>
            </a:r>
            <a:r>
              <a:rPr kumimoji="0" lang="en-US" sz="24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connected to the internet with the ability to collect and exchange information from user or environment with no human intervention. </a:t>
            </a:r>
          </a:p>
          <a:p>
            <a:pPr marL="0" marR="0" lvl="0" indent="0" algn="l" defTabSz="933450" rtl="0" eaLnBrk="1" fontAlgn="auto" latinLnBrk="0" hangingPunct="1">
              <a:lnSpc>
                <a:spcPct val="90000"/>
              </a:lnSpc>
              <a:spcBef>
                <a:spcPct val="0"/>
              </a:spcBef>
              <a:spcAft>
                <a:spcPct val="35000"/>
              </a:spcAft>
              <a:buClrTx/>
              <a:buSzTx/>
              <a:buFontTx/>
              <a:buNone/>
              <a:tabLst/>
              <a:defRPr/>
            </a:pPr>
            <a:endParaRPr kumimoji="0" lang="en-GB" sz="24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l" defTabSz="933450" rtl="0" eaLnBrk="1" fontAlgn="auto" latinLnBrk="0" hangingPunct="1">
              <a:lnSpc>
                <a:spcPct val="90000"/>
              </a:lnSpc>
              <a:spcBef>
                <a:spcPct val="0"/>
              </a:spcBef>
              <a:spcAft>
                <a:spcPct val="35000"/>
              </a:spcAft>
              <a:buClrTx/>
              <a:buSzTx/>
              <a:buFontTx/>
              <a:buNone/>
              <a:tabLst/>
              <a:defRPr/>
            </a:pPr>
            <a:r>
              <a:rPr kumimoji="0" lang="en-GB" sz="24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The devices are</a:t>
            </a:r>
          </a:p>
          <a:p>
            <a:pPr marL="342900" marR="0" lvl="0" indent="-342900" algn="l" defTabSz="933450" rtl="0" eaLnBrk="1" fontAlgn="auto" latinLnBrk="0" hangingPunct="1">
              <a:lnSpc>
                <a:spcPct val="100000"/>
              </a:lnSpc>
              <a:spcBef>
                <a:spcPct val="0"/>
              </a:spcBef>
              <a:spcAft>
                <a:spcPct val="35000"/>
              </a:spcAft>
              <a:buClrTx/>
              <a:buSzTx/>
              <a:buFont typeface="Arial" panose="020B0604020202020204" pitchFamily="34" charset="0"/>
              <a:buChar char="•"/>
              <a:tabLst/>
              <a:defRPr/>
            </a:pPr>
            <a:r>
              <a:rPr kumimoji="0" lang="en-GB" sz="24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Embedded with electronics, software, sensor.</a:t>
            </a:r>
          </a:p>
          <a:p>
            <a:pPr marL="342900" marR="0" lvl="0" indent="-342900" algn="l" defTabSz="933450" rtl="0" eaLnBrk="1" fontAlgn="auto" latinLnBrk="0" hangingPunct="1">
              <a:lnSpc>
                <a:spcPct val="100000"/>
              </a:lnSpc>
              <a:spcBef>
                <a:spcPct val="0"/>
              </a:spcBef>
              <a:spcAft>
                <a:spcPct val="35000"/>
              </a:spcAft>
              <a:buClrTx/>
              <a:buSzTx/>
              <a:buFont typeface="Arial" panose="020B0604020202020204" pitchFamily="34" charset="0"/>
              <a:buChar char="•"/>
              <a:tabLst/>
              <a:defRPr/>
            </a:pPr>
            <a:r>
              <a:rPr kumimoji="0" lang="en-GB" sz="24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Sensors like smart refrigerator</a:t>
            </a:r>
          </a:p>
          <a:p>
            <a:pPr marL="342900" marR="0" lvl="0" indent="-342900" algn="l" defTabSz="933450" rtl="0" eaLnBrk="1" fontAlgn="auto" latinLnBrk="0" hangingPunct="1">
              <a:lnSpc>
                <a:spcPct val="100000"/>
              </a:lnSpc>
              <a:spcBef>
                <a:spcPct val="0"/>
              </a:spcBef>
              <a:spcAft>
                <a:spcPct val="35000"/>
              </a:spcAft>
              <a:buClrTx/>
              <a:buSzTx/>
              <a:buFont typeface="Arial" panose="020B0604020202020204" pitchFamily="34" charset="0"/>
              <a:buChar char="•"/>
              <a:tabLst/>
              <a:defRPr/>
            </a:pPr>
            <a:r>
              <a:rPr kumimoji="0" lang="en-GB" sz="24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Smart air conditioner</a:t>
            </a:r>
          </a:p>
          <a:p>
            <a:pPr marL="342900" marR="0" lvl="0" indent="-342900" algn="l" defTabSz="933450" rtl="0" eaLnBrk="1" fontAlgn="auto" latinLnBrk="0" hangingPunct="1">
              <a:lnSpc>
                <a:spcPct val="100000"/>
              </a:lnSpc>
              <a:spcBef>
                <a:spcPct val="0"/>
              </a:spcBef>
              <a:spcAft>
                <a:spcPct val="35000"/>
              </a:spcAft>
              <a:buClrTx/>
              <a:buSzTx/>
              <a:buFont typeface="Arial" panose="020B0604020202020204" pitchFamily="34" charset="0"/>
              <a:buChar char="•"/>
              <a:tabLst/>
              <a:defRPr/>
            </a:pPr>
            <a:r>
              <a:rPr kumimoji="0" lang="en-GB" sz="24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Smart household things</a:t>
            </a:r>
          </a:p>
          <a:p>
            <a:pPr marL="342900" marR="0" lvl="0" indent="-342900" algn="l" defTabSz="933450" rtl="0" eaLnBrk="1" fontAlgn="auto" latinLnBrk="0" hangingPunct="1">
              <a:lnSpc>
                <a:spcPct val="100000"/>
              </a:lnSpc>
              <a:spcBef>
                <a:spcPct val="0"/>
              </a:spcBef>
              <a:spcAft>
                <a:spcPct val="35000"/>
              </a:spcAft>
              <a:buClrTx/>
              <a:buSzTx/>
              <a:buFont typeface="Arial" panose="020B0604020202020204" pitchFamily="34" charset="0"/>
              <a:buChar char="•"/>
              <a:tabLst/>
              <a:defRPr/>
            </a:pPr>
            <a:r>
              <a:rPr kumimoji="0" lang="en-GB" sz="24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S</a:t>
            </a:r>
            <a:r>
              <a:rPr kumimoji="0" lang="en-GB" sz="2400" b="0" i="0"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ecurity</a:t>
            </a:r>
            <a:r>
              <a:rPr kumimoji="0" lang="en-GB" sz="24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system</a:t>
            </a:r>
            <a:endParaRPr kumimoji="0" lang="en-US" sz="24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PK"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Content Placeholder 2">
            <a:extLst>
              <a:ext uri="{FF2B5EF4-FFF2-40B4-BE49-F238E27FC236}">
                <a16:creationId xmlns:a16="http://schemas.microsoft.com/office/drawing/2014/main" id="{C5EA85FE-A662-5BAA-504B-52888CE3102B}"/>
              </a:ext>
            </a:extLst>
          </p:cNvPr>
          <p:cNvSpPr txBox="1">
            <a:spLocks/>
          </p:cNvSpPr>
          <p:nvPr/>
        </p:nvSpPr>
        <p:spPr>
          <a:xfrm>
            <a:off x="804668" y="838200"/>
            <a:ext cx="3919732" cy="5200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PK" sz="7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PK" sz="19900" b="1" i="0" u="none" strike="noStrike" kern="1200" cap="none" spc="0" normalizeH="0" baseline="0" noProof="0" dirty="0">
                <a:ln>
                  <a:noFill/>
                </a:ln>
                <a:solidFill>
                  <a:prstClr val="white"/>
                </a:solidFill>
                <a:effectLst/>
                <a:uLnTx/>
                <a:uFillTx/>
                <a:latin typeface="Calibri" panose="020F0502020204030204"/>
                <a:ea typeface="+mn-ea"/>
                <a:cs typeface="+mn-cs"/>
              </a:rPr>
              <a:t>IoT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PK" sz="16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381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Tm="248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1" fill="hold" grpId="0" nodeType="withEffect">
                                  <p:stCondLst>
                                    <p:cond delay="0"/>
                                  </p:stCondLst>
                                  <p:childTnLst>
                                    <p:animEffect transition="out" filter="wipe(up)">
                                      <p:cBhvr>
                                        <p:cTn id="6" dur="5000"/>
                                        <p:tgtEl>
                                          <p:spTgt spid="23">
                                            <p:txEl>
                                              <p:pRg st="1" end="1"/>
                                            </p:txEl>
                                          </p:spTgt>
                                        </p:tgtEl>
                                      </p:cBhvr>
                                    </p:animEffect>
                                    <p:set>
                                      <p:cBhvr>
                                        <p:cTn id="7" dur="1" fill="hold">
                                          <p:stCondLst>
                                            <p:cond delay="4999"/>
                                          </p:stCondLst>
                                        </p:cTn>
                                        <p:tgtEl>
                                          <p:spTgt spid="23">
                                            <p:txEl>
                                              <p:pRg st="1" end="1"/>
                                            </p:txEl>
                                          </p:spTgt>
                                        </p:tgtEl>
                                        <p:attrNameLst>
                                          <p:attrName>style.visibility</p:attrName>
                                        </p:attrNameLst>
                                      </p:cBhvr>
                                      <p:to>
                                        <p:strVal val="hidden"/>
                                      </p:to>
                                    </p:set>
                                  </p:childTnLst>
                                </p:cTn>
                              </p:par>
                              <p:par>
                                <p:cTn id="8" presetID="22" presetClass="entr" presetSubtype="4"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par>
                                <p:cTn id="11" presetID="22" presetClass="exit" presetSubtype="1" fill="hold" grpId="0" nodeType="withEffect">
                                  <p:stCondLst>
                                    <p:cond delay="0"/>
                                  </p:stCondLst>
                                  <p:childTnLst>
                                    <p:animEffect transition="out" filter="wipe(up)">
                                      <p:cBhvr>
                                        <p:cTn id="12" dur="5000"/>
                                        <p:tgtEl>
                                          <p:spTgt spid="23">
                                            <p:bg/>
                                          </p:spTgt>
                                        </p:tgtEl>
                                      </p:cBhvr>
                                    </p:animEffect>
                                    <p:set>
                                      <p:cBhvr>
                                        <p:cTn id="13" dur="1" fill="hold">
                                          <p:stCondLst>
                                            <p:cond delay="4999"/>
                                          </p:stCondLst>
                                        </p:cTn>
                                        <p:tgtEl>
                                          <p:spTgt spid="23">
                                            <p:bg/>
                                          </p:spTgt>
                                        </p:tgtEl>
                                        <p:attrNameLst>
                                          <p:attrName>style.visibility</p:attrName>
                                        </p:attrNameLst>
                                      </p:cBhvr>
                                      <p:to>
                                        <p:strVal val="hidden"/>
                                      </p:to>
                                    </p:set>
                                  </p:childTnLst>
                                </p:cTn>
                              </p:par>
                              <p:par>
                                <p:cTn id="14" presetID="22" presetClass="exit" presetSubtype="1" fill="hold" grpId="0" nodeType="withEffect">
                                  <p:stCondLst>
                                    <p:cond delay="0"/>
                                  </p:stCondLst>
                                  <p:childTnLst>
                                    <p:animEffect transition="out" filter="wipe(up)">
                                      <p:cBhvr>
                                        <p:cTn id="15" dur="5000"/>
                                        <p:tgtEl>
                                          <p:spTgt spid="6">
                                            <p:txEl>
                                              <p:pRg st="1" end="1"/>
                                            </p:txEl>
                                          </p:spTgt>
                                        </p:tgtEl>
                                      </p:cBhvr>
                                    </p:animEffect>
                                    <p:set>
                                      <p:cBhvr>
                                        <p:cTn id="16" dur="1" fill="hold">
                                          <p:stCondLst>
                                            <p:cond delay="4999"/>
                                          </p:stCondLst>
                                        </p:cTn>
                                        <p:tgtEl>
                                          <p:spTgt spid="6">
                                            <p:txEl>
                                              <p:pRg st="1" end="1"/>
                                            </p:txEl>
                                          </p:spTgt>
                                        </p:tgtEl>
                                        <p:attrNameLst>
                                          <p:attrName>style.visibility</p:attrName>
                                        </p:attrNameLst>
                                      </p:cBhvr>
                                      <p:to>
                                        <p:strVal val="hidden"/>
                                      </p:to>
                                    </p:set>
                                  </p:childTnLst>
                                </p:cTn>
                              </p:par>
                              <p:par>
                                <p:cTn id="17" presetID="22" presetClass="exit" presetSubtype="1" fill="hold" grpId="0" nodeType="withEffect">
                                  <p:stCondLst>
                                    <p:cond delay="0"/>
                                  </p:stCondLst>
                                  <p:childTnLst>
                                    <p:animEffect transition="out" filter="wipe(up)">
                                      <p:cBhvr>
                                        <p:cTn id="18" dur="5000"/>
                                        <p:tgtEl>
                                          <p:spTgt spid="6">
                                            <p:bg/>
                                          </p:spTgt>
                                        </p:tgtEl>
                                      </p:cBhvr>
                                    </p:animEffect>
                                    <p:set>
                                      <p:cBhvr>
                                        <p:cTn id="19" dur="1" fill="hold">
                                          <p:stCondLst>
                                            <p:cond delay="4999"/>
                                          </p:stCondLst>
                                        </p:cTn>
                                        <p:tgtEl>
                                          <p:spTgt spid="6">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animBg="1"/>
      <p:bldP spid="6"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5">
            <a:extLst>
              <a:ext uri="{FF2B5EF4-FFF2-40B4-BE49-F238E27FC236}">
                <a16:creationId xmlns:a16="http://schemas.microsoft.com/office/drawing/2014/main" id="{883F1764-39B6-1A9D-885B-3DFC91F1E801}"/>
              </a:ext>
            </a:extLst>
          </p:cNvPr>
          <p:cNvSpPr>
            <a:spLocks noGrp="1"/>
          </p:cNvSpPr>
          <p:nvPr>
            <p:ph type="ftr" sz="quarter" idx="11"/>
          </p:nvPr>
        </p:nvSpPr>
        <p:spPr>
          <a:xfrm>
            <a:off x="6341" y="6227981"/>
            <a:ext cx="12191999" cy="533401"/>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algn="ctr"/>
            <a:r>
              <a:rPr lang="en-US" sz="2800" dirty="0">
                <a:solidFill>
                  <a:schemeClr val="bg1"/>
                </a:solidFill>
                <a:latin typeface="Times New Roman" panose="02020603050405020304" pitchFamily="18" charset="0"/>
                <a:cs typeface="Times New Roman" panose="02020603050405020304" pitchFamily="18" charset="0"/>
              </a:rPr>
              <a:t> Institute of Computing, Kohat University of Science &amp; Technology, Kohat  </a:t>
            </a:r>
            <a:endParaRPr lang="en-GB" sz="2800" dirty="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1">
            <a:extLst>
              <a:ext uri="{FF2B5EF4-FFF2-40B4-BE49-F238E27FC236}">
                <a16:creationId xmlns:a16="http://schemas.microsoft.com/office/drawing/2014/main" id="{3DB7C2BF-6DBF-04CA-3EA6-0F2FC2300472}"/>
              </a:ext>
            </a:extLst>
          </p:cNvPr>
          <p:cNvSpPr txBox="1">
            <a:spLocks/>
          </p:cNvSpPr>
          <p:nvPr/>
        </p:nvSpPr>
        <p:spPr>
          <a:xfrm>
            <a:off x="11674480" y="6227981"/>
            <a:ext cx="425440" cy="533401"/>
          </a:xfrm>
          <a:prstGeom prst="rect">
            <a:avLst/>
          </a:prstGeom>
        </p:spPr>
        <p:txBody>
          <a:bodyPr vert="horz" lIns="91440" tIns="45720" rIns="91440" bIns="45720" rtlCol="0" anchor="ctr"/>
          <a:lstStyle>
            <a:defPPr>
              <a:defRPr lang="x-non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lumMod val="95000"/>
                  </a:schemeClr>
                </a:solidFill>
                <a:latin typeface="Times New Roman" panose="02020603050405020304" pitchFamily="18" charset="0"/>
                <a:cs typeface="Times New Roman" panose="02020603050405020304" pitchFamily="18" charset="0"/>
              </a:rPr>
              <a:t> 2</a:t>
            </a:r>
          </a:p>
        </p:txBody>
      </p:sp>
      <p:pic>
        <p:nvPicPr>
          <p:cNvPr id="3" name="Picture 2" descr="A diagram of a smart city&#10;&#10;Description automatically generated with medium confidence">
            <a:extLst>
              <a:ext uri="{FF2B5EF4-FFF2-40B4-BE49-F238E27FC236}">
                <a16:creationId xmlns:a16="http://schemas.microsoft.com/office/drawing/2014/main" id="{E93DA1B1-4354-B890-73DC-FCF9F1C47D80}"/>
              </a:ext>
            </a:extLst>
          </p:cNvPr>
          <p:cNvPicPr>
            <a:picLocks noChangeAspect="1"/>
          </p:cNvPicPr>
          <p:nvPr/>
        </p:nvPicPr>
        <p:blipFill>
          <a:blip r:embed="rId2"/>
          <a:stretch>
            <a:fillRect/>
          </a:stretch>
        </p:blipFill>
        <p:spPr>
          <a:xfrm>
            <a:off x="0" y="606424"/>
            <a:ext cx="12099920" cy="5621557"/>
          </a:xfrm>
          <a:prstGeom prst="rect">
            <a:avLst/>
          </a:prstGeom>
        </p:spPr>
      </p:pic>
      <p:sp>
        <p:nvSpPr>
          <p:cNvPr id="5" name="Title 1">
            <a:extLst>
              <a:ext uri="{FF2B5EF4-FFF2-40B4-BE49-F238E27FC236}">
                <a16:creationId xmlns:a16="http://schemas.microsoft.com/office/drawing/2014/main" id="{6C172B55-1C31-CD6C-4368-321FF30D231B}"/>
              </a:ext>
            </a:extLst>
          </p:cNvPr>
          <p:cNvSpPr txBox="1">
            <a:spLocks/>
          </p:cNvSpPr>
          <p:nvPr/>
        </p:nvSpPr>
        <p:spPr>
          <a:xfrm>
            <a:off x="92080" y="152400"/>
            <a:ext cx="12007840" cy="533401"/>
          </a:xfrm>
          <a:prstGeom prst="rect">
            <a:avLst/>
          </a:prstGeom>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4000" dirty="0">
                <a:latin typeface="Times New Roman" panose="02020603050405020304" pitchFamily="18" charset="0"/>
                <a:cs typeface="Times New Roman" panose="02020603050405020304" pitchFamily="18" charset="0"/>
              </a:rPr>
              <a:t>Applications of IoT</a:t>
            </a:r>
            <a:endParaRPr lang="en-GB"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5842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Tm="2484">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BB352-4708-43E5-80EE-60B32F6826E5}"/>
              </a:ext>
            </a:extLst>
          </p:cNvPr>
          <p:cNvSpPr>
            <a:spLocks noGrp="1"/>
          </p:cNvSpPr>
          <p:nvPr>
            <p:ph type="title"/>
          </p:nvPr>
        </p:nvSpPr>
        <p:spPr>
          <a:xfrm>
            <a:off x="426706" y="152400"/>
            <a:ext cx="11536694" cy="864764"/>
          </a:xfrm>
          <a:ln>
            <a:noFill/>
          </a:ln>
        </p:spPr>
        <p:style>
          <a:lnRef idx="2">
            <a:schemeClr val="dk1"/>
          </a:lnRef>
          <a:fillRef idx="1">
            <a:schemeClr val="lt1"/>
          </a:fillRef>
          <a:effectRef idx="0">
            <a:schemeClr val="dk1"/>
          </a:effectRef>
          <a:fontRef idx="minor">
            <a:schemeClr val="dk1"/>
          </a:fontRef>
        </p:style>
        <p:txBody>
          <a:bodyPr>
            <a:normAutofit/>
          </a:bodyPr>
          <a:lstStyle/>
          <a:p>
            <a:r>
              <a:rPr lang="en-US" sz="3000" dirty="0">
                <a:latin typeface="Times New Roman" panose="02020603050405020304" pitchFamily="18" charset="0"/>
                <a:cs typeface="Times New Roman" panose="02020603050405020304" pitchFamily="18" charset="0"/>
              </a:rPr>
              <a:t>SOCIAL IoT</a:t>
            </a:r>
            <a:endParaRPr lang="en-GB" sz="3000" dirty="0">
              <a:latin typeface="Times New Roman" panose="02020603050405020304" pitchFamily="18" charset="0"/>
              <a:cs typeface="Times New Roman" panose="02020603050405020304" pitchFamily="18" charset="0"/>
            </a:endParaRPr>
          </a:p>
        </p:txBody>
      </p:sp>
      <p:graphicFrame>
        <p:nvGraphicFramePr>
          <p:cNvPr id="12" name="Content Placeholder 2">
            <a:extLst>
              <a:ext uri="{FF2B5EF4-FFF2-40B4-BE49-F238E27FC236}">
                <a16:creationId xmlns:a16="http://schemas.microsoft.com/office/drawing/2014/main" id="{B0351669-5B85-4659-A265-BC554286F422}"/>
              </a:ext>
            </a:extLst>
          </p:cNvPr>
          <p:cNvGraphicFramePr>
            <a:graphicFrameLocks noGrp="1"/>
          </p:cNvGraphicFramePr>
          <p:nvPr>
            <p:ph idx="1"/>
            <p:extLst>
              <p:ext uri="{D42A27DB-BD31-4B8C-83A1-F6EECF244321}">
                <p14:modId xmlns:p14="http://schemas.microsoft.com/office/powerpoint/2010/main" val="64903149"/>
              </p:ext>
            </p:extLst>
          </p:nvPr>
        </p:nvGraphicFramePr>
        <p:xfrm>
          <a:off x="426706" y="1066800"/>
          <a:ext cx="4145294" cy="51044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098" name="Picture 2" descr="The social Internet of Things (SIoT) framework with its sociality... |  Download Scientific Diagram">
            <a:extLst>
              <a:ext uri="{FF2B5EF4-FFF2-40B4-BE49-F238E27FC236}">
                <a16:creationId xmlns:a16="http://schemas.microsoft.com/office/drawing/2014/main" id="{1DBF39E9-BC63-914C-8979-B01CEF0D61AF}"/>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4662" t="6599" r="4404" b="6417"/>
          <a:stretch/>
        </p:blipFill>
        <p:spPr bwMode="auto">
          <a:xfrm>
            <a:off x="4920343" y="1066799"/>
            <a:ext cx="7043058" cy="47466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9A8F7E2-C564-5C46-A03A-B7403ED23216}"/>
              </a:ext>
            </a:extLst>
          </p:cNvPr>
          <p:cNvSpPr txBox="1"/>
          <p:nvPr/>
        </p:nvSpPr>
        <p:spPr>
          <a:xfrm>
            <a:off x="9982200" y="5813407"/>
            <a:ext cx="313733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D. Hussein  </a:t>
            </a:r>
            <a:r>
              <a:rPr kumimoji="0" lang="en-PK" sz="1800" b="0" i="1" u="none" strike="noStrike" kern="1200" cap="none" spc="0" normalizeH="0" baseline="0" noProof="0" dirty="0">
                <a:ln>
                  <a:noFill/>
                </a:ln>
                <a:solidFill>
                  <a:srgbClr val="FF0000"/>
                </a:solidFill>
                <a:effectLst/>
                <a:uLnTx/>
                <a:uFillTx/>
                <a:latin typeface="Calibri" panose="020F0502020204030204"/>
                <a:ea typeface="+mn-ea"/>
                <a:cs typeface="+mn-cs"/>
              </a:rPr>
              <a:t>et al.</a:t>
            </a:r>
            <a:r>
              <a:rPr kumimoji="0" lang="en-PK" sz="1800" b="0" i="0" u="none" strike="noStrike" kern="1200" cap="none" spc="0" normalizeH="0" baseline="0" noProof="0" dirty="0">
                <a:ln>
                  <a:noFill/>
                </a:ln>
                <a:solidFill>
                  <a:srgbClr val="FF0000"/>
                </a:solidFill>
                <a:effectLst/>
                <a:uLnTx/>
                <a:uFillTx/>
                <a:latin typeface="Calibri" panose="020F0502020204030204"/>
                <a:ea typeface="+mn-ea"/>
                <a:cs typeface="+mn-cs"/>
              </a:rPr>
              <a:t>[2] </a:t>
            </a:r>
          </a:p>
        </p:txBody>
      </p:sp>
      <p:sp>
        <p:nvSpPr>
          <p:cNvPr id="4" name="Footer Placeholder 5">
            <a:extLst>
              <a:ext uri="{FF2B5EF4-FFF2-40B4-BE49-F238E27FC236}">
                <a16:creationId xmlns:a16="http://schemas.microsoft.com/office/drawing/2014/main" id="{FB88076F-3234-43F5-09FF-6FC044CCF4A2}"/>
              </a:ext>
            </a:extLst>
          </p:cNvPr>
          <p:cNvSpPr txBox="1">
            <a:spLocks/>
          </p:cNvSpPr>
          <p:nvPr/>
        </p:nvSpPr>
        <p:spPr>
          <a:xfrm>
            <a:off x="0" y="6220840"/>
            <a:ext cx="12191999" cy="63716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x-non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Institute of Computing, Kohat University of Science &amp; Technology, Kohat  </a:t>
            </a:r>
            <a:endParaRPr kumimoji="0" lang="en-GB" sz="2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6" name="Slide Number Placeholder 1">
            <a:extLst>
              <a:ext uri="{FF2B5EF4-FFF2-40B4-BE49-F238E27FC236}">
                <a16:creationId xmlns:a16="http://schemas.microsoft.com/office/drawing/2014/main" id="{EEF83283-100E-3574-5863-CD8D9545F4AD}"/>
              </a:ext>
            </a:extLst>
          </p:cNvPr>
          <p:cNvSpPr txBox="1">
            <a:spLocks/>
          </p:cNvSpPr>
          <p:nvPr/>
        </p:nvSpPr>
        <p:spPr>
          <a:xfrm>
            <a:off x="11715750" y="6359525"/>
            <a:ext cx="533400" cy="365125"/>
          </a:xfrm>
          <a:prstGeom prst="rect">
            <a:avLst/>
          </a:prstGeom>
        </p:spPr>
        <p:txBody>
          <a:bodyPr vert="horz" lIns="91440" tIns="45720" rIns="91440" bIns="45720" rtlCol="0" anchor="ctr"/>
          <a:lstStyle>
            <a:defPPr>
              <a:defRPr lang="x-non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lumMod val="95000"/>
                  </a:schemeClr>
                </a:solidFill>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662652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1+#ppt_w/2"/>
                                          </p:val>
                                        </p:tav>
                                        <p:tav tm="100000">
                                          <p:val>
                                            <p:strVal val="#ppt_x"/>
                                          </p:val>
                                        </p:tav>
                                      </p:tavLst>
                                    </p:anim>
                                    <p:anim calcmode="lin" valueType="num">
                                      <p:cBhvr additive="base">
                                        <p:cTn id="8" dur="500" fill="hold"/>
                                        <p:tgtEl>
                                          <p:spTgt spid="4098"/>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50722676-3BFF-774F-B63B-372FFED8309A}"/>
              </a:ext>
            </a:extLst>
          </p:cNvPr>
          <p:cNvGraphicFramePr>
            <a:graphicFrameLocks noGrp="1"/>
          </p:cNvGraphicFramePr>
          <p:nvPr>
            <p:extLst>
              <p:ext uri="{D42A27DB-BD31-4B8C-83A1-F6EECF244321}">
                <p14:modId xmlns:p14="http://schemas.microsoft.com/office/powerpoint/2010/main" val="2127147996"/>
              </p:ext>
            </p:extLst>
          </p:nvPr>
        </p:nvGraphicFramePr>
        <p:xfrm>
          <a:off x="533400" y="962761"/>
          <a:ext cx="11353800" cy="5057039"/>
        </p:xfrm>
        <a:graphic>
          <a:graphicData uri="http://schemas.openxmlformats.org/drawingml/2006/table">
            <a:tbl>
              <a:tblPr firstRow="1" bandRow="1">
                <a:noFill/>
                <a:tableStyleId>{5C22544A-7EE6-4342-B048-85BDC9FD1C3A}</a:tableStyleId>
              </a:tblPr>
              <a:tblGrid>
                <a:gridCol w="2671000">
                  <a:extLst>
                    <a:ext uri="{9D8B030D-6E8A-4147-A177-3AD203B41FA5}">
                      <a16:colId xmlns:a16="http://schemas.microsoft.com/office/drawing/2014/main" val="2053897068"/>
                    </a:ext>
                  </a:extLst>
                </a:gridCol>
                <a:gridCol w="5025200">
                  <a:extLst>
                    <a:ext uri="{9D8B030D-6E8A-4147-A177-3AD203B41FA5}">
                      <a16:colId xmlns:a16="http://schemas.microsoft.com/office/drawing/2014/main" val="3196515864"/>
                    </a:ext>
                  </a:extLst>
                </a:gridCol>
                <a:gridCol w="3657600">
                  <a:extLst>
                    <a:ext uri="{9D8B030D-6E8A-4147-A177-3AD203B41FA5}">
                      <a16:colId xmlns:a16="http://schemas.microsoft.com/office/drawing/2014/main" val="3708499404"/>
                    </a:ext>
                  </a:extLst>
                </a:gridCol>
              </a:tblGrid>
              <a:tr h="568564">
                <a:tc>
                  <a:txBody>
                    <a:bodyPr/>
                    <a:lstStyle/>
                    <a:p>
                      <a:pPr defTabSz="1060450"/>
                      <a:r>
                        <a:rPr lang="en-US" sz="2000" b="1" kern="1200" cap="none" spc="0" dirty="0">
                          <a:solidFill>
                            <a:schemeClr val="tx1">
                              <a:lumMod val="75000"/>
                              <a:lumOff val="25000"/>
                            </a:schemeClr>
                          </a:solidFill>
                          <a:latin typeface="Times New Roman" panose="02020603050405020304" pitchFamily="18" charset="0"/>
                          <a:ea typeface="+mn-ea"/>
                          <a:cs typeface="Times New Roman" panose="02020603050405020304" pitchFamily="18" charset="0"/>
                        </a:rPr>
                        <a:t>Article</a:t>
                      </a:r>
                      <a:endParaRPr lang="en-PK" sz="2000" b="1" kern="1200" cap="none" spc="0" dirty="0">
                        <a:solidFill>
                          <a:schemeClr val="tx1">
                            <a:lumMod val="75000"/>
                            <a:lumOff val="25000"/>
                          </a:schemeClr>
                        </a:solidFill>
                        <a:latin typeface="Times New Roman" panose="02020603050405020304" pitchFamily="18" charset="0"/>
                        <a:ea typeface="+mn-ea"/>
                        <a:cs typeface="Times New Roman" panose="02020603050405020304" pitchFamily="18" charset="0"/>
                      </a:endParaRPr>
                    </a:p>
                  </a:txBody>
                  <a:tcPr marL="309278" marR="744252" marT="154639" marB="1546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PK" sz="2000" b="1" cap="none" spc="0" dirty="0">
                          <a:solidFill>
                            <a:schemeClr val="tx1">
                              <a:lumMod val="75000"/>
                              <a:lumOff val="25000"/>
                            </a:schemeClr>
                          </a:solidFill>
                          <a:latin typeface="Times New Roman" panose="02020603050405020304" pitchFamily="18" charset="0"/>
                          <a:cs typeface="Times New Roman" panose="02020603050405020304" pitchFamily="18" charset="0"/>
                        </a:rPr>
                        <a:t>Contribution</a:t>
                      </a:r>
                    </a:p>
                  </a:txBody>
                  <a:tcPr marL="309278" marR="744252" marT="154639" marB="1546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PK" sz="2000" b="1" cap="none" spc="0" dirty="0">
                          <a:solidFill>
                            <a:schemeClr val="tx1">
                              <a:lumMod val="75000"/>
                              <a:lumOff val="25000"/>
                            </a:schemeClr>
                          </a:solidFill>
                          <a:latin typeface="Times New Roman" panose="02020603050405020304" pitchFamily="18" charset="0"/>
                          <a:cs typeface="Times New Roman" panose="02020603050405020304" pitchFamily="18" charset="0"/>
                        </a:rPr>
                        <a:t>Limitations</a:t>
                      </a:r>
                    </a:p>
                  </a:txBody>
                  <a:tcPr marL="309278" marR="744252" marT="154639" marB="1546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3554329"/>
                  </a:ext>
                </a:extLst>
              </a:tr>
              <a:tr h="1676546">
                <a:tc>
                  <a:txBody>
                    <a:bodyPr/>
                    <a:lstStyle/>
                    <a:p>
                      <a:pPr marL="0" indent="0" algn="l" defTabSz="1773238">
                        <a:tabLst>
                          <a:tab pos="2120900" algn="l"/>
                        </a:tabLst>
                      </a:pPr>
                      <a:r>
                        <a:rPr lang="en-US" sz="1600" dirty="0">
                          <a:latin typeface="Times New Roman" panose="02020603050405020304" pitchFamily="18" charset="0"/>
                          <a:cs typeface="Times New Roman" panose="02020603050405020304" pitchFamily="18" charset="0"/>
                        </a:rPr>
                        <a:t>Li </a:t>
                      </a:r>
                      <a:r>
                        <a:rPr lang="en-US" sz="1600" dirty="0" err="1">
                          <a:latin typeface="Times New Roman" panose="02020603050405020304" pitchFamily="18" charset="0"/>
                          <a:cs typeface="Times New Roman" panose="02020603050405020304" pitchFamily="18" charset="0"/>
                        </a:rPr>
                        <a:t>Li</a:t>
                      </a:r>
                      <a:r>
                        <a:rPr lang="en-US" sz="1600" dirty="0">
                          <a:latin typeface="Times New Roman" panose="02020603050405020304" pitchFamily="18" charset="0"/>
                          <a:cs typeface="Times New Roman" panose="02020603050405020304" pitchFamily="18" charset="0"/>
                        </a:rPr>
                        <a:t>  et al.[8],</a:t>
                      </a:r>
                    </a:p>
                    <a:p>
                      <a:pPr marL="0" indent="0" algn="l" defTabSz="1773238">
                        <a:tabLst>
                          <a:tab pos="2120900" algn="l"/>
                        </a:tabLst>
                      </a:pPr>
                      <a:r>
                        <a:rPr lang="en-US" sz="1600" dirty="0">
                          <a:latin typeface="Times New Roman" panose="02020603050405020304" pitchFamily="18" charset="0"/>
                          <a:cs typeface="Times New Roman" panose="02020603050405020304" pitchFamily="18" charset="0"/>
                        </a:rPr>
                        <a:t>2016.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8</a:t>
                      </a:r>
                      <a:r>
                        <a:rPr lang="en-US" sz="16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IC on (WCSP), IEEE.</a:t>
                      </a:r>
                      <a:endParaRPr lang="en-PK" sz="1600" dirty="0">
                        <a:latin typeface="Times New Roman" panose="02020603050405020304" pitchFamily="18" charset="0"/>
                        <a:cs typeface="Times New Roman" panose="02020603050405020304" pitchFamily="18" charset="0"/>
                      </a:endParaRPr>
                    </a:p>
                  </a:txBody>
                  <a:tcPr marL="309278" marR="744252" marT="154639" marB="1546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165100" indent="-165100"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scheme applied a bargaining game.</a:t>
                      </a:r>
                    </a:p>
                    <a:p>
                      <a:pPr marL="238125" indent="-238125" algn="just">
                        <a:lnSpc>
                          <a:spcPct val="100000"/>
                        </a:lnSpc>
                        <a:buFont typeface="Arial" panose="020B0604020202020204" pitchFamily="34" charset="0"/>
                        <a:buChar char="•"/>
                        <a:tabLst>
                          <a:tab pos="2687638" algn="l"/>
                          <a:tab pos="3492500" algn="l"/>
                        </a:tabLst>
                      </a:pPr>
                      <a:r>
                        <a:rPr lang="en-US" sz="1600" dirty="0">
                          <a:latin typeface="Times New Roman" panose="02020603050405020304" pitchFamily="18" charset="0"/>
                          <a:cs typeface="Times New Roman" panose="02020603050405020304" pitchFamily="18" charset="0"/>
                        </a:rPr>
                        <a:t>Virtual Currency is used for calculation.</a:t>
                      </a:r>
                    </a:p>
                    <a:p>
                      <a:pPr marL="165100" indent="-165100"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The nodes resources and social ties are </a:t>
                      </a:r>
                    </a:p>
                    <a:p>
                      <a:pPr marL="292100" indent="-292100" algn="just">
                        <a:lnSpc>
                          <a:spcPct val="100000"/>
                        </a:lnSpc>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    considered for data transmission.</a:t>
                      </a:r>
                      <a:endParaRPr lang="en-PK" sz="1600" dirty="0">
                        <a:latin typeface="Times New Roman" panose="02020603050405020304" pitchFamily="18" charset="0"/>
                        <a:cs typeface="Times New Roman" panose="02020603050405020304" pitchFamily="18" charset="0"/>
                      </a:endParaRPr>
                    </a:p>
                  </a:txBody>
                  <a:tcPr marL="309278" marR="744252" marT="154639" marB="1546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285750" indent="-285750" algn="l">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Mobility  and reliability is not considered..</a:t>
                      </a:r>
                    </a:p>
                    <a:p>
                      <a:pPr marL="292100" indent="-285750" algn="l" defTabSz="2451100">
                        <a:lnSpc>
                          <a:spcPct val="100000"/>
                        </a:lnSpc>
                        <a:buFont typeface="Arial" panose="020B0604020202020204" pitchFamily="34" charset="0"/>
                        <a:buChar char="•"/>
                        <a:tabLst>
                          <a:tab pos="2451100" algn="l"/>
                        </a:tabLst>
                      </a:pPr>
                      <a:r>
                        <a:rPr lang="en-US" sz="1600" dirty="0">
                          <a:latin typeface="Times New Roman" panose="02020603050405020304" pitchFamily="18" charset="0"/>
                          <a:cs typeface="Times New Roman" panose="02020603050405020304" pitchFamily="18" charset="0"/>
                        </a:rPr>
                        <a:t>They do not consider the  common interactions among  community nodes.</a:t>
                      </a:r>
                      <a:endParaRPr lang="en-PK" sz="1600" dirty="0">
                        <a:latin typeface="Times New Roman" panose="02020603050405020304" pitchFamily="18" charset="0"/>
                        <a:cs typeface="Times New Roman" panose="02020603050405020304" pitchFamily="18" charset="0"/>
                      </a:endParaRPr>
                    </a:p>
                  </a:txBody>
                  <a:tcPr marL="309278" marR="744252" marT="154639" marB="1546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3589519760"/>
                  </a:ext>
                </a:extLst>
              </a:tr>
              <a:tr h="2766415">
                <a:tc>
                  <a:txBody>
                    <a:bodyPr/>
                    <a:lstStyle/>
                    <a:p>
                      <a:pPr marL="0" marR="0" lvl="0" indent="0" algn="l" defTabSz="2120900" rtl="0" eaLnBrk="1" fontAlgn="auto" latinLnBrk="0" hangingPunct="1">
                        <a:lnSpc>
                          <a:spcPct val="100000"/>
                        </a:lnSpc>
                        <a:spcBef>
                          <a:spcPts val="0"/>
                        </a:spcBef>
                        <a:spcAft>
                          <a:spcPts val="0"/>
                        </a:spcAft>
                        <a:buClrTx/>
                        <a:buSzTx/>
                        <a:buFontTx/>
                        <a:buNone/>
                        <a:tabLst/>
                        <a:defRPr/>
                      </a:pPr>
                      <a:r>
                        <a:rPr lang="en-GB" sz="1600" dirty="0" err="1">
                          <a:latin typeface="Times New Roman" panose="02020603050405020304" pitchFamily="18" charset="0"/>
                          <a:cs typeface="Times New Roman" panose="02020603050405020304" pitchFamily="18" charset="0"/>
                        </a:rPr>
                        <a:t>Jedari</a:t>
                      </a:r>
                      <a:r>
                        <a:rPr lang="en-PK" sz="1600" dirty="0">
                          <a:latin typeface="Times New Roman" panose="02020603050405020304" pitchFamily="18" charset="0"/>
                          <a:cs typeface="Times New Roman" panose="02020603050405020304" pitchFamily="18" charset="0"/>
                        </a:rPr>
                        <a:t> et al.[</a:t>
                      </a:r>
                      <a:r>
                        <a:rPr lang="en-GB" sz="1600" dirty="0">
                          <a:latin typeface="Times New Roman" panose="02020603050405020304" pitchFamily="18" charset="0"/>
                          <a:cs typeface="Times New Roman" panose="02020603050405020304" pitchFamily="18" charset="0"/>
                        </a:rPr>
                        <a:t>9</a:t>
                      </a:r>
                      <a:r>
                        <a:rPr lang="en-PK" sz="1600" dirty="0">
                          <a:latin typeface="Times New Roman" panose="02020603050405020304" pitchFamily="18" charset="0"/>
                          <a:cs typeface="Times New Roman" panose="02020603050405020304" pitchFamily="18" charset="0"/>
                        </a:rPr>
                        <a:t>], 201</a:t>
                      </a:r>
                      <a:r>
                        <a:rPr lang="en-GB" sz="1600" dirty="0">
                          <a:latin typeface="Times New Roman" panose="02020603050405020304" pitchFamily="18" charset="0"/>
                          <a:cs typeface="Times New Roman" panose="02020603050405020304" pitchFamily="18" charset="0"/>
                        </a:rPr>
                        <a:t>7</a:t>
                      </a:r>
                      <a:r>
                        <a:rPr lang="en-GB" sz="1600" kern="1200" dirty="0">
                          <a:solidFill>
                            <a:schemeClr val="dk1"/>
                          </a:solidFill>
                          <a:latin typeface="Times New Roman" panose="02020603050405020304" pitchFamily="18" charset="0"/>
                          <a:ea typeface="+mn-ea"/>
                          <a:cs typeface="Times New Roman" panose="02020603050405020304" pitchFamily="18" charset="0"/>
                        </a:rPr>
                        <a:t>. Future Generation Computer System  ELSEVIER.</a:t>
                      </a:r>
                      <a:endParaRPr lang="en-PK" sz="1600" kern="1200" dirty="0">
                        <a:solidFill>
                          <a:schemeClr val="dk1"/>
                        </a:solidFill>
                        <a:latin typeface="Times New Roman" panose="02020603050405020304" pitchFamily="18" charset="0"/>
                        <a:ea typeface="+mn-ea"/>
                        <a:cs typeface="Times New Roman" panose="02020603050405020304" pitchFamily="18" charset="0"/>
                      </a:endParaRPr>
                    </a:p>
                  </a:txBody>
                  <a:tcPr marL="309278" marR="744252" marT="154639" marB="1546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tab pos="3095625" algn="l"/>
                        </a:tabLst>
                        <a:defRPr/>
                      </a:pPr>
                      <a:r>
                        <a:rPr lang="en-US" sz="1600" dirty="0">
                          <a:latin typeface="Times New Roman" panose="02020603050405020304" pitchFamily="18" charset="0"/>
                          <a:cs typeface="Times New Roman" panose="02020603050405020304" pitchFamily="18" charset="0"/>
                        </a:rPr>
                        <a:t>This scheme use incentive to enhance cooperation..</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tab pos="3095625" algn="l"/>
                        </a:tabLst>
                        <a:defRPr/>
                      </a:pPr>
                      <a:r>
                        <a:rPr lang="en-US" sz="1600" dirty="0">
                          <a:latin typeface="Times New Roman" panose="02020603050405020304" pitchFamily="18" charset="0"/>
                          <a:cs typeface="Times New Roman" panose="02020603050405020304" pitchFamily="18" charset="0"/>
                        </a:rPr>
                        <a:t>The nodes aim to maximize their credit by exchanging messages while rotating offers to determine the price.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tab pos="3095625" algn="l"/>
                        </a:tabLst>
                        <a:defRPr/>
                      </a:pPr>
                      <a:r>
                        <a:rPr lang="en-US" sz="1600" kern="1200" dirty="0">
                          <a:solidFill>
                            <a:schemeClr val="dk1"/>
                          </a:solidFill>
                          <a:latin typeface="Times New Roman" panose="02020603050405020304" pitchFamily="18" charset="0"/>
                          <a:ea typeface="+mn-ea"/>
                          <a:cs typeface="Times New Roman" panose="02020603050405020304" pitchFamily="18" charset="0"/>
                        </a:rPr>
                        <a:t>A good data delivery ratio and delay in the presence of selfish nodes.</a:t>
                      </a:r>
                    </a:p>
                  </a:txBody>
                  <a:tcPr marL="309278" marR="744252" marT="154639" marB="1546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just" defTabSz="2509838">
                        <a:lnSpc>
                          <a:spcPct val="100000"/>
                        </a:lnSpc>
                        <a:buFont typeface="Arial" panose="020B0604020202020204" pitchFamily="34" charset="0"/>
                        <a:buChar char="•"/>
                        <a:tabLst>
                          <a:tab pos="2170113" algn="l"/>
                        </a:tabLst>
                      </a:pPr>
                      <a:r>
                        <a:rPr lang="en-US" sz="1600" dirty="0">
                          <a:latin typeface="Times New Roman" panose="02020603050405020304" pitchFamily="18" charset="0"/>
                          <a:cs typeface="Times New Roman" panose="02020603050405020304" pitchFamily="18" charset="0"/>
                        </a:rPr>
                        <a:t>This work is basically encouraging cooperation amongst the nodes but not considering the node energy. </a:t>
                      </a:r>
                    </a:p>
                    <a:p>
                      <a:pPr marL="285750" indent="-285750" algn="just" defTabSz="2509838">
                        <a:lnSpc>
                          <a:spcPct val="100000"/>
                        </a:lnSpc>
                        <a:buFont typeface="Arial" panose="020B0604020202020204" pitchFamily="34" charset="0"/>
                        <a:buChar char="•"/>
                        <a:tabLst>
                          <a:tab pos="2170113" algn="l"/>
                        </a:tabLst>
                      </a:pPr>
                      <a:r>
                        <a:rPr lang="en-US" sz="1600" dirty="0">
                          <a:latin typeface="Times New Roman" panose="02020603050405020304" pitchFamily="18" charset="0"/>
                          <a:cs typeface="Times New Roman" panose="02020603050405020304" pitchFamily="18" charset="0"/>
                        </a:rPr>
                        <a:t>No community is created.</a:t>
                      </a:r>
                    </a:p>
                    <a:p>
                      <a:pPr marL="0" indent="0" algn="l" defTabSz="2509838">
                        <a:lnSpc>
                          <a:spcPct val="100000"/>
                        </a:lnSpc>
                        <a:buFont typeface="Arial" panose="020B0604020202020204" pitchFamily="34" charset="0"/>
                        <a:buNone/>
                        <a:tabLst>
                          <a:tab pos="2170113" algn="l"/>
                        </a:tabLst>
                      </a:pPr>
                      <a:br>
                        <a:rPr lang="en-US" sz="1600" dirty="0">
                          <a:latin typeface="Times New Roman" panose="02020603050405020304" pitchFamily="18" charset="0"/>
                          <a:cs typeface="Times New Roman" panose="02020603050405020304" pitchFamily="18" charset="0"/>
                        </a:rPr>
                      </a:br>
                      <a:endParaRPr lang="en-PK" sz="1600" dirty="0">
                        <a:latin typeface="Times New Roman" panose="02020603050405020304" pitchFamily="18" charset="0"/>
                        <a:cs typeface="Times New Roman" panose="02020603050405020304" pitchFamily="18" charset="0"/>
                      </a:endParaRPr>
                    </a:p>
                  </a:txBody>
                  <a:tcPr marL="309278" marR="744252" marT="154639" marB="1546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3303357"/>
                  </a:ext>
                </a:extLst>
              </a:tr>
            </a:tbl>
          </a:graphicData>
        </a:graphic>
      </p:graphicFrame>
      <p:sp>
        <p:nvSpPr>
          <p:cNvPr id="9" name="Rectangle: Rounded Corners 5">
            <a:extLst>
              <a:ext uri="{FF2B5EF4-FFF2-40B4-BE49-F238E27FC236}">
                <a16:creationId xmlns:a16="http://schemas.microsoft.com/office/drawing/2014/main" id="{657DC83C-8928-FB09-D208-3F779F1B047B}"/>
              </a:ext>
            </a:extLst>
          </p:cNvPr>
          <p:cNvSpPr txBox="1"/>
          <p:nvPr/>
        </p:nvSpPr>
        <p:spPr>
          <a:xfrm>
            <a:off x="533400" y="92289"/>
            <a:ext cx="11353800" cy="825352"/>
          </a:xfrm>
          <a:prstGeom prst="rect">
            <a:avLst/>
          </a:prstGeom>
          <a:ln>
            <a:noFill/>
          </a:ln>
        </p:spPr>
        <p:style>
          <a:lnRef idx="2">
            <a:schemeClr val="dk1"/>
          </a:lnRef>
          <a:fillRef idx="1">
            <a:schemeClr val="lt1"/>
          </a:fillRef>
          <a:effectRef idx="0">
            <a:schemeClr val="dk1"/>
          </a:effectRef>
          <a:fontRef idx="minor">
            <a:schemeClr val="dk1"/>
          </a:fontRef>
        </p:style>
        <p:txBody>
          <a:bodyPr spcFirstLastPara="0" vert="horz" wrap="square" lIns="217742" tIns="0" rIns="217742" bIns="0" numCol="1" spcCol="1270" anchor="ctr" anchorCtr="0">
            <a:noAutofit/>
          </a:bodyPr>
          <a:lstStyle/>
          <a:p>
            <a:pPr marL="0" lvl="0" indent="0" algn="l" defTabSz="1244600" rtl="0">
              <a:lnSpc>
                <a:spcPct val="90000"/>
              </a:lnSpc>
              <a:spcBef>
                <a:spcPct val="0"/>
              </a:spcBef>
              <a:spcAft>
                <a:spcPct val="35000"/>
              </a:spcAft>
              <a:buNone/>
            </a:pPr>
            <a:r>
              <a:rPr lang="en-US" sz="3000" kern="1200" dirty="0">
                <a:solidFill>
                  <a:schemeClr val="tx1"/>
                </a:solidFill>
                <a:latin typeface="Times New Roman" panose="02020603050405020304" pitchFamily="18" charset="0"/>
                <a:cs typeface="Times New Roman" panose="02020603050405020304" pitchFamily="18" charset="0"/>
              </a:rPr>
              <a:t>LITERATURE REVIEW </a:t>
            </a:r>
            <a:endParaRPr lang="en-GB" sz="3000" kern="1200" noProof="0" dirty="0">
              <a:solidFill>
                <a:schemeClr val="tx1"/>
              </a:solidFill>
              <a:latin typeface="Times New Roman" panose="02020603050405020304" pitchFamily="18" charset="0"/>
              <a:cs typeface="Times New Roman" panose="02020603050405020304" pitchFamily="18" charset="0"/>
            </a:endParaRPr>
          </a:p>
        </p:txBody>
      </p:sp>
      <p:sp>
        <p:nvSpPr>
          <p:cNvPr id="2" name="Footer Placeholder 5">
            <a:extLst>
              <a:ext uri="{FF2B5EF4-FFF2-40B4-BE49-F238E27FC236}">
                <a16:creationId xmlns:a16="http://schemas.microsoft.com/office/drawing/2014/main" id="{6B0B909F-BFFE-3366-D272-CDBD19E21409}"/>
              </a:ext>
            </a:extLst>
          </p:cNvPr>
          <p:cNvSpPr>
            <a:spLocks noGrp="1"/>
          </p:cNvSpPr>
          <p:nvPr>
            <p:ph type="ftr" sz="quarter" idx="11"/>
          </p:nvPr>
        </p:nvSpPr>
        <p:spPr>
          <a:xfrm>
            <a:off x="0" y="6327561"/>
            <a:ext cx="12191999" cy="530439"/>
          </a:xfr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algn="ctr"/>
            <a:r>
              <a:rPr lang="en-US" sz="2800" dirty="0">
                <a:solidFill>
                  <a:schemeClr val="bg1"/>
                </a:solidFill>
                <a:latin typeface="Times New Roman" panose="02020603050405020304" pitchFamily="18" charset="0"/>
                <a:cs typeface="Times New Roman" panose="02020603050405020304" pitchFamily="18" charset="0"/>
              </a:rPr>
              <a:t> Institute of Computing, Kohat University of Science &amp; Technology, Kohat  </a:t>
            </a:r>
            <a:endParaRPr lang="en-GB" sz="2800"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1">
            <a:extLst>
              <a:ext uri="{FF2B5EF4-FFF2-40B4-BE49-F238E27FC236}">
                <a16:creationId xmlns:a16="http://schemas.microsoft.com/office/drawing/2014/main" id="{B4EE89F2-C3DE-9537-820E-29205F7F5CE1}"/>
              </a:ext>
            </a:extLst>
          </p:cNvPr>
          <p:cNvSpPr txBox="1">
            <a:spLocks/>
          </p:cNvSpPr>
          <p:nvPr/>
        </p:nvSpPr>
        <p:spPr>
          <a:xfrm>
            <a:off x="11692128" y="6523332"/>
            <a:ext cx="457200" cy="242379"/>
          </a:xfrm>
          <a:prstGeom prst="rect">
            <a:avLst/>
          </a:prstGeom>
        </p:spPr>
        <p:txBody>
          <a:bodyPr vert="horz" lIns="91440" tIns="45720" rIns="91440" bIns="45720" rtlCol="0" anchor="ctr"/>
          <a:lstStyle>
            <a:defPPr>
              <a:defRPr lang="x-non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lumMod val="95000"/>
                  </a:schemeClr>
                </a:solidFill>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2840907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50722676-3BFF-774F-B63B-372FFED8309A}"/>
              </a:ext>
            </a:extLst>
          </p:cNvPr>
          <p:cNvGraphicFramePr>
            <a:graphicFrameLocks noGrp="1"/>
          </p:cNvGraphicFramePr>
          <p:nvPr>
            <p:extLst>
              <p:ext uri="{D42A27DB-BD31-4B8C-83A1-F6EECF244321}">
                <p14:modId xmlns:p14="http://schemas.microsoft.com/office/powerpoint/2010/main" val="3454921846"/>
              </p:ext>
            </p:extLst>
          </p:nvPr>
        </p:nvGraphicFramePr>
        <p:xfrm>
          <a:off x="1104672" y="572488"/>
          <a:ext cx="10858728" cy="5265082"/>
        </p:xfrm>
        <a:graphic>
          <a:graphicData uri="http://schemas.openxmlformats.org/drawingml/2006/table">
            <a:tbl>
              <a:tblPr firstRow="1" bandRow="1">
                <a:noFill/>
                <a:tableStyleId>{5C22544A-7EE6-4342-B048-85BDC9FD1C3A}</a:tableStyleId>
              </a:tblPr>
              <a:tblGrid>
                <a:gridCol w="2552928">
                  <a:extLst>
                    <a:ext uri="{9D8B030D-6E8A-4147-A177-3AD203B41FA5}">
                      <a16:colId xmlns:a16="http://schemas.microsoft.com/office/drawing/2014/main" val="411700133"/>
                    </a:ext>
                  </a:extLst>
                </a:gridCol>
                <a:gridCol w="4953000">
                  <a:extLst>
                    <a:ext uri="{9D8B030D-6E8A-4147-A177-3AD203B41FA5}">
                      <a16:colId xmlns:a16="http://schemas.microsoft.com/office/drawing/2014/main" val="3196515864"/>
                    </a:ext>
                  </a:extLst>
                </a:gridCol>
                <a:gridCol w="3352800">
                  <a:extLst>
                    <a:ext uri="{9D8B030D-6E8A-4147-A177-3AD203B41FA5}">
                      <a16:colId xmlns:a16="http://schemas.microsoft.com/office/drawing/2014/main" val="3708499404"/>
                    </a:ext>
                  </a:extLst>
                </a:gridCol>
              </a:tblGrid>
              <a:tr h="467830">
                <a:tc>
                  <a:txBody>
                    <a:bodyPr/>
                    <a:lstStyle/>
                    <a:p>
                      <a:r>
                        <a:rPr lang="en-PK" sz="2000" b="1" cap="none" spc="0" dirty="0">
                          <a:solidFill>
                            <a:schemeClr val="tx1">
                              <a:lumMod val="75000"/>
                              <a:lumOff val="25000"/>
                            </a:schemeClr>
                          </a:solidFill>
                          <a:latin typeface="Times New Roman" panose="02020603050405020304" pitchFamily="18" charset="0"/>
                          <a:cs typeface="Times New Roman" panose="02020603050405020304" pitchFamily="18" charset="0"/>
                        </a:rPr>
                        <a:t>Article</a:t>
                      </a:r>
                    </a:p>
                  </a:txBody>
                  <a:tcPr marL="309278" marR="744252" marT="154639" marB="1546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PK" sz="2000" b="1" cap="none" spc="0" dirty="0">
                          <a:solidFill>
                            <a:schemeClr val="tx1">
                              <a:lumMod val="75000"/>
                              <a:lumOff val="25000"/>
                            </a:schemeClr>
                          </a:solidFill>
                          <a:latin typeface="Times New Roman" panose="02020603050405020304" pitchFamily="18" charset="0"/>
                          <a:cs typeface="Times New Roman" panose="02020603050405020304" pitchFamily="18" charset="0"/>
                        </a:rPr>
                        <a:t>Contribution</a:t>
                      </a:r>
                    </a:p>
                  </a:txBody>
                  <a:tcPr marL="309278" marR="744252" marT="154639" marB="1546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PK" sz="2000" b="1" cap="none" spc="0" dirty="0">
                          <a:solidFill>
                            <a:schemeClr val="tx1">
                              <a:lumMod val="75000"/>
                              <a:lumOff val="25000"/>
                            </a:schemeClr>
                          </a:solidFill>
                          <a:latin typeface="Times New Roman" panose="02020603050405020304" pitchFamily="18" charset="0"/>
                          <a:cs typeface="Times New Roman" panose="02020603050405020304" pitchFamily="18" charset="0"/>
                        </a:rPr>
                        <a:t>Limitations</a:t>
                      </a:r>
                    </a:p>
                  </a:txBody>
                  <a:tcPr marL="309278" marR="744252" marT="154639" marB="1546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3554329"/>
                  </a:ext>
                </a:extLst>
              </a:tr>
              <a:tr h="2325502">
                <a:tc>
                  <a:txBody>
                    <a:bodyPr/>
                    <a:lstStyle/>
                    <a:p>
                      <a:pPr marL="0" marR="0" lvl="0" indent="0" algn="l" defTabSz="2120900" rtl="0" eaLnBrk="1" fontAlgn="auto" latinLnBrk="0" hangingPunct="1">
                        <a:lnSpc>
                          <a:spcPct val="100000"/>
                        </a:lnSpc>
                        <a:spcBef>
                          <a:spcPts val="0"/>
                        </a:spcBef>
                        <a:spcAft>
                          <a:spcPts val="0"/>
                        </a:spcAft>
                        <a:buClrTx/>
                        <a:buSzTx/>
                        <a:buFontTx/>
                        <a:buNone/>
                        <a:tabLst/>
                        <a:defRPr/>
                      </a:pPr>
                      <a:r>
                        <a:rPr lang="en-GB" sz="1600" dirty="0" err="1">
                          <a:latin typeface="Times New Roman" panose="02020603050405020304" pitchFamily="18" charset="0"/>
                          <a:cs typeface="Times New Roman" panose="02020603050405020304" pitchFamily="18" charset="0"/>
                        </a:rPr>
                        <a:t>Jedari</a:t>
                      </a:r>
                      <a:r>
                        <a:rPr lang="en-PK" sz="1600" dirty="0">
                          <a:latin typeface="Times New Roman" panose="02020603050405020304" pitchFamily="18" charset="0"/>
                          <a:cs typeface="Times New Roman" panose="02020603050405020304" pitchFamily="18" charset="0"/>
                        </a:rPr>
                        <a:t> et al.[</a:t>
                      </a:r>
                      <a:r>
                        <a:rPr lang="en-GB" sz="1600" dirty="0">
                          <a:latin typeface="Times New Roman" panose="02020603050405020304" pitchFamily="18" charset="0"/>
                          <a:cs typeface="Times New Roman" panose="02020603050405020304" pitchFamily="18" charset="0"/>
                        </a:rPr>
                        <a:t>10</a:t>
                      </a:r>
                      <a:r>
                        <a:rPr lang="en-PK" sz="1600" dirty="0">
                          <a:latin typeface="Times New Roman" panose="02020603050405020304" pitchFamily="18" charset="0"/>
                          <a:cs typeface="Times New Roman" panose="02020603050405020304" pitchFamily="18" charset="0"/>
                        </a:rPr>
                        <a:t>], 201</a:t>
                      </a:r>
                      <a:r>
                        <a:rPr lang="en-GB" sz="1600" dirty="0">
                          <a:latin typeface="Times New Roman" panose="02020603050405020304" pitchFamily="18" charset="0"/>
                          <a:cs typeface="Times New Roman" panose="02020603050405020304" pitchFamily="18" charset="0"/>
                        </a:rPr>
                        <a:t>9</a:t>
                      </a:r>
                      <a:r>
                        <a:rPr lang="en-GB" sz="1600" kern="1200" dirty="0">
                          <a:solidFill>
                            <a:schemeClr val="dk1"/>
                          </a:solidFill>
                          <a:latin typeface="Times New Roman" panose="02020603050405020304" pitchFamily="18" charset="0"/>
                          <a:ea typeface="+mn-ea"/>
                          <a:cs typeface="Times New Roman" panose="02020603050405020304" pitchFamily="18" charset="0"/>
                        </a:rPr>
                        <a:t>. Future Generation Computer System  ELSEVIER</a:t>
                      </a:r>
                      <a:endParaRPr lang="en-PK" sz="1600" kern="1200" dirty="0">
                        <a:solidFill>
                          <a:schemeClr val="dk1"/>
                        </a:solidFill>
                        <a:latin typeface="Times New Roman" panose="02020603050405020304" pitchFamily="18" charset="0"/>
                        <a:ea typeface="+mn-ea"/>
                        <a:cs typeface="Times New Roman" panose="02020603050405020304" pitchFamily="18" charset="0"/>
                      </a:endParaRPr>
                    </a:p>
                  </a:txBody>
                  <a:tcPr marL="309278" marR="744252" marT="154639" marB="1546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kern="1200" dirty="0">
                          <a:solidFill>
                            <a:schemeClr val="dk1"/>
                          </a:solidFill>
                          <a:effectLst/>
                          <a:latin typeface="Times New Roman" panose="02020603050405020304" pitchFamily="18" charset="0"/>
                          <a:ea typeface="+mn-ea"/>
                          <a:cs typeface="Times New Roman" panose="02020603050405020304" pitchFamily="18" charset="0"/>
                        </a:rPr>
                        <a:t>Social-based watchdog System (</a:t>
                      </a:r>
                      <a:r>
                        <a:rPr lang="en-GB" sz="1600" kern="1200" dirty="0" err="1">
                          <a:solidFill>
                            <a:schemeClr val="dk1"/>
                          </a:solidFill>
                          <a:effectLst/>
                          <a:latin typeface="Times New Roman" panose="02020603050405020304" pitchFamily="18" charset="0"/>
                          <a:ea typeface="+mn-ea"/>
                          <a:cs typeface="Times New Roman" panose="02020603050405020304" pitchFamily="18" charset="0"/>
                        </a:rPr>
                        <a:t>SoWatch</a:t>
                      </a:r>
                      <a:r>
                        <a:rPr lang="en-GB" sz="1600" kern="1200" dirty="0">
                          <a:solidFill>
                            <a:schemeClr val="dk1"/>
                          </a:solidFill>
                          <a:effectLst/>
                          <a:latin typeface="Times New Roman" panose="02020603050405020304" pitchFamily="18" charset="0"/>
                          <a:ea typeface="+mn-ea"/>
                          <a:cs typeface="Times New Roman" panose="02020603050405020304" pitchFamily="18" charset="0"/>
                        </a:rPr>
                        <a:t>) identifies the node’s behaviour based on social information.</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kern="1200" dirty="0">
                          <a:solidFill>
                            <a:schemeClr val="dk1"/>
                          </a:solidFill>
                          <a:effectLst/>
                          <a:latin typeface="Times New Roman" panose="02020603050405020304" pitchFamily="18" charset="0"/>
                          <a:ea typeface="+mn-ea"/>
                          <a:cs typeface="Times New Roman" panose="02020603050405020304" pitchFamily="18" charset="0"/>
                        </a:rPr>
                        <a:t>It calculates the node’s reputation through indirect method.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kern="1200" dirty="0">
                          <a:solidFill>
                            <a:schemeClr val="dk1"/>
                          </a:solidFill>
                          <a:effectLst/>
                          <a:latin typeface="Times New Roman" panose="02020603050405020304" pitchFamily="18" charset="0"/>
                          <a:ea typeface="+mn-ea"/>
                          <a:cs typeface="Times New Roman" panose="02020603050405020304" pitchFamily="18" charset="0"/>
                        </a:rPr>
                        <a:t>They analyses the information to detect the node as selfish or trustworthy. </a:t>
                      </a:r>
                    </a:p>
                  </a:txBody>
                  <a:tcPr marL="309278" marR="744252" marT="154639" marB="1546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285750" indent="-285750" algn="just" defTabSz="2395538">
                        <a:buFont typeface="Arial" panose="020B0604020202020204" pitchFamily="34" charset="0"/>
                        <a:buChar char="•"/>
                        <a:tabLst>
                          <a:tab pos="2341563" algn="l"/>
                        </a:tabLst>
                      </a:pPr>
                      <a:r>
                        <a:rPr lang="en-GB" sz="1600" kern="1200" dirty="0">
                          <a:solidFill>
                            <a:schemeClr val="dk1"/>
                          </a:solidFill>
                          <a:effectLst/>
                          <a:latin typeface="Times New Roman" panose="02020603050405020304" pitchFamily="18" charset="0"/>
                          <a:ea typeface="+mn-ea"/>
                          <a:cs typeface="Times New Roman" panose="02020603050405020304" pitchFamily="18" charset="0"/>
                        </a:rPr>
                        <a:t>Misbehaviour nodes are only detected.</a:t>
                      </a:r>
                    </a:p>
                    <a:p>
                      <a:pPr marL="285750" indent="-285750" algn="just" defTabSz="1033463">
                        <a:buFont typeface="Arial" panose="020B0604020202020204" pitchFamily="34" charset="0"/>
                        <a:buChar char="•"/>
                        <a:tabLst>
                          <a:tab pos="2066925" algn="l"/>
                        </a:tabLst>
                      </a:pPr>
                      <a:r>
                        <a:rPr lang="en-GB" sz="1600" kern="1200" dirty="0">
                          <a:solidFill>
                            <a:schemeClr val="dk1"/>
                          </a:solidFill>
                          <a:effectLst/>
                          <a:latin typeface="Times New Roman" panose="02020603050405020304" pitchFamily="18" charset="0"/>
                          <a:ea typeface="+mn-ea"/>
                          <a:cs typeface="Times New Roman" panose="02020603050405020304" pitchFamily="18" charset="0"/>
                        </a:rPr>
                        <a:t>No punishment and incentives offered to misbehaviour nodes.</a:t>
                      </a:r>
                    </a:p>
                    <a:p>
                      <a:pPr algn="just"/>
                      <a:endParaRPr lang="en-PK" sz="1600" cap="none" spc="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marL="309278" marR="744252" marT="154639" marB="1546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589519760"/>
                  </a:ext>
                </a:extLst>
              </a:tr>
              <a:tr h="2325502">
                <a:tc>
                  <a:txBody>
                    <a:bodyPr/>
                    <a:lstStyle/>
                    <a:p>
                      <a:pPr algn="l" defTabSz="1719263"/>
                      <a:r>
                        <a:rPr lang="en-US" sz="1600" kern="1200" dirty="0">
                          <a:solidFill>
                            <a:schemeClr val="dk1"/>
                          </a:solidFill>
                          <a:latin typeface="Times New Roman" panose="02020603050405020304" pitchFamily="18" charset="0"/>
                          <a:ea typeface="+mn-ea"/>
                          <a:cs typeface="Times New Roman" panose="02020603050405020304" pitchFamily="18" charset="0"/>
                        </a:rPr>
                        <a:t>Umar et al.[11],</a:t>
                      </a:r>
                    </a:p>
                    <a:p>
                      <a:pPr algn="l" defTabSz="1719263"/>
                      <a:r>
                        <a:rPr lang="en-US" sz="1600" kern="1200" dirty="0">
                          <a:solidFill>
                            <a:schemeClr val="dk1"/>
                          </a:solidFill>
                          <a:latin typeface="Times New Roman" panose="02020603050405020304" pitchFamily="18" charset="0"/>
                          <a:ea typeface="+mn-ea"/>
                          <a:cs typeface="Times New Roman" panose="02020603050405020304" pitchFamily="18" charset="0"/>
                        </a:rPr>
                        <a:t>2018. </a:t>
                      </a:r>
                      <a:r>
                        <a:rPr lang="en-US" sz="1600" dirty="0"/>
                        <a:t>I</a:t>
                      </a:r>
                      <a:r>
                        <a:rPr lang="en-US" sz="1600" kern="1200" dirty="0">
                          <a:solidFill>
                            <a:schemeClr val="dk1"/>
                          </a:solidFill>
                          <a:latin typeface="Times New Roman" panose="02020603050405020304" pitchFamily="18" charset="0"/>
                          <a:ea typeface="+mn-ea"/>
                          <a:cs typeface="Times New Roman" panose="02020603050405020304" pitchFamily="18" charset="0"/>
                        </a:rPr>
                        <a:t>EEE Access.</a:t>
                      </a:r>
                      <a:endParaRPr lang="en-PK" sz="1600" kern="1200" dirty="0">
                        <a:solidFill>
                          <a:schemeClr val="dk1"/>
                        </a:solidFill>
                        <a:latin typeface="Times New Roman" panose="02020603050405020304" pitchFamily="18" charset="0"/>
                        <a:ea typeface="+mn-ea"/>
                        <a:cs typeface="Times New Roman" panose="02020603050405020304" pitchFamily="18" charset="0"/>
                      </a:endParaRPr>
                    </a:p>
                  </a:txBody>
                  <a:tcPr marL="309278" marR="744252" marT="154639" marB="1546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just">
                        <a:buFont typeface="Arial" panose="020B0604020202020204" pitchFamily="34" charset="0"/>
                        <a:buChar char="•"/>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They proposed incentive based scheme  to stimulate the selfish nodes in a wireless sensor network.</a:t>
                      </a:r>
                    </a:p>
                    <a:p>
                      <a:pPr marL="285750" indent="-285750" algn="just">
                        <a:buFont typeface="Arial" panose="020B0604020202020204" pitchFamily="34" charset="0"/>
                        <a:buChar char="•"/>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The nodes used various parameters for designing the virtual currency referred to as scores.</a:t>
                      </a:r>
                      <a:endParaRPr lang="en-PK"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marL="309278" marR="744252" marT="154639" marB="1546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just">
                        <a:buFont typeface="Arial" panose="020B0604020202020204" pitchFamily="34" charset="0"/>
                        <a:buChar char="•"/>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The work mainly focuses on the sensor networks and the social aspects are not considered.</a:t>
                      </a:r>
                      <a:endParaRPr lang="en-PK" sz="1600" cap="none" spc="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marL="309278" marR="744252" marT="154639" marB="1546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3303357"/>
                  </a:ext>
                </a:extLst>
              </a:tr>
            </a:tbl>
          </a:graphicData>
        </a:graphic>
      </p:graphicFrame>
      <p:sp>
        <p:nvSpPr>
          <p:cNvPr id="2" name="Title 1">
            <a:extLst>
              <a:ext uri="{FF2B5EF4-FFF2-40B4-BE49-F238E27FC236}">
                <a16:creationId xmlns:a16="http://schemas.microsoft.com/office/drawing/2014/main" id="{5DA94DFB-3276-8DEE-2769-B6777485735C}"/>
              </a:ext>
            </a:extLst>
          </p:cNvPr>
          <p:cNvSpPr>
            <a:spLocks noGrp="1"/>
          </p:cNvSpPr>
          <p:nvPr>
            <p:ph type="title"/>
          </p:nvPr>
        </p:nvSpPr>
        <p:spPr>
          <a:xfrm>
            <a:off x="838199" y="68317"/>
            <a:ext cx="11125201" cy="572487"/>
          </a:xfrm>
        </p:spPr>
        <p:txBody>
          <a:bodyPr vert="horz" lIns="91440" tIns="45720" rIns="91440" bIns="45720" rtlCol="0" anchor="b">
            <a:normAutofit/>
          </a:bodyPr>
          <a:lstStyle/>
          <a:p>
            <a:pPr algn="r"/>
            <a:r>
              <a:rPr lang="en-US" sz="2400" kern="1200" dirty="0" err="1">
                <a:solidFill>
                  <a:schemeClr val="tx1"/>
                </a:solidFill>
                <a:latin typeface="Times New Roman" panose="02020603050405020304" pitchFamily="18" charset="0"/>
                <a:cs typeface="Times New Roman" panose="02020603050405020304" pitchFamily="18" charset="0"/>
              </a:rPr>
              <a:t>Contd</a:t>
            </a:r>
            <a:r>
              <a:rPr lang="en-US" sz="2400" kern="1200" dirty="0">
                <a:solidFill>
                  <a:schemeClr val="tx1"/>
                </a:solidFill>
                <a:latin typeface="Times New Roman" panose="02020603050405020304" pitchFamily="18" charset="0"/>
                <a:cs typeface="Times New Roman" panose="02020603050405020304" pitchFamily="18" charset="0"/>
              </a:rPr>
              <a:t>…</a:t>
            </a:r>
          </a:p>
        </p:txBody>
      </p:sp>
      <p:sp>
        <p:nvSpPr>
          <p:cNvPr id="3" name="Footer Placeholder 5">
            <a:extLst>
              <a:ext uri="{FF2B5EF4-FFF2-40B4-BE49-F238E27FC236}">
                <a16:creationId xmlns:a16="http://schemas.microsoft.com/office/drawing/2014/main" id="{80A57CDF-B40E-746C-F540-36369C8C7DC0}"/>
              </a:ext>
            </a:extLst>
          </p:cNvPr>
          <p:cNvSpPr>
            <a:spLocks noGrp="1"/>
          </p:cNvSpPr>
          <p:nvPr>
            <p:ph type="ftr" sz="quarter" idx="11"/>
          </p:nvPr>
        </p:nvSpPr>
        <p:spPr>
          <a:xfrm>
            <a:off x="0" y="6285512"/>
            <a:ext cx="12191999" cy="572487"/>
          </a:xfr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algn="ctr"/>
            <a:r>
              <a:rPr lang="en-US" sz="2800" dirty="0">
                <a:solidFill>
                  <a:schemeClr val="bg1"/>
                </a:solidFill>
                <a:latin typeface="Times New Roman" panose="02020603050405020304" pitchFamily="18" charset="0"/>
                <a:cs typeface="Times New Roman" panose="02020603050405020304" pitchFamily="18" charset="0"/>
              </a:rPr>
              <a:t> Institute of Computing, Kohat University of Science &amp; Technology, Kohat  </a:t>
            </a:r>
            <a:endParaRPr lang="en-GB" sz="28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1">
            <a:extLst>
              <a:ext uri="{FF2B5EF4-FFF2-40B4-BE49-F238E27FC236}">
                <a16:creationId xmlns:a16="http://schemas.microsoft.com/office/drawing/2014/main" id="{E16DFA99-D214-FACD-C4B3-8927194E473F}"/>
              </a:ext>
            </a:extLst>
          </p:cNvPr>
          <p:cNvSpPr txBox="1">
            <a:spLocks/>
          </p:cNvSpPr>
          <p:nvPr/>
        </p:nvSpPr>
        <p:spPr>
          <a:xfrm>
            <a:off x="11385558" y="6341741"/>
            <a:ext cx="806441" cy="516260"/>
          </a:xfrm>
          <a:prstGeom prst="rect">
            <a:avLst/>
          </a:prstGeom>
        </p:spPr>
        <p:txBody>
          <a:bodyPr vert="horz" lIns="91440" tIns="45720" rIns="91440" bIns="45720" rtlCol="0" anchor="ctr"/>
          <a:lstStyle>
            <a:defPPr>
              <a:defRPr lang="x-non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lumMod val="95000"/>
                  </a:schemeClr>
                </a:solidFill>
                <a:latin typeface="Times New Roman" panose="02020603050405020304" pitchFamily="18" charset="0"/>
                <a:cs typeface="Times New Roman" panose="02020603050405020304" pitchFamily="18" charset="0"/>
              </a:rPr>
              <a:t>5</a:t>
            </a:r>
          </a:p>
        </p:txBody>
      </p:sp>
    </p:spTree>
    <p:extLst>
      <p:ext uri="{BB962C8B-B14F-4D97-AF65-F5344CB8AC3E}">
        <p14:creationId xmlns:p14="http://schemas.microsoft.com/office/powerpoint/2010/main" val="1108793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300D-FB12-4FEB-AEE3-B600A4831B76}"/>
              </a:ext>
            </a:extLst>
          </p:cNvPr>
          <p:cNvSpPr>
            <a:spLocks noGrp="1"/>
          </p:cNvSpPr>
          <p:nvPr>
            <p:ph type="title"/>
          </p:nvPr>
        </p:nvSpPr>
        <p:spPr>
          <a:xfrm>
            <a:off x="838199" y="291090"/>
            <a:ext cx="10972801" cy="547110"/>
          </a:xfrm>
        </p:spPr>
        <p:txBody>
          <a:bodyPr vert="horz" lIns="91440" tIns="45720" rIns="91440" bIns="45720" rtlCol="0" anchor="b">
            <a:normAutofit/>
          </a:bodyPr>
          <a:lstStyle/>
          <a:p>
            <a:pPr algn="r"/>
            <a:r>
              <a:rPr lang="en-US" sz="2400" kern="1200" dirty="0" err="1">
                <a:solidFill>
                  <a:schemeClr val="tx1"/>
                </a:solidFill>
                <a:latin typeface="Times New Roman" panose="02020603050405020304" pitchFamily="18" charset="0"/>
                <a:cs typeface="Times New Roman" panose="02020603050405020304" pitchFamily="18" charset="0"/>
              </a:rPr>
              <a:t>Contd</a:t>
            </a:r>
            <a:r>
              <a:rPr lang="en-US" sz="2400" kern="1200" dirty="0">
                <a:solidFill>
                  <a:schemeClr val="tx1"/>
                </a:solidFill>
                <a:latin typeface="Times New Roman" panose="02020603050405020304" pitchFamily="18" charset="0"/>
                <a:cs typeface="Times New Roman" panose="02020603050405020304" pitchFamily="18" charset="0"/>
              </a:rPr>
              <a:t>…</a:t>
            </a:r>
          </a:p>
        </p:txBody>
      </p:sp>
      <p:sp>
        <p:nvSpPr>
          <p:cNvPr id="4" name="Footer Placeholder 5">
            <a:extLst>
              <a:ext uri="{FF2B5EF4-FFF2-40B4-BE49-F238E27FC236}">
                <a16:creationId xmlns:a16="http://schemas.microsoft.com/office/drawing/2014/main" id="{09F96CC5-FC45-7042-69B5-0033A2567446}"/>
              </a:ext>
            </a:extLst>
          </p:cNvPr>
          <p:cNvSpPr>
            <a:spLocks noGrp="1"/>
          </p:cNvSpPr>
          <p:nvPr>
            <p:ph type="ftr" sz="quarter" idx="11"/>
          </p:nvPr>
        </p:nvSpPr>
        <p:spPr>
          <a:xfrm>
            <a:off x="0" y="6310890"/>
            <a:ext cx="12191999" cy="547110"/>
          </a:xfr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lstStyle/>
          <a:p>
            <a:r>
              <a:rPr lang="en-US" sz="2800" dirty="0">
                <a:solidFill>
                  <a:schemeClr val="bg1"/>
                </a:solidFill>
                <a:latin typeface="Times New Roman" panose="02020603050405020304" pitchFamily="18" charset="0"/>
                <a:cs typeface="Times New Roman" panose="02020603050405020304" pitchFamily="18" charset="0"/>
              </a:rPr>
              <a:t> Institute of Computing, Kohat University of Science &amp; Technology, Kohat  </a:t>
            </a:r>
            <a:endParaRPr lang="en-GB" sz="2800" dirty="0">
              <a:solidFill>
                <a:schemeClr val="bg1"/>
              </a:solidFill>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50722676-3BFF-774F-B63B-372FFED8309A}"/>
              </a:ext>
            </a:extLst>
          </p:cNvPr>
          <p:cNvGraphicFramePr>
            <a:graphicFrameLocks noGrp="1"/>
          </p:cNvGraphicFramePr>
          <p:nvPr>
            <p:extLst>
              <p:ext uri="{D42A27DB-BD31-4B8C-83A1-F6EECF244321}">
                <p14:modId xmlns:p14="http://schemas.microsoft.com/office/powerpoint/2010/main" val="3205671485"/>
              </p:ext>
            </p:extLst>
          </p:nvPr>
        </p:nvGraphicFramePr>
        <p:xfrm>
          <a:off x="384082" y="862584"/>
          <a:ext cx="11274518" cy="4381834"/>
        </p:xfrm>
        <a:graphic>
          <a:graphicData uri="http://schemas.openxmlformats.org/drawingml/2006/table">
            <a:tbl>
              <a:tblPr firstRow="1" bandRow="1">
                <a:noFill/>
                <a:tableStyleId>{5C22544A-7EE6-4342-B048-85BDC9FD1C3A}</a:tableStyleId>
              </a:tblPr>
              <a:tblGrid>
                <a:gridCol w="3044918">
                  <a:extLst>
                    <a:ext uri="{9D8B030D-6E8A-4147-A177-3AD203B41FA5}">
                      <a16:colId xmlns:a16="http://schemas.microsoft.com/office/drawing/2014/main" val="411700133"/>
                    </a:ext>
                  </a:extLst>
                </a:gridCol>
                <a:gridCol w="4343400">
                  <a:extLst>
                    <a:ext uri="{9D8B030D-6E8A-4147-A177-3AD203B41FA5}">
                      <a16:colId xmlns:a16="http://schemas.microsoft.com/office/drawing/2014/main" val="3196515864"/>
                    </a:ext>
                  </a:extLst>
                </a:gridCol>
                <a:gridCol w="3886200">
                  <a:extLst>
                    <a:ext uri="{9D8B030D-6E8A-4147-A177-3AD203B41FA5}">
                      <a16:colId xmlns:a16="http://schemas.microsoft.com/office/drawing/2014/main" val="3708499404"/>
                    </a:ext>
                  </a:extLst>
                </a:gridCol>
              </a:tblGrid>
              <a:tr h="585216">
                <a:tc>
                  <a:txBody>
                    <a:bodyPr/>
                    <a:lstStyle/>
                    <a:p>
                      <a:r>
                        <a:rPr lang="en-PK" sz="2000" b="1" cap="none" spc="0" dirty="0">
                          <a:solidFill>
                            <a:schemeClr val="tx1">
                              <a:lumMod val="75000"/>
                              <a:lumOff val="25000"/>
                            </a:schemeClr>
                          </a:solidFill>
                        </a:rPr>
                        <a:t>Article</a:t>
                      </a:r>
                    </a:p>
                  </a:txBody>
                  <a:tcPr marL="309278" marR="744252" marT="154639" marB="1546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PK" sz="2000" b="1" cap="none" spc="0" dirty="0">
                          <a:solidFill>
                            <a:schemeClr val="tx1">
                              <a:lumMod val="75000"/>
                              <a:lumOff val="25000"/>
                            </a:schemeClr>
                          </a:solidFill>
                        </a:rPr>
                        <a:t>Contribution</a:t>
                      </a:r>
                    </a:p>
                  </a:txBody>
                  <a:tcPr marL="309278" marR="744252" marT="154639" marB="1546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PK" sz="2000" b="1" cap="none" spc="0">
                          <a:solidFill>
                            <a:schemeClr val="tx1">
                              <a:lumMod val="75000"/>
                              <a:lumOff val="25000"/>
                            </a:schemeClr>
                          </a:solidFill>
                        </a:rPr>
                        <a:t>Limitations</a:t>
                      </a:r>
                    </a:p>
                  </a:txBody>
                  <a:tcPr marL="309278" marR="744252" marT="154639" marB="1546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3554329"/>
                  </a:ext>
                </a:extLst>
              </a:tr>
              <a:tr h="16943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latin typeface="Times New Roman" panose="02020603050405020304" pitchFamily="18" charset="0"/>
                          <a:cs typeface="Times New Roman" panose="02020603050405020304" pitchFamily="18" charset="0"/>
                        </a:rPr>
                        <a:t>Rehman</a:t>
                      </a:r>
                      <a:r>
                        <a:rPr lang="en-PK" sz="1600" dirty="0">
                          <a:latin typeface="Times New Roman" panose="02020603050405020304" pitchFamily="18" charset="0"/>
                          <a:cs typeface="Times New Roman" panose="02020603050405020304" pitchFamily="18" charset="0"/>
                        </a:rPr>
                        <a:t> et al.[</a:t>
                      </a:r>
                      <a:r>
                        <a:rPr lang="en-GB" sz="1600" dirty="0">
                          <a:latin typeface="Times New Roman" panose="02020603050405020304" pitchFamily="18" charset="0"/>
                          <a:cs typeface="Times New Roman" panose="02020603050405020304" pitchFamily="18" charset="0"/>
                        </a:rPr>
                        <a:t>12</a:t>
                      </a:r>
                      <a:r>
                        <a:rPr lang="en-PK"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PK" sz="1600" dirty="0">
                          <a:latin typeface="Times New Roman" panose="02020603050405020304" pitchFamily="18" charset="0"/>
                          <a:cs typeface="Times New Roman" panose="02020603050405020304" pitchFamily="18" charset="0"/>
                        </a:rPr>
                        <a:t>2019</a:t>
                      </a:r>
                      <a:r>
                        <a:rPr lang="en-US" sz="1600" kern="1200" dirty="0">
                          <a:solidFill>
                            <a:schemeClr val="dk1"/>
                          </a:solidFill>
                          <a:latin typeface="Times New Roman" panose="02020603050405020304" pitchFamily="18" charset="0"/>
                          <a:ea typeface="+mn-ea"/>
                          <a:cs typeface="Times New Roman" panose="02020603050405020304" pitchFamily="18" charset="0"/>
                        </a:rPr>
                        <a:t>. </a:t>
                      </a:r>
                      <a:r>
                        <a:rPr lang="fr-FR" sz="1600" kern="1200" dirty="0">
                          <a:solidFill>
                            <a:schemeClr val="dk1"/>
                          </a:solidFill>
                          <a:latin typeface="Times New Roman" panose="02020603050405020304" pitchFamily="18" charset="0"/>
                          <a:ea typeface="+mn-ea"/>
                          <a:cs typeface="Times New Roman" panose="02020603050405020304" pitchFamily="18" charset="0"/>
                        </a:rPr>
                        <a:t>Europeon Transactions on Telecommunications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600" kern="1200" dirty="0">
                          <a:solidFill>
                            <a:schemeClr val="dk1"/>
                          </a:solidFill>
                          <a:latin typeface="Times New Roman" panose="02020603050405020304" pitchFamily="18" charset="0"/>
                          <a:ea typeface="+mn-ea"/>
                          <a:cs typeface="Times New Roman" panose="02020603050405020304" pitchFamily="18" charset="0"/>
                        </a:rPr>
                        <a:t> (ETT), John Willay &amp;Sons Ltd.</a:t>
                      </a:r>
                      <a:endParaRPr lang="en-PK" sz="1600" kern="1200" dirty="0">
                        <a:solidFill>
                          <a:schemeClr val="dk1"/>
                        </a:solidFill>
                        <a:latin typeface="Times New Roman" panose="02020603050405020304" pitchFamily="18" charset="0"/>
                        <a:ea typeface="+mn-ea"/>
                        <a:cs typeface="Times New Roman" panose="02020603050405020304" pitchFamily="18" charset="0"/>
                      </a:endParaRPr>
                    </a:p>
                  </a:txBody>
                  <a:tcPr marL="309278" marR="744252" marT="154639" marB="1546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latin typeface="Times New Roman" panose="02020603050405020304" pitchFamily="18" charset="0"/>
                          <a:cs typeface="Times New Roman" panose="02020603050405020304" pitchFamily="18" charset="0"/>
                        </a:rPr>
                        <a:t>Detecting selfish behaviour of nodes and omitting it through elected heads using election process.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latin typeface="Times New Roman" panose="02020603050405020304" pitchFamily="18" charset="0"/>
                          <a:ea typeface="+mn-ea"/>
                          <a:cs typeface="Times New Roman" panose="02020603050405020304" pitchFamily="18" charset="0"/>
                        </a:rPr>
                        <a:t>Nodes are punished after repeated selfish behavior.</a:t>
                      </a:r>
                      <a:endParaRPr lang="en-GB" sz="1600" kern="1200" dirty="0">
                        <a:solidFill>
                          <a:schemeClr val="dk1"/>
                        </a:solidFill>
                        <a:latin typeface="Times New Roman" panose="02020603050405020304" pitchFamily="18" charset="0"/>
                        <a:ea typeface="+mn-ea"/>
                        <a:cs typeface="Times New Roman" panose="02020603050405020304" pitchFamily="18" charset="0"/>
                      </a:endParaRPr>
                    </a:p>
                  </a:txBody>
                  <a:tcPr marL="309278" marR="744252" marT="154639" marB="1546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2743200" algn="l"/>
                        </a:tabLst>
                        <a:defRPr/>
                      </a:pPr>
                      <a:r>
                        <a:rPr lang="en-GB" sz="1600" kern="1200" dirty="0">
                          <a:solidFill>
                            <a:schemeClr val="dk1"/>
                          </a:solidFill>
                          <a:latin typeface="Times New Roman" panose="02020603050405020304" pitchFamily="18" charset="0"/>
                          <a:ea typeface="+mn-ea"/>
                          <a:cs typeface="Times New Roman" panose="02020603050405020304" pitchFamily="18" charset="0"/>
                        </a:rPr>
                        <a:t>Overhead of election process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latin typeface="Times New Roman" panose="02020603050405020304" pitchFamily="18" charset="0"/>
                          <a:ea typeface="+mn-ea"/>
                          <a:cs typeface="Times New Roman" panose="02020603050405020304" pitchFamily="18" charset="0"/>
                        </a:rPr>
                        <a:t>No isolation of selfish nodes. </a:t>
                      </a:r>
                      <a:endParaRPr lang="en-GB" sz="1600" kern="1200" dirty="0">
                        <a:solidFill>
                          <a:schemeClr val="dk1"/>
                        </a:solidFill>
                        <a:latin typeface="Times New Roman" panose="02020603050405020304" pitchFamily="18" charset="0"/>
                        <a:ea typeface="+mn-ea"/>
                        <a:cs typeface="Times New Roman" panose="02020603050405020304" pitchFamily="18" charset="0"/>
                      </a:endParaRPr>
                    </a:p>
                    <a:p>
                      <a:pPr algn="l">
                        <a:lnSpc>
                          <a:spcPct val="150000"/>
                        </a:lnSpc>
                      </a:pPr>
                      <a:endParaRPr lang="en-PK" sz="1600" kern="1200" dirty="0">
                        <a:solidFill>
                          <a:schemeClr val="dk1"/>
                        </a:solidFill>
                        <a:latin typeface="Times New Roman" panose="02020603050405020304" pitchFamily="18" charset="0"/>
                        <a:ea typeface="+mn-ea"/>
                        <a:cs typeface="Times New Roman" panose="02020603050405020304" pitchFamily="18" charset="0"/>
                      </a:endParaRPr>
                    </a:p>
                  </a:txBody>
                  <a:tcPr marL="309278" marR="744252" marT="154639" marB="1546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589519760"/>
                  </a:ext>
                </a:extLst>
              </a:tr>
              <a:tr h="1995438">
                <a:tc>
                  <a:txBody>
                    <a:bodyPr/>
                    <a:lstStyle/>
                    <a:p>
                      <a:pPr algn="l" defTabSz="1481138">
                        <a:tabLst>
                          <a:tab pos="1427163" algn="l"/>
                        </a:tabLst>
                      </a:pPr>
                      <a:r>
                        <a:rPr lang="en-US" sz="1600" dirty="0">
                          <a:latin typeface="Times New Roman" panose="02020603050405020304" pitchFamily="18" charset="0"/>
                          <a:cs typeface="Times New Roman" panose="02020603050405020304" pitchFamily="18" charset="0"/>
                        </a:rPr>
                        <a:t>Muhammad et al.[13],</a:t>
                      </a:r>
                    </a:p>
                    <a:p>
                      <a:pPr marL="0" marR="0" lvl="0" indent="0" algn="l" defTabSz="1481138" rtl="0" eaLnBrk="1" fontAlgn="auto" latinLnBrk="0" hangingPunct="1">
                        <a:lnSpc>
                          <a:spcPct val="100000"/>
                        </a:lnSpc>
                        <a:spcBef>
                          <a:spcPts val="0"/>
                        </a:spcBef>
                        <a:spcAft>
                          <a:spcPts val="0"/>
                        </a:spcAft>
                        <a:buClrTx/>
                        <a:buSzTx/>
                        <a:buFontTx/>
                        <a:buNone/>
                        <a:tabLst>
                          <a:tab pos="1427163" algn="l"/>
                        </a:tabLst>
                        <a:defRPr/>
                      </a:pPr>
                      <a:r>
                        <a:rPr lang="en-US" sz="1600" dirty="0">
                          <a:latin typeface="Times New Roman" panose="02020603050405020304" pitchFamily="18" charset="0"/>
                          <a:cs typeface="Times New Roman" panose="02020603050405020304" pitchFamily="18" charset="0"/>
                        </a:rPr>
                        <a:t>2023. </a:t>
                      </a:r>
                      <a:r>
                        <a:rPr lang="en-US" sz="1600" kern="1200" dirty="0">
                          <a:solidFill>
                            <a:schemeClr val="dk1"/>
                          </a:solidFill>
                          <a:latin typeface="Times New Roman" panose="02020603050405020304" pitchFamily="18" charset="0"/>
                          <a:ea typeface="+mn-ea"/>
                          <a:cs typeface="Times New Roman" panose="02020603050405020304" pitchFamily="18" charset="0"/>
                        </a:rPr>
                        <a:t>Applied Sciences</a:t>
                      </a:r>
                    </a:p>
                    <a:p>
                      <a:pPr algn="l" defTabSz="1481138">
                        <a:tabLst>
                          <a:tab pos="1427163" algn="l"/>
                        </a:tabLst>
                      </a:pPr>
                      <a:r>
                        <a:rPr lang="en-US" sz="1600" dirty="0">
                          <a:latin typeface="Times New Roman" panose="02020603050405020304" pitchFamily="18" charset="0"/>
                          <a:cs typeface="Times New Roman" panose="02020603050405020304" pitchFamily="18" charset="0"/>
                        </a:rPr>
                        <a:t>MDPI.</a:t>
                      </a:r>
                      <a:endParaRPr lang="en-PK" sz="1600" dirty="0">
                        <a:latin typeface="Times New Roman" panose="02020603050405020304" pitchFamily="18" charset="0"/>
                        <a:cs typeface="Times New Roman" panose="02020603050405020304" pitchFamily="18" charset="0"/>
                      </a:endParaRPr>
                    </a:p>
                  </a:txBody>
                  <a:tcPr marL="309278" marR="744252" marT="154639" marB="1546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just">
                        <a:lnSpc>
                          <a:spcPct val="100000"/>
                        </a:lnSpc>
                        <a:buFont typeface="Arial" panose="020B0604020202020204" pitchFamily="34" charset="0"/>
                        <a:buChar char="•"/>
                      </a:pPr>
                      <a:r>
                        <a:rPr lang="en-US" sz="1600" kern="1200" dirty="0">
                          <a:solidFill>
                            <a:schemeClr val="dk1"/>
                          </a:solidFill>
                          <a:latin typeface="Times New Roman" panose="02020603050405020304" pitchFamily="18" charset="0"/>
                          <a:ea typeface="+mn-ea"/>
                          <a:cs typeface="Times New Roman" panose="02020603050405020304" pitchFamily="18" charset="0"/>
                        </a:rPr>
                        <a:t>Mainly focuses on the formation of nodes have adequate level of credibility, among others.</a:t>
                      </a:r>
                    </a:p>
                    <a:p>
                      <a:pPr marL="285750" indent="-285750" algn="just">
                        <a:lnSpc>
                          <a:spcPct val="100000"/>
                        </a:lnSpc>
                        <a:buFont typeface="Arial" panose="020B0604020202020204" pitchFamily="34" charset="0"/>
                        <a:buChar char="•"/>
                      </a:pPr>
                      <a:r>
                        <a:rPr lang="en-US" sz="1600" kern="1200" dirty="0">
                          <a:solidFill>
                            <a:schemeClr val="dk1"/>
                          </a:solidFill>
                          <a:latin typeface="Times New Roman" panose="02020603050405020304" pitchFamily="18" charset="0"/>
                          <a:ea typeface="+mn-ea"/>
                          <a:cs typeface="Times New Roman" panose="02020603050405020304" pitchFamily="18" charset="0"/>
                        </a:rPr>
                        <a:t>The main objective is to focus on the separation of Honest nodes from others.</a:t>
                      </a:r>
                      <a:endParaRPr lang="en-GB" sz="1600" kern="1200" dirty="0">
                        <a:solidFill>
                          <a:schemeClr val="dk1"/>
                        </a:solidFill>
                        <a:latin typeface="Times New Roman" panose="02020603050405020304" pitchFamily="18" charset="0"/>
                        <a:ea typeface="+mn-ea"/>
                        <a:cs typeface="Times New Roman" panose="02020603050405020304" pitchFamily="18" charset="0"/>
                      </a:endParaRPr>
                    </a:p>
                  </a:txBody>
                  <a:tcPr marL="309278" marR="744252" marT="154639" marB="1546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28600" marR="0" lvl="0" indent="-228600" algn="just" defTabSz="93345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latin typeface="Times New Roman" panose="02020603050405020304" pitchFamily="18" charset="0"/>
                          <a:ea typeface="+mn-ea"/>
                          <a:cs typeface="Times New Roman" panose="02020603050405020304" pitchFamily="18" charset="0"/>
                        </a:rPr>
                        <a:t>It is mainly based on the interaction frequency among nodes.</a:t>
                      </a:r>
                    </a:p>
                    <a:p>
                      <a:pPr marL="228600" marR="0" lvl="0" indent="-228600" algn="just" defTabSz="93345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latin typeface="Times New Roman" panose="02020603050405020304" pitchFamily="18" charset="0"/>
                          <a:ea typeface="+mn-ea"/>
                          <a:cs typeface="Times New Roman" panose="02020603050405020304" pitchFamily="18" charset="0"/>
                        </a:rPr>
                        <a:t>The scheme use honesty a single parameter other vital parameters are not considered.</a:t>
                      </a:r>
                      <a:endParaRPr lang="en-PK" sz="1600" kern="1200" dirty="0">
                        <a:solidFill>
                          <a:schemeClr val="dk1"/>
                        </a:solidFill>
                        <a:latin typeface="Times New Roman" panose="02020603050405020304" pitchFamily="18" charset="0"/>
                        <a:ea typeface="+mn-ea"/>
                        <a:cs typeface="Times New Roman" panose="02020603050405020304" pitchFamily="18" charset="0"/>
                      </a:endParaRPr>
                    </a:p>
                  </a:txBody>
                  <a:tcPr marL="309278" marR="744252" marT="154639" marB="1546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3303357"/>
                  </a:ext>
                </a:extLst>
              </a:tr>
            </a:tbl>
          </a:graphicData>
        </a:graphic>
      </p:graphicFrame>
      <p:sp>
        <p:nvSpPr>
          <p:cNvPr id="5" name="Slide Number Placeholder 1">
            <a:extLst>
              <a:ext uri="{FF2B5EF4-FFF2-40B4-BE49-F238E27FC236}">
                <a16:creationId xmlns:a16="http://schemas.microsoft.com/office/drawing/2014/main" id="{36076BB0-2FB0-BA91-882F-3EB5A50A1672}"/>
              </a:ext>
            </a:extLst>
          </p:cNvPr>
          <p:cNvSpPr txBox="1">
            <a:spLocks/>
          </p:cNvSpPr>
          <p:nvPr/>
        </p:nvSpPr>
        <p:spPr>
          <a:xfrm>
            <a:off x="11331579" y="6376410"/>
            <a:ext cx="958841" cy="380999"/>
          </a:xfrm>
          <a:prstGeom prst="rect">
            <a:avLst/>
          </a:prstGeom>
        </p:spPr>
        <p:txBody>
          <a:bodyPr vert="horz" lIns="91440" tIns="45720" rIns="91440" bIns="45720" rtlCol="0" anchor="ctr"/>
          <a:lstStyle>
            <a:defPPr>
              <a:defRPr lang="x-non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lumMod val="95000"/>
                  </a:schemeClr>
                </a:solidFill>
                <a:latin typeface="Times New Roman" panose="02020603050405020304" pitchFamily="18" charset="0"/>
                <a:cs typeface="Times New Roman" panose="02020603050405020304" pitchFamily="18" charset="0"/>
              </a:rPr>
              <a:t>6</a:t>
            </a:r>
          </a:p>
        </p:txBody>
      </p:sp>
    </p:spTree>
    <p:extLst>
      <p:ext uri="{BB962C8B-B14F-4D97-AF65-F5344CB8AC3E}">
        <p14:creationId xmlns:p14="http://schemas.microsoft.com/office/powerpoint/2010/main" val="2770634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28AFF51-DA85-72F7-46FE-ECA3639B1A89}"/>
              </a:ext>
            </a:extLst>
          </p:cNvPr>
          <p:cNvSpPr txBox="1">
            <a:spLocks/>
          </p:cNvSpPr>
          <p:nvPr/>
        </p:nvSpPr>
        <p:spPr>
          <a:xfrm>
            <a:off x="1032803" y="186619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GB" sz="4800" b="0" i="0" u="none" strike="noStrike" kern="1200" cap="none" spc="0" normalizeH="0" baseline="0" noProof="0" dirty="0">
              <a:ln>
                <a:noFill/>
              </a:ln>
              <a:solidFill>
                <a:prstClr val="black"/>
              </a:solidFill>
              <a:effectLst/>
              <a:uLnTx/>
              <a:uFillTx/>
              <a:latin typeface="Calibri" panose="020F0502020204030204" pitchFamily="34" charset="0"/>
              <a:ea typeface="+mj-ea"/>
              <a:cs typeface="Calibri" panose="020F0502020204030204" pitchFamily="34" charset="0"/>
            </a:endParaRPr>
          </a:p>
        </p:txBody>
      </p:sp>
      <p:sp>
        <p:nvSpPr>
          <p:cNvPr id="2" name="Footer Placeholder 5">
            <a:extLst>
              <a:ext uri="{FF2B5EF4-FFF2-40B4-BE49-F238E27FC236}">
                <a16:creationId xmlns:a16="http://schemas.microsoft.com/office/drawing/2014/main" id="{00BC4B68-C007-DD32-396E-D900AD2E7919}"/>
              </a:ext>
            </a:extLst>
          </p:cNvPr>
          <p:cNvSpPr>
            <a:spLocks noGrp="1"/>
          </p:cNvSpPr>
          <p:nvPr>
            <p:ph type="ftr" sz="quarter" idx="11"/>
          </p:nvPr>
        </p:nvSpPr>
        <p:spPr>
          <a:xfrm>
            <a:off x="0" y="6096000"/>
            <a:ext cx="12191999" cy="761999"/>
          </a:xfr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Institute of Computing, Kohat University of Science &amp; Technology, Kohat  </a:t>
            </a:r>
            <a:endParaRPr kumimoji="0" lang="en-GB" sz="2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4" name="Slide Number Placeholder 1">
            <a:extLst>
              <a:ext uri="{FF2B5EF4-FFF2-40B4-BE49-F238E27FC236}">
                <a16:creationId xmlns:a16="http://schemas.microsoft.com/office/drawing/2014/main" id="{EDED71A2-9CF8-1ECE-233E-7C7F148202EA}"/>
              </a:ext>
            </a:extLst>
          </p:cNvPr>
          <p:cNvSpPr txBox="1">
            <a:spLocks/>
          </p:cNvSpPr>
          <p:nvPr/>
        </p:nvSpPr>
        <p:spPr>
          <a:xfrm>
            <a:off x="11548403" y="6248401"/>
            <a:ext cx="611837" cy="464458"/>
          </a:xfrm>
          <a:prstGeom prst="rect">
            <a:avLst/>
          </a:prstGeom>
        </p:spPr>
        <p:txBody>
          <a:bodyPr vert="horz" lIns="91440" tIns="45720" rIns="91440" bIns="45720" rtlCol="0" anchor="ctr"/>
          <a:lstStyle>
            <a:defPPr>
              <a:defRPr lang="x-non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lumMod val="95000"/>
                  </a:prstClr>
                </a:solidFill>
                <a:effectLst/>
                <a:uLnTx/>
                <a:uFillTx/>
                <a:latin typeface="Times New Roman" panose="02020603050405020304" pitchFamily="18" charset="0"/>
                <a:ea typeface="+mn-ea"/>
                <a:cs typeface="Times New Roman" panose="02020603050405020304" pitchFamily="18" charset="0"/>
              </a:rPr>
              <a:t>7</a:t>
            </a:r>
          </a:p>
        </p:txBody>
      </p:sp>
      <p:sp>
        <p:nvSpPr>
          <p:cNvPr id="5" name="Title 1">
            <a:extLst>
              <a:ext uri="{FF2B5EF4-FFF2-40B4-BE49-F238E27FC236}">
                <a16:creationId xmlns:a16="http://schemas.microsoft.com/office/drawing/2014/main" id="{4F4B3D89-BF75-75E8-CED0-956E49A10B35}"/>
              </a:ext>
            </a:extLst>
          </p:cNvPr>
          <p:cNvSpPr>
            <a:spLocks noGrp="1"/>
          </p:cNvSpPr>
          <p:nvPr>
            <p:ph type="title"/>
          </p:nvPr>
        </p:nvSpPr>
        <p:spPr>
          <a:xfrm rot="16200000">
            <a:off x="5976725" y="-5145783"/>
            <a:ext cx="562187" cy="11144036"/>
          </a:xfrm>
          <a:ln>
            <a:noFill/>
          </a:ln>
        </p:spPr>
        <p:style>
          <a:lnRef idx="2">
            <a:schemeClr val="dk1"/>
          </a:lnRef>
          <a:fillRef idx="1">
            <a:schemeClr val="lt1"/>
          </a:fillRef>
          <a:effectRef idx="0">
            <a:schemeClr val="dk1"/>
          </a:effectRef>
          <a:fontRef idx="minor">
            <a:schemeClr val="dk1"/>
          </a:fontRef>
        </p:style>
        <p:txBody>
          <a:bodyPr vert="vert">
            <a:noAutofit/>
          </a:bodyPr>
          <a:lstStyle/>
          <a:p>
            <a:pPr marL="0" lvl="0" indent="0" defTabSz="1244600" rtl="0">
              <a:lnSpc>
                <a:spcPct val="90000"/>
              </a:lnSpc>
              <a:spcBef>
                <a:spcPct val="0"/>
              </a:spcBef>
              <a:spcAft>
                <a:spcPct val="35000"/>
              </a:spcAft>
              <a:buNone/>
            </a:pPr>
            <a:r>
              <a:rPr lang="en-GB" sz="3000" kern="1200" noProof="0" dirty="0">
                <a:solidFill>
                  <a:schemeClr val="tx1"/>
                </a:solidFill>
                <a:latin typeface="Times New Roman" panose="02020603050405020304" pitchFamily="18" charset="0"/>
                <a:cs typeface="Times New Roman" panose="02020603050405020304" pitchFamily="18" charset="0"/>
              </a:rPr>
              <a:t>PROBLEM STATEMENT</a:t>
            </a:r>
          </a:p>
        </p:txBody>
      </p:sp>
      <p:graphicFrame>
        <p:nvGraphicFramePr>
          <p:cNvPr id="9" name="Content Placeholder 2">
            <a:extLst>
              <a:ext uri="{FF2B5EF4-FFF2-40B4-BE49-F238E27FC236}">
                <a16:creationId xmlns:a16="http://schemas.microsoft.com/office/drawing/2014/main" id="{3F28551A-B37A-B141-7B9C-A2A5007A6DD8}"/>
              </a:ext>
            </a:extLst>
          </p:cNvPr>
          <p:cNvGraphicFramePr>
            <a:graphicFrameLocks noGrp="1"/>
          </p:cNvGraphicFramePr>
          <p:nvPr>
            <p:ph idx="1"/>
            <p:extLst>
              <p:ext uri="{D42A27DB-BD31-4B8C-83A1-F6EECF244321}">
                <p14:modId xmlns:p14="http://schemas.microsoft.com/office/powerpoint/2010/main" val="2316811124"/>
              </p:ext>
            </p:extLst>
          </p:nvPr>
        </p:nvGraphicFramePr>
        <p:xfrm>
          <a:off x="426705" y="773263"/>
          <a:ext cx="11403132" cy="53114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680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theme/theme1.xml><?xml version="1.0" encoding="utf-8"?>
<a:theme xmlns:a="http://schemas.openxmlformats.org/drawingml/2006/main" name="Office 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7409</TotalTime>
  <Words>2661</Words>
  <Application>Microsoft Office PowerPoint</Application>
  <PresentationFormat>Widescreen</PresentationFormat>
  <Paragraphs>250</Paragraphs>
  <Slides>20</Slides>
  <Notes>10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20</vt:i4>
      </vt:variant>
    </vt:vector>
  </HeadingPairs>
  <TitlesOfParts>
    <vt:vector size="32" baseType="lpstr">
      <vt:lpstr>Aptos</vt:lpstr>
      <vt:lpstr>Aptos Display</vt:lpstr>
      <vt:lpstr>Arial</vt:lpstr>
      <vt:lpstr>Calibri</vt:lpstr>
      <vt:lpstr>Calibri Light</vt:lpstr>
      <vt:lpstr>Cambria Math</vt:lpstr>
      <vt:lpstr>Times New Roman</vt:lpstr>
      <vt:lpstr>Wingdings</vt:lpstr>
      <vt:lpstr>Wingdings 3</vt:lpstr>
      <vt:lpstr>Office Theme</vt:lpstr>
      <vt:lpstr>1_Office Theme</vt:lpstr>
      <vt:lpstr>2_Office Theme</vt:lpstr>
      <vt:lpstr>Incentivizing Cooperation and Community Formation in Social Internet of IoT Networks: A study on Virtual Currencies and social Behaviors</vt:lpstr>
      <vt:lpstr>PowerPoint Presentation</vt:lpstr>
      <vt:lpstr> Introduction</vt:lpstr>
      <vt:lpstr>PowerPoint Presentation</vt:lpstr>
      <vt:lpstr>SOCIAL IoT</vt:lpstr>
      <vt:lpstr>PowerPoint Presentation</vt:lpstr>
      <vt:lpstr>Contd…</vt:lpstr>
      <vt:lpstr>Contd…</vt:lpstr>
      <vt:lpstr>PROBLEM STATEMENT</vt:lpstr>
      <vt:lpstr>PowerPoint Presentation</vt:lpstr>
      <vt:lpstr>PowerPoint Presentation</vt:lpstr>
      <vt:lpstr>DESIGN INCENTIVE MODULE</vt:lpstr>
      <vt:lpstr>PowerPoint Presentation</vt:lpstr>
      <vt:lpstr>ROLE OF SELECTED COMMUNITY HEAD (SCH)</vt:lpstr>
      <vt:lpstr>Equations for RCC and IL Calculation:</vt:lpstr>
      <vt:lpstr>TIME FRAME:</vt:lpstr>
      <vt:lpstr>REFERENCES:</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SAOOD IQBAL       -    CS420212004</dc:creator>
  <cp:lastModifiedBy>Saood Iqbal</cp:lastModifiedBy>
  <cp:revision>486</cp:revision>
  <cp:lastPrinted>2024-05-16T06:34:02Z</cp:lastPrinted>
  <dcterms:modified xsi:type="dcterms:W3CDTF">2024-10-31T16:43:39Z</dcterms:modified>
</cp:coreProperties>
</file>