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7" r:id="rId2"/>
    <p:sldId id="274" r:id="rId3"/>
    <p:sldId id="289" r:id="rId4"/>
    <p:sldId id="294" r:id="rId5"/>
    <p:sldId id="295" r:id="rId6"/>
    <p:sldId id="271" r:id="rId7"/>
    <p:sldId id="298" r:id="rId8"/>
    <p:sldId id="299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2789"/>
  </p:normalViewPr>
  <p:slideViewPr>
    <p:cSldViewPr snapToGrid="0" snapToObjects="1">
      <p:cViewPr varScale="1">
        <p:scale>
          <a:sx n="118" d="100"/>
          <a:sy n="118" d="100"/>
        </p:scale>
        <p:origin x="234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85801BAA-7B11-DC42-A04C-F94407B76160}"/>
    <pc:docChg chg="undo custSel addSld modSld">
      <pc:chgData name="Irfan Ud-Din" userId="ee04383a-3b49-4780-98b3-1937345d585e" providerId="ADAL" clId="{85801BAA-7B11-DC42-A04C-F94407B76160}" dt="2023-04-26T14:26:29.946" v="181" actId="26606"/>
      <pc:docMkLst>
        <pc:docMk/>
      </pc:docMkLst>
      <pc:sldChg chg="modSp mod">
        <pc:chgData name="Irfan Ud-Din" userId="ee04383a-3b49-4780-98b3-1937345d585e" providerId="ADAL" clId="{85801BAA-7B11-DC42-A04C-F94407B76160}" dt="2023-04-26T14:25:59.821" v="176" actId="20577"/>
        <pc:sldMkLst>
          <pc:docMk/>
          <pc:sldMk cId="341336990" sldId="274"/>
        </pc:sldMkLst>
        <pc:spChg chg="mod">
          <ac:chgData name="Irfan Ud-Din" userId="ee04383a-3b49-4780-98b3-1937345d585e" providerId="ADAL" clId="{85801BAA-7B11-DC42-A04C-F94407B76160}" dt="2023-04-26T14:25:59.821" v="176" actId="20577"/>
          <ac:spMkLst>
            <pc:docMk/>
            <pc:sldMk cId="341336990" sldId="274"/>
            <ac:spMk id="2" creationId="{00000000-0000-0000-0000-000000000000}"/>
          </ac:spMkLst>
        </pc:spChg>
      </pc:sldChg>
      <pc:sldChg chg="modSp mod">
        <pc:chgData name="Irfan Ud-Din" userId="ee04383a-3b49-4780-98b3-1937345d585e" providerId="ADAL" clId="{85801BAA-7B11-DC42-A04C-F94407B76160}" dt="2023-04-26T14:24:56.064" v="154" actId="20577"/>
        <pc:sldMkLst>
          <pc:docMk/>
          <pc:sldMk cId="1592409678" sldId="289"/>
        </pc:sldMkLst>
        <pc:graphicFrameChg chg="modGraphic">
          <ac:chgData name="Irfan Ud-Din" userId="ee04383a-3b49-4780-98b3-1937345d585e" providerId="ADAL" clId="{85801BAA-7B11-DC42-A04C-F94407B76160}" dt="2023-04-26T14:24:56.064" v="154" actId="20577"/>
          <ac:graphicFrameMkLst>
            <pc:docMk/>
            <pc:sldMk cId="1592409678" sldId="289"/>
            <ac:graphicFrameMk id="4" creationId="{00000000-0000-0000-0000-000000000000}"/>
          </ac:graphicFrameMkLst>
        </pc:graphicFrameChg>
      </pc:sldChg>
      <pc:sldChg chg="addSp delSp modSp mod setBg modClrScheme chgLayout">
        <pc:chgData name="Irfan Ud-Din" userId="ee04383a-3b49-4780-98b3-1937345d585e" providerId="ADAL" clId="{85801BAA-7B11-DC42-A04C-F94407B76160}" dt="2023-04-26T14:26:29.946" v="181" actId="26606"/>
        <pc:sldMkLst>
          <pc:docMk/>
          <pc:sldMk cId="1956562460" sldId="297"/>
        </pc:sldMkLst>
        <pc:spChg chg="add mod">
          <ac:chgData name="Irfan Ud-Din" userId="ee04383a-3b49-4780-98b3-1937345d585e" providerId="ADAL" clId="{85801BAA-7B11-DC42-A04C-F94407B76160}" dt="2023-04-26T14:26:29.946" v="181" actId="26606"/>
          <ac:spMkLst>
            <pc:docMk/>
            <pc:sldMk cId="1956562460" sldId="297"/>
            <ac:spMk id="2" creationId="{692EC351-054E-2F0E-7168-6005471AB7EE}"/>
          </ac:spMkLst>
        </pc:spChg>
        <pc:spChg chg="add mod">
          <ac:chgData name="Irfan Ud-Din" userId="ee04383a-3b49-4780-98b3-1937345d585e" providerId="ADAL" clId="{85801BAA-7B11-DC42-A04C-F94407B76160}" dt="2023-04-26T14:26:29.946" v="181" actId="26606"/>
          <ac:spMkLst>
            <pc:docMk/>
            <pc:sldMk cId="1956562460" sldId="297"/>
            <ac:spMk id="3" creationId="{ECA19432-9FE4-0E9F-5A12-B1BAAEA9071D}"/>
          </ac:spMkLst>
        </pc:spChg>
        <pc:spChg chg="add del">
          <ac:chgData name="Irfan Ud-Din" userId="ee04383a-3b49-4780-98b3-1937345d585e" providerId="ADAL" clId="{85801BAA-7B11-DC42-A04C-F94407B76160}" dt="2023-04-26T14:26:27.192" v="178" actId="26606"/>
          <ac:spMkLst>
            <pc:docMk/>
            <pc:sldMk cId="1956562460" sldId="297"/>
            <ac:spMk id="9" creationId="{9B7AD9F6-8CE7-4299-8FC6-328F4DCD3FF9}"/>
          </ac:spMkLst>
        </pc:spChg>
        <pc:spChg chg="add del">
          <ac:chgData name="Irfan Ud-Din" userId="ee04383a-3b49-4780-98b3-1937345d585e" providerId="ADAL" clId="{85801BAA-7B11-DC42-A04C-F94407B76160}" dt="2023-04-26T14:26:27.192" v="178" actId="26606"/>
          <ac:spMkLst>
            <pc:docMk/>
            <pc:sldMk cId="1956562460" sldId="297"/>
            <ac:spMk id="11" creationId="{F49775AF-8896-43EE-92C6-83497D6DC56F}"/>
          </ac:spMkLst>
        </pc:spChg>
        <pc:spChg chg="add del">
          <ac:chgData name="Irfan Ud-Din" userId="ee04383a-3b49-4780-98b3-1937345d585e" providerId="ADAL" clId="{85801BAA-7B11-DC42-A04C-F94407B76160}" dt="2023-04-26T14:26:29.896" v="180" actId="26606"/>
          <ac:spMkLst>
            <pc:docMk/>
            <pc:sldMk cId="1956562460" sldId="297"/>
            <ac:spMk id="13" creationId="{3A930249-8242-4E2B-AF17-C01826488321}"/>
          </ac:spMkLst>
        </pc:spChg>
        <pc:spChg chg="add del">
          <ac:chgData name="Irfan Ud-Din" userId="ee04383a-3b49-4780-98b3-1937345d585e" providerId="ADAL" clId="{85801BAA-7B11-DC42-A04C-F94407B76160}" dt="2023-04-26T14:26:29.896" v="180" actId="26606"/>
          <ac:spMkLst>
            <pc:docMk/>
            <pc:sldMk cId="1956562460" sldId="297"/>
            <ac:spMk id="14" creationId="{A5BDD999-C5E1-4B3E-A710-768673819165}"/>
          </ac:spMkLst>
        </pc:spChg>
        <pc:spChg chg="add">
          <ac:chgData name="Irfan Ud-Din" userId="ee04383a-3b49-4780-98b3-1937345d585e" providerId="ADAL" clId="{85801BAA-7B11-DC42-A04C-F94407B76160}" dt="2023-04-26T14:26:29.946" v="181" actId="26606"/>
          <ac:spMkLst>
            <pc:docMk/>
            <pc:sldMk cId="1956562460" sldId="297"/>
            <ac:spMk id="17" creationId="{9B7AD9F6-8CE7-4299-8FC6-328F4DCD3FF9}"/>
          </ac:spMkLst>
        </pc:spChg>
        <pc:spChg chg="add">
          <ac:chgData name="Irfan Ud-Din" userId="ee04383a-3b49-4780-98b3-1937345d585e" providerId="ADAL" clId="{85801BAA-7B11-DC42-A04C-F94407B76160}" dt="2023-04-26T14:26:29.946" v="181" actId="26606"/>
          <ac:spMkLst>
            <pc:docMk/>
            <pc:sldMk cId="1956562460" sldId="297"/>
            <ac:spMk id="19" creationId="{F49775AF-8896-43EE-92C6-83497D6DC56F}"/>
          </ac:spMkLst>
        </pc:spChg>
        <pc:picChg chg="add del">
          <ac:chgData name="Irfan Ud-Din" userId="ee04383a-3b49-4780-98b3-1937345d585e" providerId="ADAL" clId="{85801BAA-7B11-DC42-A04C-F94407B76160}" dt="2023-04-26T14:26:27.192" v="178" actId="26606"/>
          <ac:picMkLst>
            <pc:docMk/>
            <pc:sldMk cId="1956562460" sldId="297"/>
            <ac:picMk id="5" creationId="{9EDB521E-03DE-82A9-BCFE-8BD8E719E487}"/>
          </ac:picMkLst>
        </pc:picChg>
        <pc:picChg chg="add del">
          <ac:chgData name="Irfan Ud-Din" userId="ee04383a-3b49-4780-98b3-1937345d585e" providerId="ADAL" clId="{85801BAA-7B11-DC42-A04C-F94407B76160}" dt="2023-04-26T14:26:29.896" v="180" actId="26606"/>
          <ac:picMkLst>
            <pc:docMk/>
            <pc:sldMk cId="1956562460" sldId="297"/>
            <ac:picMk id="15" creationId="{A15A2825-B595-4B1E-CBB5-83333EC52A64}"/>
          </ac:picMkLst>
        </pc:picChg>
        <pc:picChg chg="add">
          <ac:chgData name="Irfan Ud-Din" userId="ee04383a-3b49-4780-98b3-1937345d585e" providerId="ADAL" clId="{85801BAA-7B11-DC42-A04C-F94407B76160}" dt="2023-04-26T14:26:29.946" v="181" actId="26606"/>
          <ac:picMkLst>
            <pc:docMk/>
            <pc:sldMk cId="1956562460" sldId="297"/>
            <ac:picMk id="18" creationId="{9EDB521E-03DE-82A9-BCFE-8BD8E719E487}"/>
          </ac:picMkLst>
        </pc:picChg>
      </pc:sldChg>
      <pc:sldChg chg="modSp new mod">
        <pc:chgData name="Irfan Ud-Din" userId="ee04383a-3b49-4780-98b3-1937345d585e" providerId="ADAL" clId="{85801BAA-7B11-DC42-A04C-F94407B76160}" dt="2023-04-26T14:24:19.137" v="133" actId="20577"/>
        <pc:sldMkLst>
          <pc:docMk/>
          <pc:sldMk cId="287716003" sldId="298"/>
        </pc:sldMkLst>
        <pc:spChg chg="mod">
          <ac:chgData name="Irfan Ud-Din" userId="ee04383a-3b49-4780-98b3-1937345d585e" providerId="ADAL" clId="{85801BAA-7B11-DC42-A04C-F94407B76160}" dt="2023-04-26T14:23:23.980" v="15" actId="20577"/>
          <ac:spMkLst>
            <pc:docMk/>
            <pc:sldMk cId="287716003" sldId="298"/>
            <ac:spMk id="2" creationId="{9BE03277-6ED4-B1C4-222C-17F7CA73593C}"/>
          </ac:spMkLst>
        </pc:spChg>
        <pc:spChg chg="mod">
          <ac:chgData name="Irfan Ud-Din" userId="ee04383a-3b49-4780-98b3-1937345d585e" providerId="ADAL" clId="{85801BAA-7B11-DC42-A04C-F94407B76160}" dt="2023-04-26T14:24:19.137" v="133" actId="20577"/>
          <ac:spMkLst>
            <pc:docMk/>
            <pc:sldMk cId="287716003" sldId="298"/>
            <ac:spMk id="3" creationId="{C6AEA427-EC48-1FF6-DA39-468B297143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30C52-BC56-0E40-8D2F-09D5DDD2506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D1745-7A61-FA47-9151-EC312C2B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58CD-7539-874C-A4E9-E13A311AC38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rfanud/Spring202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EC351-054E-2F0E-7168-6005471A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470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9432-9FE4-0E9F-5A12-B1BAAEA9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EDB521E-03DE-82A9-BCFE-8BD8E719E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7" r="23050" b="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CS-531</a:t>
            </a:r>
            <a:br>
              <a:rPr lang="en-US" dirty="0"/>
            </a:br>
            <a:r>
              <a:rPr lang="en-US" dirty="0"/>
              <a:t>Advance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Irfan Uddin</a:t>
            </a:r>
          </a:p>
        </p:txBody>
      </p:sp>
    </p:spTree>
    <p:extLst>
      <p:ext uri="{BB962C8B-B14F-4D97-AF65-F5344CB8AC3E}">
        <p14:creationId xmlns:p14="http://schemas.microsoft.com/office/powerpoint/2010/main" val="3413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305480"/>
              </p:ext>
            </p:extLst>
          </p:nvPr>
        </p:nvGraphicFramePr>
        <p:xfrm>
          <a:off x="1106311" y="1600200"/>
          <a:ext cx="67676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  <a:r>
                        <a:rPr lang="en-US" baseline="0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0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Cache memory</a:t>
            </a:r>
          </a:p>
          <a:p>
            <a:pPr lvl="1"/>
            <a:r>
              <a:rPr lang="en-US" dirty="0"/>
              <a:t>Internal/External Memory</a:t>
            </a:r>
          </a:p>
          <a:p>
            <a:pPr lvl="1"/>
            <a:r>
              <a:rPr lang="en-US" dirty="0"/>
              <a:t>Multi-core and Many-core Systems</a:t>
            </a:r>
          </a:p>
          <a:p>
            <a:pPr lvl="1"/>
            <a:r>
              <a:rPr lang="en-US" dirty="0"/>
              <a:t>C++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273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Computer Organization and Architecture – Designing for Performance, 10</a:t>
            </a:r>
            <a:r>
              <a:rPr lang="en-US" sz="2800" baseline="30000" dirty="0"/>
              <a:t>th</a:t>
            </a:r>
            <a:r>
              <a:rPr lang="en-US" sz="2800" dirty="0"/>
              <a:t> Edition by William Stallings</a:t>
            </a:r>
          </a:p>
        </p:txBody>
      </p:sp>
    </p:spTree>
    <p:extLst>
      <p:ext uri="{BB962C8B-B14F-4D97-AF65-F5344CB8AC3E}">
        <p14:creationId xmlns:p14="http://schemas.microsoft.com/office/powerpoint/2010/main" val="72688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21" y="1417638"/>
            <a:ext cx="5704607" cy="43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3277-6ED4-B1C4-222C-17F7CA73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A427-EC48-1FF6-DA39-468B2971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be using slides prepared by William Stallings for 10</a:t>
            </a:r>
            <a:r>
              <a:rPr lang="en-GB" baseline="30000" dirty="0"/>
              <a:t>th</a:t>
            </a:r>
            <a:r>
              <a:rPr lang="en-GB" dirty="0"/>
              <a:t> Edition of the book </a:t>
            </a:r>
            <a:r>
              <a:rPr lang="en-US" sz="3200" dirty="0"/>
              <a:t>Computer Organization and Architecture – Designing for Performance with slight modifications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1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B0A6-6DED-8EED-19AE-96EC60F3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F089-BBB0-A9C8-091D-0D943588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are available online at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https://github.com/mirfanud/Spring2025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9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start </a:t>
            </a:r>
            <a:r>
              <a:rPr lang="is-IS" dirty="0"/>
              <a:t>…................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49" y="1651251"/>
            <a:ext cx="4536569" cy="45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114</Words>
  <Application>Microsoft Macintosh PowerPoint</Application>
  <PresentationFormat>On-screen Show (4:3)</PresentationFormat>
  <Paragraphs>38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Welcome</vt:lpstr>
      <vt:lpstr> CS-531 Advance Computer Architecture</vt:lpstr>
      <vt:lpstr>Assessments</vt:lpstr>
      <vt:lpstr>Contents of the course</vt:lpstr>
      <vt:lpstr>Books</vt:lpstr>
      <vt:lpstr>PowerPoint Presentation</vt:lpstr>
      <vt:lpstr>Acknowledgement</vt:lpstr>
      <vt:lpstr>Contents</vt:lpstr>
      <vt:lpstr>Lets start …................</vt:lpstr>
    </vt:vector>
  </TitlesOfParts>
  <Company>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Irfan Uddin</dc:creator>
  <cp:lastModifiedBy>Irfan Ud-Din</cp:lastModifiedBy>
  <cp:revision>109</cp:revision>
  <dcterms:created xsi:type="dcterms:W3CDTF">2015-01-24T15:43:10Z</dcterms:created>
  <dcterms:modified xsi:type="dcterms:W3CDTF">2025-03-20T07:50:59Z</dcterms:modified>
</cp:coreProperties>
</file>