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1"/>
  </p:notesMasterIdLst>
  <p:handoutMasterIdLst>
    <p:handoutMasterId r:id="rId72"/>
  </p:handoutMasterIdLst>
  <p:sldIdLst>
    <p:sldId id="256" r:id="rId2"/>
    <p:sldId id="444" r:id="rId3"/>
    <p:sldId id="460" r:id="rId4"/>
    <p:sldId id="445" r:id="rId5"/>
    <p:sldId id="461" r:id="rId6"/>
    <p:sldId id="462" r:id="rId7"/>
    <p:sldId id="446" r:id="rId8"/>
    <p:sldId id="350" r:id="rId9"/>
    <p:sldId id="351" r:id="rId10"/>
    <p:sldId id="352" r:id="rId11"/>
    <p:sldId id="353" r:id="rId12"/>
    <p:sldId id="354" r:id="rId13"/>
    <p:sldId id="370" r:id="rId14"/>
    <p:sldId id="371" r:id="rId15"/>
    <p:sldId id="378" r:id="rId16"/>
    <p:sldId id="463" r:id="rId17"/>
    <p:sldId id="464" r:id="rId18"/>
    <p:sldId id="465" r:id="rId19"/>
    <p:sldId id="466" r:id="rId20"/>
    <p:sldId id="452" r:id="rId21"/>
    <p:sldId id="467" r:id="rId22"/>
    <p:sldId id="468" r:id="rId23"/>
    <p:sldId id="469" r:id="rId24"/>
    <p:sldId id="491" r:id="rId25"/>
    <p:sldId id="379" r:id="rId26"/>
    <p:sldId id="380" r:id="rId27"/>
    <p:sldId id="410" r:id="rId28"/>
    <p:sldId id="381" r:id="rId29"/>
    <p:sldId id="382" r:id="rId30"/>
    <p:sldId id="383" r:id="rId31"/>
    <p:sldId id="385" r:id="rId32"/>
    <p:sldId id="386" r:id="rId33"/>
    <p:sldId id="387" r:id="rId34"/>
    <p:sldId id="388" r:id="rId35"/>
    <p:sldId id="389" r:id="rId36"/>
    <p:sldId id="372" r:id="rId37"/>
    <p:sldId id="373" r:id="rId38"/>
    <p:sldId id="474" r:id="rId39"/>
    <p:sldId id="486" r:id="rId40"/>
    <p:sldId id="476" r:id="rId41"/>
    <p:sldId id="487" r:id="rId42"/>
    <p:sldId id="475" r:id="rId43"/>
    <p:sldId id="488" r:id="rId44"/>
    <p:sldId id="477" r:id="rId45"/>
    <p:sldId id="481" r:id="rId46"/>
    <p:sldId id="482" r:id="rId47"/>
    <p:sldId id="490" r:id="rId48"/>
    <p:sldId id="429" r:id="rId49"/>
    <p:sldId id="430" r:id="rId50"/>
    <p:sldId id="431" r:id="rId51"/>
    <p:sldId id="263" r:id="rId52"/>
    <p:sldId id="264" r:id="rId53"/>
    <p:sldId id="265" r:id="rId54"/>
    <p:sldId id="266" r:id="rId55"/>
    <p:sldId id="268" r:id="rId56"/>
    <p:sldId id="437" r:id="rId57"/>
    <p:sldId id="447" r:id="rId58"/>
    <p:sldId id="448" r:id="rId59"/>
    <p:sldId id="449" r:id="rId60"/>
    <p:sldId id="349" r:id="rId61"/>
    <p:sldId id="450" r:id="rId62"/>
    <p:sldId id="451" r:id="rId63"/>
    <p:sldId id="453" r:id="rId64"/>
    <p:sldId id="454" r:id="rId65"/>
    <p:sldId id="455" r:id="rId66"/>
    <p:sldId id="456" r:id="rId67"/>
    <p:sldId id="457" r:id="rId68"/>
    <p:sldId id="458" r:id="rId69"/>
    <p:sldId id="492" r:id="rId7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66FF33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E79D0-DBD6-CD41-A5C7-B495E9FCF96E}" v="183" dt="2023-04-26T12:34:0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5098" autoAdjust="0"/>
  </p:normalViewPr>
  <p:slideViewPr>
    <p:cSldViewPr>
      <p:cViewPr varScale="1">
        <p:scale>
          <a:sx n="100" d="100"/>
          <a:sy n="100" d="100"/>
        </p:scale>
        <p:origin x="14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32.xml"/><Relationship Id="rId4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FEBE79D0-DBD6-CD41-A5C7-B495E9FCF96E}"/>
    <pc:docChg chg="undo custSel addSld delSld modSld sldOrd">
      <pc:chgData name="Irfan Ud-Din" userId="ee04383a-3b49-4780-98b3-1937345d585e" providerId="ADAL" clId="{FEBE79D0-DBD6-CD41-A5C7-B495E9FCF96E}" dt="2023-04-30T18:37:25.912" v="1237" actId="20577"/>
      <pc:docMkLst>
        <pc:docMk/>
      </pc:docMkLst>
      <pc:sldChg chg="modSp add mod">
        <pc:chgData name="Irfan Ud-Din" userId="ee04383a-3b49-4780-98b3-1937345d585e" providerId="ADAL" clId="{FEBE79D0-DBD6-CD41-A5C7-B495E9FCF96E}" dt="2023-04-30T18:37:25.912" v="1237" actId="20577"/>
        <pc:sldMkLst>
          <pc:docMk/>
          <pc:sldMk cId="0" sldId="256"/>
        </pc:sldMkLst>
        <pc:spChg chg="mod">
          <ac:chgData name="Irfan Ud-Din" userId="ee04383a-3b49-4780-98b3-1937345d585e" providerId="ADAL" clId="{FEBE79D0-DBD6-CD41-A5C7-B495E9FCF96E}" dt="2023-04-30T18:37:25.912" v="1237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3"/>
            <ac:spMk id="2" creationId="{719E80D0-CDED-1C63-F8D8-724345928D6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4"/>
            <ac:spMk id="2" creationId="{C5D6B216-35BB-9F35-FE18-D61DFFEEFC8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5"/>
            <ac:spMk id="2" creationId="{A25DBBA9-99E0-C869-22E6-F11C8DD2604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6"/>
            <ac:spMk id="2" creationId="{D960D541-FAF5-5CB3-E52B-A25E32267D3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8"/>
            <ac:spMk id="2" creationId="{50AAE5A4-C993-DC7E-C3A5-31FF32FF2141}"/>
          </ac:spMkLst>
        </pc:spChg>
      </pc:sldChg>
      <pc:sldChg chg="addSp delSp modSp add mod setBg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49"/>
        </pc:sldMkLst>
        <pc:spChg chg="add mod">
          <ac:chgData name="Irfan Ud-Din" userId="ee04383a-3b49-4780-98b3-1937345d585e" providerId="ADAL" clId="{FEBE79D0-DBD6-CD41-A5C7-B495E9FCF96E}" dt="2023-04-15T14:27:39.086" v="1096" actId="1076"/>
          <ac:spMkLst>
            <pc:docMk/>
            <pc:sldMk cId="0" sldId="349"/>
            <ac:spMk id="6" creationId="{87CA464A-D199-03DA-F621-59F1765C2A66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7" creationId="{B00EFDBE-2316-BD61-73CE-4CB42FA3B02A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8" creationId="{8CE63536-9E1D-DA5D-B83C-D05D36DBEAFC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9" creationId="{91B0AA16-2E19-FBBC-2452-F7319A9E8A54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49"/>
            <ac:spMk id="10" creationId="{19556BA7-1CD1-8091-6AF3-064E9C9A5087}"/>
          </ac:spMkLst>
        </pc:spChg>
        <pc:spChg chg="mod">
          <ac:chgData name="Irfan Ud-Din" userId="ee04383a-3b49-4780-98b3-1937345d585e" providerId="ADAL" clId="{FEBE79D0-DBD6-CD41-A5C7-B495E9FCF96E}" dt="2023-04-15T14:48:30.804" v="1150" actId="20577"/>
          <ac:spMkLst>
            <pc:docMk/>
            <pc:sldMk cId="0" sldId="349"/>
            <ac:spMk id="95234" creationId="{3F19E206-CD0D-10CE-87CA-2FCB3884BE20}"/>
          </ac:spMkLst>
        </pc:spChg>
        <pc:spChg chg="del mod">
          <ac:chgData name="Irfan Ud-Din" userId="ee04383a-3b49-4780-98b3-1937345d585e" providerId="ADAL" clId="{FEBE79D0-DBD6-CD41-A5C7-B495E9FCF96E}" dt="2023-04-15T14:23:52.200" v="1027" actId="478"/>
          <ac:spMkLst>
            <pc:docMk/>
            <pc:sldMk cId="0" sldId="349"/>
            <ac:spMk id="95236" creationId="{C67BC97E-B486-E24C-3E5D-F37186786428}"/>
          </ac:spMkLst>
        </pc:spChg>
        <pc:spChg chg="mod">
          <ac:chgData name="Irfan Ud-Din" userId="ee04383a-3b49-4780-98b3-1937345d585e" providerId="ADAL" clId="{FEBE79D0-DBD6-CD41-A5C7-B495E9FCF96E}" dt="2023-04-15T14:23:44.625" v="1025" actId="27636"/>
          <ac:spMkLst>
            <pc:docMk/>
            <pc:sldMk cId="0" sldId="349"/>
            <ac:spMk id="95237" creationId="{4BBF68E3-D8BF-B135-11A0-156B61886655}"/>
          </ac:spMkLst>
        </pc:spChg>
        <pc:graphicFrameChg chg="mod">
          <ac:chgData name="Irfan Ud-Din" userId="ee04383a-3b49-4780-98b3-1937345d585e" providerId="ADAL" clId="{FEBE79D0-DBD6-CD41-A5C7-B495E9FCF96E}" dt="2023-04-15T14:27:39.086" v="1096" actId="1076"/>
          <ac:graphicFrameMkLst>
            <pc:docMk/>
            <pc:sldMk cId="0" sldId="349"/>
            <ac:graphicFrameMk id="95235" creationId="{FF8BF455-57FA-496E-812C-0FA23B1883EB}"/>
          </ac:graphicFrameMkLst>
        </pc:graphicFrame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2" creationId="{E83B8341-B231-9B3D-4C7F-6B37E6BA8CDB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3" creationId="{1AB86021-9365-DB40-43BC-45AD860117DD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4" creationId="{07D38DD8-3BB7-0299-DC71-750BD8EC87D6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5" creationId="{25F5C04B-B3FC-1BE7-8B00-658DD82C1326}"/>
          </ac:picMkLst>
        </pc:pic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1" creationId="{E8755EF8-C48A-C51D-979B-A483878B67E7}"/>
          </ac:cxnSpMkLst>
        </pc:cxn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2" creationId="{B61CAB24-BF4D-F96C-7E50-507A97DA014A}"/>
          </ac:cxnSpMkLst>
        </pc:cxn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0"/>
            <ac:spMk id="2" creationId="{E4D36631-66BC-9B7B-350C-78F0C3E0FFE8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1"/>
            <ac:spMk id="2" creationId="{3FDCF403-4E28-7C57-7A39-7CFB1D8BEC5A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2"/>
            <ac:spMk id="2" creationId="{A525ED4A-3BC4-CEAC-B4E2-CDDF6838468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3"/>
            <ac:spMk id="2" creationId="{39F2C6BC-9058-5F5E-1AE0-5A5933550B0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4"/>
            <ac:spMk id="2" creationId="{ECB025B7-B29A-D3B2-0693-2C92424B5321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0"/>
            <ac:spMk id="2" creationId="{F7B06D23-967E-C70F-10D6-C1834B7AA2EE}"/>
          </ac:spMkLst>
        </pc:spChg>
        <pc:spChg chg="mod">
          <ac:chgData name="Irfan Ud-Din" userId="ee04383a-3b49-4780-98b3-1937345d585e" providerId="ADAL" clId="{FEBE79D0-DBD6-CD41-A5C7-B495E9FCF96E}" dt="2023-04-15T13:28:45.204" v="940" actId="20577"/>
          <ac:spMkLst>
            <pc:docMk/>
            <pc:sldMk cId="0" sldId="370"/>
            <ac:spMk id="25603" creationId="{A8A5CD05-AA96-475E-3AB0-A97876CB903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1"/>
            <ac:spMk id="2" creationId="{98B2606A-53EE-35CC-A955-2C189784D192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2"/>
            <ac:spMk id="2" creationId="{81AC13CA-1CCB-C92B-BAA2-DFB26E92D835}"/>
          </ac:spMkLst>
        </pc:spChg>
      </pc:sldChg>
      <pc:sldChg chg="add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73"/>
        </pc:sldMkLst>
        <pc:spChg chg="add mod">
          <ac:chgData name="Irfan Ud-Din" userId="ee04383a-3b49-4780-98b3-1937345d585e" providerId="ADAL" clId="{FEBE79D0-DBD6-CD41-A5C7-B495E9FCF96E}" dt="2023-04-15T05:12:06.756" v="729" actId="1076"/>
          <ac:spMkLst>
            <pc:docMk/>
            <pc:sldMk cId="0" sldId="373"/>
            <ac:spMk id="2" creationId="{1E291AE1-3497-8675-22F6-707819014A58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3"/>
            <ac:spMk id="3" creationId="{01CCECBE-C3BC-A25D-C3BB-542D4E637A1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8"/>
            <ac:spMk id="2" creationId="{7B645832-27CD-8C88-9683-C2572778B3C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9"/>
            <ac:spMk id="2" creationId="{A2DE53BC-66E3-708A-9BF0-94FC2BF85881}"/>
          </ac:spMkLst>
        </pc:spChg>
        <pc:spChg chg="mod">
          <ac:chgData name="Irfan Ud-Din" userId="ee04383a-3b49-4780-98b3-1937345d585e" providerId="ADAL" clId="{FEBE79D0-DBD6-CD41-A5C7-B495E9FCF96E}" dt="2023-04-15T13:32:52.942" v="957" actId="14100"/>
          <ac:spMkLst>
            <pc:docMk/>
            <pc:sldMk cId="0" sldId="379"/>
            <ac:spMk id="37891" creationId="{94E81DB6-5B45-E909-1CC7-FCBD79CBB848}"/>
          </ac:spMkLst>
        </pc:spChg>
        <pc:picChg chg="add del mod">
          <ac:chgData name="Irfan Ud-Din" userId="ee04383a-3b49-4780-98b3-1937345d585e" providerId="ADAL" clId="{FEBE79D0-DBD6-CD41-A5C7-B495E9FCF96E}" dt="2023-04-15T04:40:06.244" v="249" actId="478"/>
          <ac:picMkLst>
            <pc:docMk/>
            <pc:sldMk cId="0" sldId="379"/>
            <ac:picMk id="2" creationId="{85D47339-DE54-E09E-2DC7-316B1F08099C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0"/>
            <ac:spMk id="2" creationId="{5215CCEE-F2D3-8FF0-24FE-09A6F5C3BD3B}"/>
          </ac:spMkLst>
        </pc:spChg>
        <pc:spChg chg="mod">
          <ac:chgData name="Irfan Ud-Din" userId="ee04383a-3b49-4780-98b3-1937345d585e" providerId="ADAL" clId="{FEBE79D0-DBD6-CD41-A5C7-B495E9FCF96E}" dt="2023-04-15T04:59:35.919" v="542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FEBE79D0-DBD6-CD41-A5C7-B495E9FCF96E}" dt="2023-04-15T03:38:22.326" v="61" actId="1076"/>
          <ac:spMkLst>
            <pc:docMk/>
            <pc:sldMk cId="0" sldId="380"/>
            <ac:spMk id="38917" creationId="{EEB4DD35-E738-EF41-8491-2DAD7C482B86}"/>
          </ac:spMkLst>
        </pc:spChg>
        <pc:spChg chg="mod">
          <ac:chgData name="Irfan Ud-Din" userId="ee04383a-3b49-4780-98b3-1937345d585e" providerId="ADAL" clId="{FEBE79D0-DBD6-CD41-A5C7-B495E9FCF96E}" dt="2023-04-15T04:58:37.248" v="483" actId="1076"/>
          <ac:spMkLst>
            <pc:docMk/>
            <pc:sldMk cId="0" sldId="380"/>
            <ac:spMk id="38919" creationId="{22ACB955-3782-3206-C046-CB24AAF33B33}"/>
          </ac:spMkLst>
        </pc:spChg>
        <pc:picChg chg="mod">
          <ac:chgData name="Irfan Ud-Din" userId="ee04383a-3b49-4780-98b3-1937345d585e" providerId="ADAL" clId="{FEBE79D0-DBD6-CD41-A5C7-B495E9FCF96E}" dt="2023-04-15T04:59:28.650" v="536" actId="1076"/>
          <ac:picMkLst>
            <pc:docMk/>
            <pc:sldMk cId="0" sldId="380"/>
            <ac:picMk id="38916" creationId="{3EA6A352-D542-A2ED-5A0E-A735414DDEEA}"/>
          </ac:picMkLst>
        </pc:picChg>
        <pc:picChg chg="mod">
          <ac:chgData name="Irfan Ud-Din" userId="ee04383a-3b49-4780-98b3-1937345d585e" providerId="ADAL" clId="{FEBE79D0-DBD6-CD41-A5C7-B495E9FCF96E}" dt="2023-04-15T03:38:55.118" v="80" actId="1076"/>
          <ac:picMkLst>
            <pc:docMk/>
            <pc:sldMk cId="0" sldId="380"/>
            <ac:picMk id="38920" creationId="{B9964D37-B740-C945-CC55-DE6AF21CC256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1"/>
        </pc:sldMkLst>
        <pc:spChg chg="add mod">
          <ac:chgData name="Irfan Ud-Din" userId="ee04383a-3b49-4780-98b3-1937345d585e" providerId="ADAL" clId="{FEBE79D0-DBD6-CD41-A5C7-B495E9FCF96E}" dt="2023-04-15T14:48:13.636" v="1145" actId="20577"/>
          <ac:spMkLst>
            <pc:docMk/>
            <pc:sldMk cId="0" sldId="381"/>
            <ac:spMk id="2" creationId="{810EA7DD-EEA0-DC58-67E7-001EB784F283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1"/>
            <ac:spMk id="4" creationId="{9A0164AB-56B8-A13C-0EAB-A9695A65EF63}"/>
          </ac:spMkLst>
        </pc:spChg>
        <pc:spChg chg="mod">
          <ac:chgData name="Irfan Ud-Din" userId="ee04383a-3b49-4780-98b3-1937345d585e" providerId="ADAL" clId="{FEBE79D0-DBD6-CD41-A5C7-B495E9FCF96E}" dt="2023-04-15T05:03:02.672" v="595" actId="1076"/>
          <ac:spMkLst>
            <pc:docMk/>
            <pc:sldMk cId="0" sldId="381"/>
            <ac:spMk id="40962" creationId="{B587E23B-5291-7D49-2534-925D25CF414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3" creationId="{815B4F69-F58F-F4A6-2748-661BBDB0E10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4" creationId="{3E5B1F2F-971E-1C1D-60F8-993DD35B73B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5" creationId="{DF30DE15-7670-B511-5B40-450E285CEB0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6" creationId="{66813801-B9DB-B857-6B9D-0386B7220572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7" creationId="{E10EBD9B-5564-B6D3-7BF5-F2BE25E621D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8" creationId="{87AD0591-2D4E-09B9-31CA-526A48B8A76A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9" creationId="{41D4DF02-371C-37D9-2F6D-3786DCC8CD4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0" creationId="{79B984F8-2C85-AB18-BDEE-E1D6A4468D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1" creationId="{B2F4ED4B-E343-8D88-9593-31E0B13583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2" creationId="{4EF41451-6892-4A13-DE5B-3364D034447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3" creationId="{281B3A78-14B3-DE7A-B66B-0ED57161A1F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4" creationId="{B0430296-7610-64AB-16AC-C481363BE9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5" creationId="{4529DAA1-6CC4-33BA-E5CF-F9F3EB167E0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6" creationId="{56DC076D-8355-DB39-C718-039CA1E3A53C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7" creationId="{04E3F156-D2ED-5CF6-60CF-3108CCDCFCD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8" creationId="{5450B715-0C9E-25C0-A520-CEB5F84CCE0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9" creationId="{2CE124F9-9FFF-5E97-18DB-111335EF8B6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0" creationId="{C2CF6EB5-D65E-97B1-7552-0C164D24C57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1" creationId="{3BDA0035-F71A-A84A-34F1-A48DAC4FDD4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2" creationId="{6FB916B6-F469-AAD3-FBFD-D041BF1CB75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3" creationId="{C8B0914A-4622-5D32-34B6-7695DB5A465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4" creationId="{2BB3B809-EC23-348A-A152-1BE40F821CC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5" creationId="{4059A4AA-92B1-1C24-007D-3739175C049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6" creationId="{5490CC8B-09F2-212F-16BF-37B5ECFFBEB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7" creationId="{D7E12107-9034-90C4-C8EA-0B2825F5F596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8" creationId="{897EB8C5-1435-DBB1-3039-FCF67E7A7C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9" creationId="{A9F8204B-D940-A19A-15F2-DEA1D045B78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0" creationId="{CCBAE0F6-E300-59FB-F16D-0C869E34B4C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1" creationId="{AA8FB103-7970-F945-C80F-B5603180231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2" creationId="{5A92E714-A740-EDD2-C6FF-1DB33299E79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3" creationId="{FC7CEC8C-D2DB-00A2-1B32-0F4A5EB1BDC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4" creationId="{5DA43615-BE3C-A080-C9A2-5621F9E181B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5" creationId="{D5A0CA9D-3354-04A5-0B3E-F80DDA14F26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6" creationId="{79274D88-8492-6870-1305-4FA9540AB23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7" creationId="{B41AD1BF-4864-004C-BD6F-A5B8A70FF44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8" creationId="{43AD1F66-D57C-092A-B7BC-0115FC1385D4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9" creationId="{B7671D49-B602-6A62-7E0C-5DBD0DEC9E9F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10" creationId="{FF33EAAE-C64B-3D1F-9D0C-D5659ECDFDC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877610" creationId="{1DEB99F0-DAD1-597B-8419-307556BCD064}"/>
          </ac:spMkLst>
        </pc:s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40963" creationId="{BDB071EF-8E91-828E-4217-7AB43DC217DF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87" creationId="{6B9EDE9F-4466-EDAA-FE1F-F4AD0E2FE574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94" creationId="{2512F2D8-3A8B-1DA3-896D-D158DB3116AE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01" creationId="{E96DA45C-E5E9-491B-9DCC-5C68F316811A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11" creationId="{029A267C-2DA2-DB89-0A2B-BF06CA46611A}"/>
          </ac:grpSpMkLst>
        </pc:grpChg>
        <pc:picChg chg="add mod">
          <ac:chgData name="Irfan Ud-Din" userId="ee04383a-3b49-4780-98b3-1937345d585e" providerId="ADAL" clId="{FEBE79D0-DBD6-CD41-A5C7-B495E9FCF96E}" dt="2023-04-15T04:54:45.375" v="440" actId="1076"/>
          <ac:picMkLst>
            <pc:docMk/>
            <pc:sldMk cId="0" sldId="381"/>
            <ac:picMk id="3" creationId="{CBF767B7-774A-5E06-85C3-45EE52FA3F2D}"/>
          </ac:picMkLst>
        </pc:picChg>
        <pc:picChg chg="mod">
          <ac:chgData name="Irfan Ud-Din" userId="ee04383a-3b49-4780-98b3-1937345d585e" providerId="ADAL" clId="{FEBE79D0-DBD6-CD41-A5C7-B495E9FCF96E}" dt="2023-04-15T05:03:07.039" v="596" actId="1076"/>
          <ac:picMkLst>
            <pc:docMk/>
            <pc:sldMk cId="0" sldId="381"/>
            <ac:picMk id="877637" creationId="{39828B98-A5D9-9626-DD9C-1A815F2EB20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8" creationId="{49882EB2-10B4-85F0-3A5F-A2898EC4F89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9" creationId="{1D746710-9C74-3D3E-7D15-C176B8FD9E9D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2"/>
            <ac:spMk id="3" creationId="{60D6393B-9863-A0EB-FF59-DBED25BD646B}"/>
          </ac:spMkLst>
        </pc:spChg>
        <pc:spChg chg="add del mod">
          <ac:chgData name="Irfan Ud-Din" userId="ee04383a-3b49-4780-98b3-1937345d585e" providerId="ADAL" clId="{FEBE79D0-DBD6-CD41-A5C7-B495E9FCF96E}" dt="2023-04-15T04:39:58.387" v="248"/>
          <ac:spMkLst>
            <pc:docMk/>
            <pc:sldMk cId="0" sldId="382"/>
            <ac:spMk id="3" creationId="{E5F943EB-620C-6533-9BF0-BE69510BD8D2}"/>
          </ac:spMkLst>
        </pc:spChg>
        <pc:spChg chg="add mod">
          <ac:chgData name="Irfan Ud-Din" userId="ee04383a-3b49-4780-98b3-1937345d585e" providerId="ADAL" clId="{FEBE79D0-DBD6-CD41-A5C7-B495E9FCF96E}" dt="2023-04-15T04:53:06.438" v="437" actId="1076"/>
          <ac:spMkLst>
            <pc:docMk/>
            <pc:sldMk cId="0" sldId="382"/>
            <ac:spMk id="5" creationId="{6C8BE24B-F9F5-3CB6-F718-EEE56B21935C}"/>
          </ac:spMkLst>
        </pc:spChg>
        <pc:spChg chg="add del mod">
          <ac:chgData name="Irfan Ud-Din" userId="ee04383a-3b49-4780-98b3-1937345d585e" providerId="ADAL" clId="{FEBE79D0-DBD6-CD41-A5C7-B495E9FCF96E}" dt="2023-04-15T04:45:05.177" v="346" actId="478"/>
          <ac:spMkLst>
            <pc:docMk/>
            <pc:sldMk cId="0" sldId="382"/>
            <ac:spMk id="6" creationId="{E2B3AF45-4F98-1C0F-772B-D43B4F56C909}"/>
          </ac:spMkLst>
        </pc:spChg>
        <pc:spChg chg="add mod">
          <ac:chgData name="Irfan Ud-Din" userId="ee04383a-3b49-4780-98b3-1937345d585e" providerId="ADAL" clId="{FEBE79D0-DBD6-CD41-A5C7-B495E9FCF96E}" dt="2023-04-15T04:52:59.904" v="436" actId="1076"/>
          <ac:spMkLst>
            <pc:docMk/>
            <pc:sldMk cId="0" sldId="382"/>
            <ac:spMk id="8" creationId="{0A1C3EC1-5F2C-6D5B-2EC1-BB6C02F192CD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6" creationId="{619D2F44-5C16-86F0-8987-DB3F4811212B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7" creationId="{E713B0DC-A21A-6C72-DD88-97983B98D82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8" creationId="{15582C58-A5A6-A6A5-426A-827D9941A6E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9" creationId="{8E420629-CB66-C074-2852-B2AD381A98D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0" creationId="{952FFFA1-1582-9733-36A1-9EA9356422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1" creationId="{22229D49-0D72-1592-88E6-743D14C1F34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2" creationId="{6A6DABE2-FE3F-7078-4AD9-0817C1D039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3" creationId="{F3B5E4D7-3D4C-3F3D-630F-7F375E478AE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4" creationId="{B7B16CDE-462C-C84C-9CCF-7EB21A06E48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5" creationId="{15F7CB2A-E4C8-92D6-6752-BDF9E104B6F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6" creationId="{156629D0-5352-9ADA-21A1-87FA55D7236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7" creationId="{4616ABF8-0982-3126-6434-06DA11CBE64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8" creationId="{317B2CFA-A8E4-3621-AE1D-2D0999F8C97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9" creationId="{E08C8621-BFCD-A504-9F3E-7C4C5E7308F2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0" creationId="{54EE3B21-DDD5-0B18-7900-08D5E5B761A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4" creationId="{A6DDF907-8ED8-8C70-B138-A5B2ECAA8AFF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5" creationId="{A1EE57BF-042C-95BA-6F75-1F5704647B0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6" creationId="{799C7BB1-AC51-B69A-8D18-B165937926A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7" creationId="{515AC06E-4B02-AE7E-81D1-B0182F567B34}"/>
          </ac:spMkLst>
        </pc:spChg>
        <pc:spChg chg="mod">
          <ac:chgData name="Irfan Ud-Din" userId="ee04383a-3b49-4780-98b3-1937345d585e" providerId="ADAL" clId="{FEBE79D0-DBD6-CD41-A5C7-B495E9FCF96E}" dt="2023-04-15T04:51:35.736" v="426" actId="1076"/>
          <ac:spMkLst>
            <pc:docMk/>
            <pc:sldMk cId="0" sldId="382"/>
            <ac:spMk id="42008" creationId="{8886EA5B-10D7-3B7C-B5A3-A2D62322E52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9" creationId="{54252105-C6D7-BFE8-48C4-1096C639C38C}"/>
          </ac:spMkLst>
        </pc:spChg>
        <pc:spChg chg="mod">
          <ac:chgData name="Irfan Ud-Din" userId="ee04383a-3b49-4780-98b3-1937345d585e" providerId="ADAL" clId="{FEBE79D0-DBD6-CD41-A5C7-B495E9FCF96E}" dt="2023-04-15T04:51:39.217" v="427" actId="1076"/>
          <ac:spMkLst>
            <pc:docMk/>
            <pc:sldMk cId="0" sldId="382"/>
            <ac:spMk id="42010" creationId="{A0F5C457-A7E2-FE54-1F39-71B123DC617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1" creationId="{6D6FD272-41ED-9DE0-C5EA-F649CBB9A5C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2" creationId="{D2F858E1-B99E-9F63-A441-85DDFF7B1998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3" creationId="{21B0ECD2-BD94-27E4-D8C6-C5DF9E0677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4" creationId="{C925A7D6-552C-D361-E136-345B789F86D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5" creationId="{53E901B1-9A1D-D205-5309-4F97378CC69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6" creationId="{CF54D554-ACE6-CE4B-C707-FAE81F3BA7D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7" creationId="{2A88BFED-A974-8430-A005-BD31F3BC015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8" creationId="{20B329DB-A6DD-CD34-FABA-5033D7BE28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9" creationId="{FEF0D373-88A7-5E0E-576A-6E9A9A595E4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0" creationId="{B6722F6C-08FE-1D3B-FE2C-A81F3EE6A83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1" creationId="{2028EA26-5B4F-0560-1317-349C635FD37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2" creationId="{380EF179-2243-36DA-4C0F-CC846B1A5FA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3" creationId="{C6DC753F-3A33-CA2A-952A-3230D2D0604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4" creationId="{5E212576-9BB8-7537-8316-BB9508284B3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5" creationId="{12A3DC50-138C-2E86-C393-51C00654B9C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6" creationId="{87363F74-5797-CB8C-E981-726272F3F70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7" creationId="{C6A4F458-217E-9DF9-4BA5-8FC40230D833}"/>
          </ac:spMkLst>
        </pc:s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1" creationId="{FA682CB6-63E2-BEBB-D68C-6D29A4AAC5AC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2" creationId="{32CEBE80-F71A-28E8-8AF7-03E772A0EFEB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3" creationId="{D92173A2-D7DF-4006-6440-138061E8CC18}"/>
          </ac:grpSpMkLst>
        </pc:grpChg>
        <pc:grpChg chg="mod">
          <ac:chgData name="Irfan Ud-Din" userId="ee04383a-3b49-4780-98b3-1937345d585e" providerId="ADAL" clId="{FEBE79D0-DBD6-CD41-A5C7-B495E9FCF96E}" dt="2023-04-15T04:54:56.258" v="441" actId="1076"/>
          <ac:grpSpMkLst>
            <pc:docMk/>
            <pc:sldMk cId="0" sldId="382"/>
            <ac:grpSpMk id="878680" creationId="{79678BD4-81E3-33C7-9863-5F6C7FBC1481}"/>
          </ac:grpSpMkLst>
        </pc:grp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2" creationId="{D9337B22-0A75-5B92-5156-A1FE1EABEB7D}"/>
          </ac:picMkLst>
        </pc:picChg>
        <pc:picChg chg="add del mod">
          <ac:chgData name="Irfan Ud-Din" userId="ee04383a-3b49-4780-98b3-1937345d585e" providerId="ADAL" clId="{FEBE79D0-DBD6-CD41-A5C7-B495E9FCF96E}" dt="2023-04-15T04:41:05.948" v="266" actId="478"/>
          <ac:picMkLst>
            <pc:docMk/>
            <pc:sldMk cId="0" sldId="382"/>
            <ac:picMk id="4" creationId="{9CA8BFB2-61B1-B2FD-CC22-8036248410BF}"/>
          </ac:picMkLst>
        </pc:pic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7" creationId="{7734A49E-E7A1-C2B7-C8B4-6986FA8D3999}"/>
          </ac:picMkLst>
        </pc:picChg>
        <pc:picChg chg="mod">
          <ac:chgData name="Irfan Ud-Din" userId="ee04383a-3b49-4780-98b3-1937345d585e" providerId="ADAL" clId="{FEBE79D0-DBD6-CD41-A5C7-B495E9FCF96E}" dt="2023-04-15T04:53:19.555" v="438" actId="1076"/>
          <ac:picMkLst>
            <pc:docMk/>
            <pc:sldMk cId="0" sldId="382"/>
            <ac:picMk id="42011" creationId="{D101CD18-4BF6-C5B6-5BE7-BDC41DFCE76C}"/>
          </ac:picMkLst>
        </pc:picChg>
        <pc:picChg chg="mod">
          <ac:chgData name="Irfan Ud-Din" userId="ee04383a-3b49-4780-98b3-1937345d585e" providerId="ADAL" clId="{FEBE79D0-DBD6-CD41-A5C7-B495E9FCF96E}" dt="2023-04-15T04:55:23.626" v="445" actId="1076"/>
          <ac:picMkLst>
            <pc:docMk/>
            <pc:sldMk cId="0" sldId="382"/>
            <ac:picMk id="42012" creationId="{5D22EA86-791A-0EBB-8F67-2247A5E756CC}"/>
          </ac:picMkLst>
        </pc:picChg>
        <pc:picChg chg="mod">
          <ac:chgData name="Irfan Ud-Din" userId="ee04383a-3b49-4780-98b3-1937345d585e" providerId="ADAL" clId="{FEBE79D0-DBD6-CD41-A5C7-B495E9FCF96E}" dt="2023-04-15T04:55:14.858" v="443" actId="1076"/>
          <ac:picMkLst>
            <pc:docMk/>
            <pc:sldMk cId="0" sldId="382"/>
            <ac:picMk id="42013" creationId="{5631579A-6B4B-62B4-9FFB-0A706222C1C5}"/>
          </ac:picMkLst>
        </pc:picChg>
        <pc:picChg chg="mod">
          <ac:chgData name="Irfan Ud-Din" userId="ee04383a-3b49-4780-98b3-1937345d585e" providerId="ADAL" clId="{FEBE79D0-DBD6-CD41-A5C7-B495E9FCF96E}" dt="2023-04-15T04:55:07.908" v="442" actId="1076"/>
          <ac:picMkLst>
            <pc:docMk/>
            <pc:sldMk cId="0" sldId="382"/>
            <ac:picMk id="42014" creationId="{099E14BB-4698-C8A0-1612-F4DFF77D6AFA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8" creationId="{37BB0E95-4F2A-D5F4-E27C-7847C41D4428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9" creationId="{E0C6AAC1-31A1-352D-CF1E-B085CE5B2C26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20" creationId="{37C68FD3-BEEB-D476-66E0-F63E02AF52B9}"/>
          </ac:picMkLst>
        </pc:picChg>
        <pc:picChg chg="del">
          <ac:chgData name="Irfan Ud-Din" userId="ee04383a-3b49-4780-98b3-1937345d585e" providerId="ADAL" clId="{FEBE79D0-DBD6-CD41-A5C7-B495E9FCF96E}" dt="2023-04-15T04:38:06.927" v="236" actId="21"/>
          <ac:picMkLst>
            <pc:docMk/>
            <pc:sldMk cId="0" sldId="382"/>
            <ac:picMk id="878679" creationId="{856763B3-7F03-9428-6816-665D4AFEFA6C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3"/>
            <ac:spMk id="2" creationId="{107E3163-C5F4-8B43-3569-D47A88374BFF}"/>
          </ac:spMkLst>
        </pc:spChg>
        <pc:spChg chg="add del mod">
          <ac:chgData name="Irfan Ud-Din" userId="ee04383a-3b49-4780-98b3-1937345d585e" providerId="ADAL" clId="{FEBE79D0-DBD6-CD41-A5C7-B495E9FCF96E}" dt="2023-04-15T04:42:07.514" v="272" actId="21"/>
          <ac:spMkLst>
            <pc:docMk/>
            <pc:sldMk cId="0" sldId="383"/>
            <ac:spMk id="3" creationId="{29CFD100-712E-28CE-0D60-63F9B65B023F}"/>
          </ac:spMkLst>
        </pc:spChg>
        <pc:spChg chg="add mod">
          <ac:chgData name="Irfan Ud-Din" userId="ee04383a-3b49-4780-98b3-1937345d585e" providerId="ADAL" clId="{FEBE79D0-DBD6-CD41-A5C7-B495E9FCF96E}" dt="2023-04-15T05:05:10.126" v="623" actId="1076"/>
          <ac:spMkLst>
            <pc:docMk/>
            <pc:sldMk cId="0" sldId="383"/>
            <ac:spMk id="5" creationId="{4521F635-325C-E198-469A-20EF7218F4B6}"/>
          </ac:spMkLst>
        </pc:spChg>
        <pc:picChg chg="add del mod">
          <ac:chgData name="Irfan Ud-Din" userId="ee04383a-3b49-4780-98b3-1937345d585e" providerId="ADAL" clId="{FEBE79D0-DBD6-CD41-A5C7-B495E9FCF96E}" dt="2023-04-15T04:42:57.423" v="278" actId="21"/>
          <ac:picMkLst>
            <pc:docMk/>
            <pc:sldMk cId="0" sldId="383"/>
            <ac:picMk id="4" creationId="{A48AEE98-3261-EBBD-6922-CAE4C294603D}"/>
          </ac:picMkLst>
        </pc:picChg>
        <pc:picChg chg="mod">
          <ac:chgData name="Irfan Ud-Din" userId="ee04383a-3b49-4780-98b3-1937345d585e" providerId="ADAL" clId="{FEBE79D0-DBD6-CD41-A5C7-B495E9FCF96E}" dt="2023-04-15T04:38:24.392" v="240" actId="1076"/>
          <ac:picMkLst>
            <pc:docMk/>
            <pc:sldMk cId="0" sldId="383"/>
            <ac:picMk id="43038" creationId="{FD9DA5F6-605E-5FB6-CE0D-FD91C451F4C4}"/>
          </ac:picMkLst>
        </pc:picChg>
        <pc:picChg chg="mod">
          <ac:chgData name="Irfan Ud-Din" userId="ee04383a-3b49-4780-98b3-1937345d585e" providerId="ADAL" clId="{FEBE79D0-DBD6-CD41-A5C7-B495E9FCF96E}" dt="2023-04-15T04:38:20.227" v="239" actId="1076"/>
          <ac:picMkLst>
            <pc:docMk/>
            <pc:sldMk cId="0" sldId="383"/>
            <ac:picMk id="43039" creationId="{EC0A50C4-1351-8F70-2094-192359465E66}"/>
          </ac:picMkLst>
        </pc:picChg>
        <pc:picChg chg="mod">
          <ac:chgData name="Irfan Ud-Din" userId="ee04383a-3b49-4780-98b3-1937345d585e" providerId="ADAL" clId="{FEBE79D0-DBD6-CD41-A5C7-B495E9FCF96E}" dt="2023-04-15T05:05:13.309" v="624" actId="1076"/>
          <ac:picMkLst>
            <pc:docMk/>
            <pc:sldMk cId="0" sldId="383"/>
            <ac:picMk id="43040" creationId="{F808AD8C-E274-0670-967D-ED245A2DAA1D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5"/>
            <ac:spMk id="2" creationId="{1561BFE3-1AB3-7C88-7E74-E2E049D530A1}"/>
          </ac:spMkLst>
        </pc:spChg>
        <pc:spChg chg="mod">
          <ac:chgData name="Irfan Ud-Din" userId="ee04383a-3b49-4780-98b3-1937345d585e" providerId="ADAL" clId="{FEBE79D0-DBD6-CD41-A5C7-B495E9FCF96E}" dt="2023-04-15T05:07:25.128" v="724" actId="20577"/>
          <ac:spMkLst>
            <pc:docMk/>
            <pc:sldMk cId="0" sldId="385"/>
            <ac:spMk id="44035" creationId="{31FAC450-3771-8337-F6BF-16ED55C62A7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6"/>
            <ac:spMk id="2" creationId="{58AECAD2-BEFF-DDF2-2F0B-03C3AB897D8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7"/>
            <ac:spMk id="2" creationId="{7359BB1C-BCD4-93D5-B3D1-E0939EAAB70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8"/>
            <ac:spMk id="2" creationId="{A63A6207-7D29-CD44-7B2F-3D1EAE52444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9"/>
            <ac:spMk id="2" creationId="{66DA754C-0824-32FA-8E80-A882864A157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1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10"/>
            <ac:spMk id="2" creationId="{71A3CE6F-ABCB-7827-9029-2E620F76C781}"/>
          </ac:spMkLst>
        </pc:spChg>
        <pc:spChg chg="mod">
          <ac:chgData name="Irfan Ud-Din" userId="ee04383a-3b49-4780-98b3-1937345d585e" providerId="ADAL" clId="{FEBE79D0-DBD6-CD41-A5C7-B495E9FCF96E}" dt="2023-04-15T03:41:36.524" v="85" actId="58"/>
          <ac:spMkLst>
            <pc:docMk/>
            <pc:sldMk cId="0" sldId="410"/>
            <ac:spMk id="39939" creationId="{581E873C-88A8-77BD-D300-FE599BB51B37}"/>
          </ac:spMkLst>
        </pc:spChg>
        <pc:spChg chg="mod">
          <ac:chgData name="Irfan Ud-Din" userId="ee04383a-3b49-4780-98b3-1937345d585e" providerId="ADAL" clId="{FEBE79D0-DBD6-CD41-A5C7-B495E9FCF96E}" dt="2023-04-15T05:01:02.715" v="556" actId="20577"/>
          <ac:spMkLst>
            <pc:docMk/>
            <pc:sldMk cId="0" sldId="410"/>
            <ac:spMk id="39941" creationId="{A45F7333-96B2-5047-E4F7-4952D0150403}"/>
          </ac:spMkLst>
        </pc:spChg>
        <pc:spChg chg="mod">
          <ac:chgData name="Irfan Ud-Din" userId="ee04383a-3b49-4780-98b3-1937345d585e" providerId="ADAL" clId="{FEBE79D0-DBD6-CD41-A5C7-B495E9FCF96E}" dt="2023-04-15T05:01:16.502" v="558" actId="1076"/>
          <ac:spMkLst>
            <pc:docMk/>
            <pc:sldMk cId="0" sldId="410"/>
            <ac:spMk id="39942" creationId="{7AD97CA1-2628-E12B-774B-091F13D725BC}"/>
          </ac:spMkLst>
        </pc:spChg>
        <pc:spChg chg="mod">
          <ac:chgData name="Irfan Ud-Din" userId="ee04383a-3b49-4780-98b3-1937345d585e" providerId="ADAL" clId="{FEBE79D0-DBD6-CD41-A5C7-B495E9FCF96E}" dt="2023-04-15T05:01:10.054" v="557" actId="1076"/>
          <ac:spMkLst>
            <pc:docMk/>
            <pc:sldMk cId="0" sldId="410"/>
            <ac:spMk id="39943" creationId="{BC416D39-18B9-8970-FBC0-E24BAC9AADD3}"/>
          </ac:spMkLst>
        </pc:spChg>
      </pc:sldChg>
      <pc:sldChg chg="addSp modSp del">
        <pc:chgData name="Irfan Ud-Din" userId="ee04383a-3b49-4780-98b3-1937345d585e" providerId="ADAL" clId="{FEBE79D0-DBD6-CD41-A5C7-B495E9FCF96E}" dt="2023-04-26T12:34:00.271" v="1236"/>
        <pc:sldMkLst>
          <pc:docMk/>
          <pc:sldMk cId="1915663369" sldId="42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5663369" sldId="429"/>
            <ac:spMk id="2" creationId="{3C45B0DE-2A04-1EDE-7D61-9E509C4E5D39}"/>
          </ac:spMkLst>
        </pc:spChg>
        <pc:spChg chg="mod">
          <ac:chgData name="Irfan Ud-Din" userId="ee04383a-3b49-4780-98b3-1937345d585e" providerId="ADAL" clId="{FEBE79D0-DBD6-CD41-A5C7-B495E9FCF96E}" dt="2023-04-15T13:23:55.163" v="931" actId="20577"/>
          <ac:spMkLst>
            <pc:docMk/>
            <pc:sldMk cId="1915663369" sldId="429"/>
            <ac:spMk id="68622" creationId="{FD8E6E6F-B8CA-FFAE-81E8-2159887E8414}"/>
          </ac:spMkLst>
        </pc:spChg>
        <pc:spChg chg="mod">
          <ac:chgData name="Irfan Ud-Din" userId="ee04383a-3b49-4780-98b3-1937345d585e" providerId="ADAL" clId="{FEBE79D0-DBD6-CD41-A5C7-B495E9FCF96E}" dt="2023-04-15T13:24:12.449" v="932" actId="207"/>
          <ac:spMkLst>
            <pc:docMk/>
            <pc:sldMk cId="1915663369" sldId="429"/>
            <ac:spMk id="68625" creationId="{2EEE8B38-AE92-F4D7-19D8-0705826EEBD2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672386888" sldId="43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672386888" sldId="430"/>
            <ac:spMk id="2" creationId="{5C1AE485-EE42-7D08-5D1C-EC707C7A2167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501404116" sldId="43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501404116" sldId="431"/>
            <ac:spMk id="2" creationId="{10D9E1CE-A92A-A107-5019-EEF7732DBA1D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3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37"/>
            <ac:spMk id="2" creationId="{E03C1672-4A99-4287-0A9C-CCBB0CA38AC2}"/>
          </ac:spMkLst>
        </pc:spChg>
        <pc:spChg chg="mod">
          <ac:chgData name="Irfan Ud-Din" userId="ee04383a-3b49-4780-98b3-1937345d585e" providerId="ADAL" clId="{FEBE79D0-DBD6-CD41-A5C7-B495E9FCF96E}" dt="2023-04-15T05:22:46.078" v="756" actId="20577"/>
          <ac:spMkLst>
            <pc:docMk/>
            <pc:sldMk cId="0" sldId="437"/>
            <ac:spMk id="3" creationId="{39B04B50-FE60-09F9-4B3A-750FEA3D470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5"/>
            <ac:spMk id="3" creationId="{6B30A3CA-6AC8-36B6-202E-4ED021E7138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6"/>
            <ac:spMk id="2" creationId="{AB89378A-3586-63ED-1555-FB67B9461BD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7"/>
            <ac:spMk id="2" creationId="{F392E4DA-C009-8EDF-315E-CC4716237A9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8"/>
            <ac:spMk id="2" creationId="{0C59E05B-C30C-F757-78FE-97953438621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9"/>
            <ac:spMk id="2" creationId="{DD9032A4-928E-926F-BD6F-88B0EF540684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0"/>
            <ac:spMk id="2" creationId="{A41ADF9B-E5EF-AEAE-5606-5E2EBE447B6F}"/>
          </ac:spMkLst>
        </pc:spChg>
        <pc:spChg chg="mod">
          <ac:chgData name="Irfan Ud-Din" userId="ee04383a-3b49-4780-98b3-1937345d585e" providerId="ADAL" clId="{FEBE79D0-DBD6-CD41-A5C7-B495E9FCF96E}" dt="2023-04-15T14:58:13.992" v="1168" actId="20577"/>
          <ac:spMkLst>
            <pc:docMk/>
            <pc:sldMk cId="0" sldId="450"/>
            <ac:spMk id="350214" creationId="{00000000-0000-0000-0000-000000000000}"/>
          </ac:spMkLst>
        </pc:spChg>
        <pc:graphicFrameChg chg="mod">
          <ac:chgData name="Irfan Ud-Din" userId="ee04383a-3b49-4780-98b3-1937345d585e" providerId="ADAL" clId="{FEBE79D0-DBD6-CD41-A5C7-B495E9FCF96E}" dt="2023-04-15T14:57:51.278" v="1161" actId="1076"/>
          <ac:graphicFrameMkLst>
            <pc:docMk/>
            <pc:sldMk cId="0" sldId="450"/>
            <ac:graphicFrameMk id="350220" creationId="{00000000-0000-0000-0000-000000000000}"/>
          </ac:graphicFrameMkLst>
        </pc:graphicFrameChg>
        <pc:graphicFrameChg chg="mod">
          <ac:chgData name="Irfan Ud-Din" userId="ee04383a-3b49-4780-98b3-1937345d585e" providerId="ADAL" clId="{FEBE79D0-DBD6-CD41-A5C7-B495E9FCF96E}" dt="2023-04-15T14:58:08.780" v="1166" actId="1076"/>
          <ac:graphicFrameMkLst>
            <pc:docMk/>
            <pc:sldMk cId="0" sldId="450"/>
            <ac:graphicFrameMk id="350222" creationId="{00000000-0000-0000-0000-000000000000}"/>
          </ac:graphicFrameMkLst>
        </pc:graphicFrame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1"/>
            <ac:spMk id="2" creationId="{48CC9EB7-7800-B6C4-A377-FBD942CDAEAA}"/>
          </ac:spMkLst>
        </pc:spChg>
        <pc:spChg chg="add del mod">
          <ac:chgData name="Irfan Ud-Din" userId="ee04383a-3b49-4780-98b3-1937345d585e" providerId="ADAL" clId="{FEBE79D0-DBD6-CD41-A5C7-B495E9FCF96E}" dt="2023-04-15T15:08:54.204" v="1171"/>
          <ac:spMkLst>
            <pc:docMk/>
            <pc:sldMk cId="0" sldId="451"/>
            <ac:spMk id="2" creationId="{992AF9C0-E7DF-4F43-9331-CF9F3DBD8507}"/>
          </ac:spMkLst>
        </pc:spChg>
        <pc:spChg chg="add del mod">
          <ac:chgData name="Irfan Ud-Din" userId="ee04383a-3b49-4780-98b3-1937345d585e" providerId="ADAL" clId="{FEBE79D0-DBD6-CD41-A5C7-B495E9FCF96E}" dt="2023-04-15T15:10:18.468" v="1208" actId="478"/>
          <ac:spMkLst>
            <pc:docMk/>
            <pc:sldMk cId="0" sldId="451"/>
            <ac:spMk id="3" creationId="{F5DD8608-A1C5-1A3C-F839-7A3C8FE630DE}"/>
          </ac:spMkLst>
        </pc:spChg>
      </pc:sldChg>
      <pc:sldChg chg="addSp del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2"/>
            <ac:spMk id="2" creationId="{A4FA28A7-AD34-B346-3F23-A1932E7CCA33}"/>
          </ac:spMkLst>
        </pc:spChg>
        <pc:spChg chg="del">
          <ac:chgData name="Irfan Ud-Din" userId="ee04383a-3b49-4780-98b3-1937345d585e" providerId="ADAL" clId="{FEBE79D0-DBD6-CD41-A5C7-B495E9FCF96E}" dt="2023-04-15T13:29:31.746" v="941" actId="478"/>
          <ac:spMkLst>
            <pc:docMk/>
            <pc:sldMk cId="0" sldId="452"/>
            <ac:spMk id="32792" creationId="{EA9F1D8A-EBE3-A27B-F8B7-BF0B1C9FF1A7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3"/>
            <ac:spMk id="2" creationId="{7FBE0215-2AD7-6620-6AA9-5819B4073F35}"/>
          </ac:spMkLst>
        </pc:spChg>
        <pc:spChg chg="add mod">
          <ac:chgData name="Irfan Ud-Din" userId="ee04383a-3b49-4780-98b3-1937345d585e" providerId="ADAL" clId="{FEBE79D0-DBD6-CD41-A5C7-B495E9FCF96E}" dt="2023-04-15T15:10:03.219" v="1206" actId="20577"/>
          <ac:spMkLst>
            <pc:docMk/>
            <pc:sldMk cId="0" sldId="453"/>
            <ac:spMk id="3" creationId="{B4D8B279-CAD8-182C-A7DE-2A28921BBBD5}"/>
          </ac:spMkLst>
        </pc:spChg>
      </pc:sldChg>
      <pc:sldChg chg="addSp delSp modSp mod">
        <pc:chgData name="Irfan Ud-Din" userId="ee04383a-3b49-4780-98b3-1937345d585e" providerId="ADAL" clId="{FEBE79D0-DBD6-CD41-A5C7-B495E9FCF96E}" dt="2023-04-15T15:12:58.535" v="1211"/>
        <pc:sldMkLst>
          <pc:docMk/>
          <pc:sldMk cId="0" sldId="454"/>
        </pc:sldMkLst>
        <pc:spChg chg="add del mod">
          <ac:chgData name="Irfan Ud-Din" userId="ee04383a-3b49-4780-98b3-1937345d585e" providerId="ADAL" clId="{FEBE79D0-DBD6-CD41-A5C7-B495E9FCF96E}" dt="2023-04-15T15:12:58.535" v="1211"/>
          <ac:spMkLst>
            <pc:docMk/>
            <pc:sldMk cId="0" sldId="454"/>
            <ac:spMk id="2" creationId="{32C73894-FB96-E41E-12C3-3F4B29D45F53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5"/>
            <ac:spMk id="2" creationId="{907295B4-3930-104E-0A14-11D0DC22F1C8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6"/>
            <ac:spMk id="2" creationId="{CFC76DB7-6199-6EA3-3038-FD37240F9429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7"/>
            <ac:spMk id="2" creationId="{61A679E5-392F-749F-B265-C97F3D60F76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8"/>
            <ac:spMk id="2" creationId="{60B71239-8587-0F67-6A5C-273DC25EA150}"/>
          </ac:spMkLst>
        </pc:spChg>
      </pc:sldChg>
      <pc:sldChg chg="del">
        <pc:chgData name="Irfan Ud-Din" userId="ee04383a-3b49-4780-98b3-1937345d585e" providerId="ADAL" clId="{FEBE79D0-DBD6-CD41-A5C7-B495E9FCF96E}" dt="2023-04-26T12:33:45.464" v="1235" actId="2696"/>
        <pc:sldMkLst>
          <pc:docMk/>
          <pc:sldMk cId="0" sldId="459"/>
        </pc:sldMkLst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1829619053" sldId="46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829619053" sldId="460"/>
            <ac:spMk id="5" creationId="{1B07D0C2-0C5D-BAAE-E432-7231748CFFA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528895770" sldId="46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528895770" sldId="461"/>
            <ac:spMk id="8" creationId="{9513FD1E-D352-A746-4334-B5C2F29F189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771964651" sldId="46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771964651" sldId="462"/>
            <ac:spMk id="7" creationId="{E7DB6958-BDD8-F6DB-EC74-086220016E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3"/>
            <ac:spMk id="2" creationId="{461AC8FF-DB3B-AEAB-6A54-FEE0975CF46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4"/>
            <ac:spMk id="2" creationId="{F0A65162-2676-1CB5-6626-F396ADA6FD6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5"/>
            <ac:spMk id="2" creationId="{57E48C2C-DD14-FDC8-D880-377B2FF9BF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6"/>
            <ac:spMk id="2" creationId="{4838D078-BDC9-7DE7-2DAA-21109A2BD071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7"/>
            <ac:spMk id="2" creationId="{90466F9B-2A78-A735-EA44-6F97F3D9E4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8"/>
            <ac:spMk id="2" creationId="{C5A1094B-2104-F06C-8DD7-134BF4B0D0C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69"/>
        </pc:sldMkLst>
        <pc:spChg chg="add mod">
          <ac:chgData name="Irfan Ud-Din" userId="ee04383a-3b49-4780-98b3-1937345d585e" providerId="ADAL" clId="{FEBE79D0-DBD6-CD41-A5C7-B495E9FCF96E}" dt="2023-04-15T14:17:58.070" v="1022" actId="1076"/>
          <ac:spMkLst>
            <pc:docMk/>
            <pc:sldMk cId="0" sldId="469"/>
            <ac:spMk id="2" creationId="{7E5E5D90-CE77-185B-CE50-1E58D77DBD69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9"/>
            <ac:spMk id="3" creationId="{E13AE458-933B-1378-4AEF-D95C8BC4539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7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4"/>
            <ac:spMk id="2" creationId="{3F910CF4-FF61-61F3-A90C-E487396676D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7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5"/>
            <ac:spMk id="2" creationId="{B94FF180-27E3-D48B-F7FE-B11FDD0AB897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7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6"/>
            <ac:spMk id="2" creationId="{4A2C9CFA-16E8-C8CE-5E9B-6B9AFE27802A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5" creationId="{232B5C09-7814-4DA9-7001-B1EAB203F85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6" creationId="{A7E94458-5DDF-6FD9-279A-FDF313696D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7" creationId="{B1FFE6BA-C3C1-F670-405A-66E037ECB5A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8" creationId="{04435B33-8D6B-BD7E-80D4-F79E1691659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9" creationId="{9344B9EF-7714-1D07-55AD-1CFEF19B947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0" creationId="{B5079C6A-31E7-5598-4776-C9A81C7979D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1" creationId="{D49639E4-F0F2-5276-AEA1-B273AFAAB2C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2" creationId="{88C9B211-3C58-305E-3DFD-A01EDDD18F48}"/>
          </ac:spMkLst>
        </pc:spChg>
        <pc:spChg chg="mod">
          <ac:chgData name="Irfan Ud-Din" userId="ee04383a-3b49-4780-98b3-1937345d585e" providerId="ADAL" clId="{FEBE79D0-DBD6-CD41-A5C7-B495E9FCF96E}" dt="2023-04-15T05:17:47.850" v="751" actId="1076"/>
          <ac:spMkLst>
            <pc:docMk/>
            <pc:sldMk cId="0" sldId="476"/>
            <ac:spMk id="54283" creationId="{7E4A1B5E-009B-14A6-5982-992CC0AF51A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4" creationId="{3431EDAF-7463-A9FF-EEF8-1D5A262C170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5" creationId="{9ABB388C-02C3-38C2-4F74-7C6E379A5A4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6" creationId="{D456AEA3-842F-76BF-96BF-5882AA4D2F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7" creationId="{5749F6E3-E48B-1130-C1D3-EC4E7510486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8" creationId="{A0072528-80BE-1D78-D8EA-6548E8745D3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9" creationId="{9DF4C1B6-5B96-D620-3772-8B07775C035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7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7"/>
            <ac:spMk id="2" creationId="{00A33052-D6FF-84BE-47FF-63CC4D98A908}"/>
          </ac:spMkLst>
        </pc:spChg>
        <pc:spChg chg="mod">
          <ac:chgData name="Irfan Ud-Din" userId="ee04383a-3b49-4780-98b3-1937345d585e" providerId="ADAL" clId="{FEBE79D0-DBD6-CD41-A5C7-B495E9FCF96E}" dt="2023-04-15T14:37:14.780" v="1120" actId="207"/>
          <ac:spMkLst>
            <pc:docMk/>
            <pc:sldMk cId="0" sldId="477"/>
            <ac:spMk id="55299" creationId="{A516D190-87B1-7F54-67F2-B64304BB1706}"/>
          </ac:spMkLst>
        </pc:spChg>
        <pc:spChg chg="del">
          <ac:chgData name="Irfan Ud-Din" userId="ee04383a-3b49-4780-98b3-1937345d585e" providerId="ADAL" clId="{FEBE79D0-DBD6-CD41-A5C7-B495E9FCF96E}" dt="2023-04-15T05:18:18.752" v="752" actId="478"/>
          <ac:spMkLst>
            <pc:docMk/>
            <pc:sldMk cId="0" sldId="477"/>
            <ac:spMk id="55300" creationId="{E3B188CB-EBC2-9A3D-96A4-9D307170371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8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1"/>
            <ac:spMk id="2" creationId="{BB70F7D9-0F09-E966-20BE-C4EA231B372D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2"/>
            <ac:spMk id="2" creationId="{C08AB7AF-EAD1-7E5C-170F-E15457387F7C}"/>
          </ac:spMkLst>
        </pc:spChg>
        <pc:spChg chg="mod">
          <ac:chgData name="Irfan Ud-Din" userId="ee04383a-3b49-4780-98b3-1937345d585e" providerId="ADAL" clId="{FEBE79D0-DBD6-CD41-A5C7-B495E9FCF96E}" dt="2023-04-15T14:39:32.212" v="1126" actId="20577"/>
          <ac:spMkLst>
            <pc:docMk/>
            <pc:sldMk cId="0" sldId="482"/>
            <ac:spMk id="3" creationId="{0AEF532D-2AFB-B40A-9AA0-917097297EC5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6"/>
            <ac:spMk id="2" creationId="{73C2D903-10A7-C12D-1A51-E11C78538637}"/>
          </ac:spMkLst>
        </pc:spChg>
        <pc:spChg chg="mod">
          <ac:chgData name="Irfan Ud-Din" userId="ee04383a-3b49-4780-98b3-1937345d585e" providerId="ADAL" clId="{FEBE79D0-DBD6-CD41-A5C7-B495E9FCF96E}" dt="2023-04-15T12:59:52.374" v="758" actId="33524"/>
          <ac:spMkLst>
            <pc:docMk/>
            <pc:sldMk cId="0" sldId="486"/>
            <ac:spMk id="58371" creationId="{8D223954-E58D-A0E3-5C0A-B547FBD1271A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7"/>
            <ac:spMk id="2" creationId="{2B94C682-19A2-EBA0-B191-AED6C421A377}"/>
          </ac:spMkLst>
        </pc:spChg>
        <pc:spChg chg="mod">
          <ac:chgData name="Irfan Ud-Din" userId="ee04383a-3b49-4780-98b3-1937345d585e" providerId="ADAL" clId="{FEBE79D0-DBD6-CD41-A5C7-B495E9FCF96E}" dt="2023-04-15T13:06:25.017" v="769" actId="20577"/>
          <ac:spMkLst>
            <pc:docMk/>
            <pc:sldMk cId="0" sldId="487"/>
            <ac:spMk id="6" creationId="{1E2922BD-7068-7B10-F6E8-617D7437CAE3}"/>
          </ac:spMkLst>
        </pc:spChg>
      </pc:sldChg>
      <pc:sldChg chg="addSp modSp ord">
        <pc:chgData name="Irfan Ud-Din" userId="ee04383a-3b49-4780-98b3-1937345d585e" providerId="ADAL" clId="{FEBE79D0-DBD6-CD41-A5C7-B495E9FCF96E}" dt="2023-04-26T12:34:00.271" v="1236"/>
        <pc:sldMkLst>
          <pc:docMk/>
          <pc:sldMk cId="0" sldId="4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8"/>
            <ac:spMk id="2" creationId="{2EBFFCC4-0924-C8B2-DE2E-9B9699D3F724}"/>
          </ac:spMkLst>
        </pc:spChg>
      </pc:sldChg>
      <pc:sldChg chg="del">
        <pc:chgData name="Irfan Ud-Din" userId="ee04383a-3b49-4780-98b3-1937345d585e" providerId="ADAL" clId="{FEBE79D0-DBD6-CD41-A5C7-B495E9FCF96E}" dt="2023-04-15T13:24:52.101" v="933" actId="2696"/>
        <pc:sldMkLst>
          <pc:docMk/>
          <pc:sldMk cId="0" sldId="489"/>
        </pc:sldMkLst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0"/>
        </pc:sldMkLst>
        <pc:spChg chg="add mod">
          <ac:chgData name="Irfan Ud-Din" userId="ee04383a-3b49-4780-98b3-1937345d585e" providerId="ADAL" clId="{FEBE79D0-DBD6-CD41-A5C7-B495E9FCF96E}" dt="2023-04-15T13:35:06.628" v="978" actId="14100"/>
          <ac:spMkLst>
            <pc:docMk/>
            <pc:sldMk cId="0" sldId="490"/>
            <ac:spMk id="2" creationId="{F3BD5884-8B08-6882-FE28-AE152D3BFA01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0"/>
            <ac:spMk id="3" creationId="{D8C432BD-E20E-1510-92CE-934B7A942C0C}"/>
          </ac:spMkLst>
        </pc:spChg>
        <pc:spChg chg="mod">
          <ac:chgData name="Irfan Ud-Din" userId="ee04383a-3b49-4780-98b3-1937345d585e" providerId="ADAL" clId="{FEBE79D0-DBD6-CD41-A5C7-B495E9FCF96E}" dt="2023-04-15T13:36:12.120" v="1012" actId="20577"/>
          <ac:spMkLst>
            <pc:docMk/>
            <pc:sldMk cId="0" sldId="490"/>
            <ac:spMk id="57346" creationId="{1C7A49A2-C38F-CCD3-A8C4-7F5B8D77FDC7}"/>
          </ac:spMkLst>
        </pc:spChg>
        <pc:picChg chg="mod">
          <ac:chgData name="Irfan Ud-Din" userId="ee04383a-3b49-4780-98b3-1937345d585e" providerId="ADAL" clId="{FEBE79D0-DBD6-CD41-A5C7-B495E9FCF96E}" dt="2023-04-15T13:35:11.612" v="979" actId="1076"/>
          <ac:picMkLst>
            <pc:docMk/>
            <pc:sldMk cId="0" sldId="490"/>
            <ac:picMk id="57348" creationId="{BBC0209F-618D-F0B6-1983-868273088F09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1"/>
            <ac:spMk id="2" creationId="{47BF4860-E1EB-83E2-06D5-80CE22871FD7}"/>
          </ac:spMkLst>
        </pc:spChg>
        <pc:spChg chg="mod">
          <ac:chgData name="Irfan Ud-Din" userId="ee04383a-3b49-4780-98b3-1937345d585e" providerId="ADAL" clId="{FEBE79D0-DBD6-CD41-A5C7-B495E9FCF96E}" dt="2023-04-15T02:53:56.935" v="21" actId="790"/>
          <ac:spMkLst>
            <pc:docMk/>
            <pc:sldMk cId="0" sldId="491"/>
            <ac:spMk id="3" creationId="{A4DA3225-B372-7E8D-79A9-BBDDC4F10251}"/>
          </ac:spMkLst>
        </pc:spChg>
      </pc:sldChg>
      <pc:sldChg chg="new del">
        <pc:chgData name="Irfan Ud-Din" userId="ee04383a-3b49-4780-98b3-1937345d585e" providerId="ADAL" clId="{FEBE79D0-DBD6-CD41-A5C7-B495E9FCF96E}" dt="2023-04-15T13:08:07.539" v="773" actId="2696"/>
        <pc:sldMkLst>
          <pc:docMk/>
          <pc:sldMk cId="1349383570" sldId="492"/>
        </pc:sldMkLst>
      </pc:sldChg>
      <pc:sldChg chg="addSp modSp new mod">
        <pc:chgData name="Irfan Ud-Din" userId="ee04383a-3b49-4780-98b3-1937345d585e" providerId="ADAL" clId="{FEBE79D0-DBD6-CD41-A5C7-B495E9FCF96E}" dt="2023-04-26T12:34:00.271" v="1236"/>
        <pc:sldMkLst>
          <pc:docMk/>
          <pc:sldMk cId="1919954332" sldId="492"/>
        </pc:sldMkLst>
        <pc:spChg chg="mod">
          <ac:chgData name="Irfan Ud-Din" userId="ee04383a-3b49-4780-98b3-1937345d585e" providerId="ADAL" clId="{FEBE79D0-DBD6-CD41-A5C7-B495E9FCF96E}" dt="2023-04-15T17:23:27.366" v="1233" actId="20577"/>
          <ac:spMkLst>
            <pc:docMk/>
            <pc:sldMk cId="1919954332" sldId="492"/>
            <ac:spMk id="2" creationId="{FF1F0B38-4382-5417-8B70-3F14535A0355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9954332" sldId="492"/>
            <ac:spMk id="5" creationId="{71412A30-F9F8-72E0-37D1-A4E1F9190E57}"/>
          </ac:spMkLst>
        </pc:spChg>
      </pc:sldChg>
      <pc:sldChg chg="new del">
        <pc:chgData name="Irfan Ud-Din" userId="ee04383a-3b49-4780-98b3-1937345d585e" providerId="ADAL" clId="{FEBE79D0-DBD6-CD41-A5C7-B495E9FCF96E}" dt="2023-04-15T14:27:19.428" v="1076" actId="2696"/>
        <pc:sldMkLst>
          <pc:docMk/>
          <pc:sldMk cId="2237795927" sldId="492"/>
        </pc:sldMkLst>
      </pc:sldChg>
      <pc:sldChg chg="modSp add del mod">
        <pc:chgData name="Irfan Ud-Din" userId="ee04383a-3b49-4780-98b3-1937345d585e" providerId="ADAL" clId="{FEBE79D0-DBD6-CD41-A5C7-B495E9FCF96E}" dt="2023-04-15T13:25:22.022" v="937" actId="2696"/>
        <pc:sldMkLst>
          <pc:docMk/>
          <pc:sldMk cId="4031411382" sldId="492"/>
        </pc:sldMkLst>
        <pc:spChg chg="mod">
          <ac:chgData name="Irfan Ud-Din" userId="ee04383a-3b49-4780-98b3-1937345d585e" providerId="ADAL" clId="{FEBE79D0-DBD6-CD41-A5C7-B495E9FCF96E}" dt="2023-04-15T13:25:08.703" v="934" actId="14100"/>
          <ac:spMkLst>
            <pc:docMk/>
            <pc:sldMk cId="4031411382" sldId="492"/>
            <ac:spMk id="3" creationId="{0AEF532D-2AFB-B40A-9AA0-917097297EC5}"/>
          </ac:spMkLst>
        </pc:spChg>
      </pc:sldChg>
    </pc:docChg>
  </pc:docChgLst>
  <pc:docChgLst>
    <pc:chgData name="Irfan Ud-Din" userId="ee04383a-3b49-4780-98b3-1937345d585e" providerId="ADAL" clId="{ED3F2B7A-1266-964F-B29D-0805F87D1072}"/>
    <pc:docChg chg="custSel addSld delSld modSld">
      <pc:chgData name="Irfan Ud-Din" userId="ee04383a-3b49-4780-98b3-1937345d585e" providerId="ADAL" clId="{ED3F2B7A-1266-964F-B29D-0805F87D1072}" dt="2023-04-13T03:14:34.323" v="236" actId="20577"/>
      <pc:docMkLst>
        <pc:docMk/>
      </pc:docMkLst>
      <pc:sldChg chg="modSp add mod">
        <pc:chgData name="Irfan Ud-Din" userId="ee04383a-3b49-4780-98b3-1937345d585e" providerId="ADAL" clId="{ED3F2B7A-1266-964F-B29D-0805F87D1072}" dt="2023-04-13T03:10:03.912" v="183" actId="27636"/>
        <pc:sldMkLst>
          <pc:docMk/>
          <pc:sldMk cId="0" sldId="263"/>
        </pc:sldMkLst>
        <pc:spChg chg="mod">
          <ac:chgData name="Irfan Ud-Din" userId="ee04383a-3b49-4780-98b3-1937345d585e" providerId="ADAL" clId="{ED3F2B7A-1266-964F-B29D-0805F87D1072}" dt="2023-04-13T03:10:03.912" v="183" actId="27636"/>
          <ac:spMkLst>
            <pc:docMk/>
            <pc:sldMk cId="0" sldId="263"/>
            <ac:spMk id="63508" creationId="{40B65081-EE81-0172-BC26-796D59DFB03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33" v="184" actId="27636"/>
        <pc:sldMkLst>
          <pc:docMk/>
          <pc:sldMk cId="0" sldId="264"/>
        </pc:sldMkLst>
        <pc:spChg chg="mod">
          <ac:chgData name="Irfan Ud-Din" userId="ee04383a-3b49-4780-98b3-1937345d585e" providerId="ADAL" clId="{ED3F2B7A-1266-964F-B29D-0805F87D1072}" dt="2023-04-13T03:10:03.933" v="184" actId="27636"/>
          <ac:spMkLst>
            <pc:docMk/>
            <pc:sldMk cId="0" sldId="264"/>
            <ac:spMk id="64522" creationId="{21413DC0-64B2-106F-E619-08A53DD1CA9F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51" v="185" actId="27636"/>
        <pc:sldMkLst>
          <pc:docMk/>
          <pc:sldMk cId="0" sldId="265"/>
        </pc:sldMkLst>
        <pc:spChg chg="mod">
          <ac:chgData name="Irfan Ud-Din" userId="ee04383a-3b49-4780-98b3-1937345d585e" providerId="ADAL" clId="{ED3F2B7A-1266-964F-B29D-0805F87D1072}" dt="2023-04-13T03:10:03.951" v="185" actId="27636"/>
          <ac:spMkLst>
            <pc:docMk/>
            <pc:sldMk cId="0" sldId="265"/>
            <ac:spMk id="65556" creationId="{D714CC38-1AD3-18A5-6A09-0AC0AE7EF9B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66" v="186" actId="27636"/>
        <pc:sldMkLst>
          <pc:docMk/>
          <pc:sldMk cId="0" sldId="266"/>
        </pc:sldMkLst>
        <pc:spChg chg="mod">
          <ac:chgData name="Irfan Ud-Din" userId="ee04383a-3b49-4780-98b3-1937345d585e" providerId="ADAL" clId="{ED3F2B7A-1266-964F-B29D-0805F87D1072}" dt="2023-04-13T03:10:03.966" v="186" actId="27636"/>
          <ac:spMkLst>
            <pc:docMk/>
            <pc:sldMk cId="0" sldId="266"/>
            <ac:spMk id="66586" creationId="{AFF36FC7-6199-CC6F-7E89-30750531C4A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82" v="187" actId="27636"/>
        <pc:sldMkLst>
          <pc:docMk/>
          <pc:sldMk cId="0" sldId="268"/>
        </pc:sldMkLst>
        <pc:spChg chg="mod">
          <ac:chgData name="Irfan Ud-Din" userId="ee04383a-3b49-4780-98b3-1937345d585e" providerId="ADAL" clId="{ED3F2B7A-1266-964F-B29D-0805F87D1072}" dt="2023-04-13T03:10:03.982" v="187" actId="27636"/>
          <ac:spMkLst>
            <pc:docMk/>
            <pc:sldMk cId="0" sldId="268"/>
            <ac:spMk id="67590" creationId="{669832A5-68C5-4326-FAE3-40FD08CC685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226" v="179" actId="27636"/>
        <pc:sldMkLst>
          <pc:docMk/>
          <pc:sldMk cId="0" sldId="350"/>
        </pc:sldMkLst>
        <pc:spChg chg="mod">
          <ac:chgData name="Irfan Ud-Din" userId="ee04383a-3b49-4780-98b3-1937345d585e" providerId="ADAL" clId="{ED3F2B7A-1266-964F-B29D-0805F87D1072}" dt="2023-04-13T03:03:55.226" v="179" actId="27636"/>
          <ac:spMkLst>
            <pc:docMk/>
            <pc:sldMk cId="0" sldId="350"/>
            <ac:spMk id="15384" creationId="{B8BD473D-BE80-55C5-9FDE-8F216144086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062" v="174" actId="27636"/>
        <pc:sldMkLst>
          <pc:docMk/>
          <pc:sldMk cId="0" sldId="351"/>
        </pc:sldMkLst>
        <pc:spChg chg="mod">
          <ac:chgData name="Irfan Ud-Din" userId="ee04383a-3b49-4780-98b3-1937345d585e" providerId="ADAL" clId="{ED3F2B7A-1266-964F-B29D-0805F87D1072}" dt="2023-04-13T03:03:55.062" v="174" actId="27636"/>
          <ac:spMkLst>
            <pc:docMk/>
            <pc:sldMk cId="0" sldId="351"/>
            <ac:spMk id="17438" creationId="{FB67F7A3-1EFE-FF75-A51D-6374364042F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44" v="175" actId="27636"/>
        <pc:sldMkLst>
          <pc:docMk/>
          <pc:sldMk cId="0" sldId="352"/>
        </pc:sldMkLst>
        <pc:spChg chg="mod">
          <ac:chgData name="Irfan Ud-Din" userId="ee04383a-3b49-4780-98b3-1937345d585e" providerId="ADAL" clId="{ED3F2B7A-1266-964F-B29D-0805F87D1072}" dt="2023-04-13T03:03:55.144" v="175" actId="27636"/>
          <ac:spMkLst>
            <pc:docMk/>
            <pc:sldMk cId="0" sldId="352"/>
            <ac:spMk id="19492" creationId="{0935DD4B-3355-078B-5AB0-A2840FD30FFF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62" v="176" actId="27636"/>
        <pc:sldMkLst>
          <pc:docMk/>
          <pc:sldMk cId="0" sldId="353"/>
        </pc:sldMkLst>
        <pc:spChg chg="mod">
          <ac:chgData name="Irfan Ud-Din" userId="ee04383a-3b49-4780-98b3-1937345d585e" providerId="ADAL" clId="{ED3F2B7A-1266-964F-B29D-0805F87D1072}" dt="2023-04-13T03:03:55.162" v="176" actId="27636"/>
          <ac:spMkLst>
            <pc:docMk/>
            <pc:sldMk cId="0" sldId="353"/>
            <ac:spMk id="21546" creationId="{EF05AE18-A339-C274-F008-119C302580CE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79" v="177" actId="27636"/>
        <pc:sldMkLst>
          <pc:docMk/>
          <pc:sldMk cId="0" sldId="354"/>
        </pc:sldMkLst>
        <pc:spChg chg="mod">
          <ac:chgData name="Irfan Ud-Din" userId="ee04383a-3b49-4780-98b3-1937345d585e" providerId="ADAL" clId="{ED3F2B7A-1266-964F-B29D-0805F87D1072}" dt="2023-04-13T03:03:55.179" v="177" actId="27636"/>
          <ac:spMkLst>
            <pc:docMk/>
            <pc:sldMk cId="0" sldId="354"/>
            <ac:spMk id="23597" creationId="{54F79649-18B0-DBF9-EF5D-DED6E120B4B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212" v="194" actId="27636"/>
        <pc:sldMkLst>
          <pc:docMk/>
          <pc:sldMk cId="0" sldId="370"/>
        </pc:sldMkLst>
        <pc:spChg chg="mod">
          <ac:chgData name="Irfan Ud-Din" userId="ee04383a-3b49-4780-98b3-1937345d585e" providerId="ADAL" clId="{ED3F2B7A-1266-964F-B29D-0805F87D1072}" dt="2023-04-13T03:10:04.212" v="194" actId="27636"/>
          <ac:spMkLst>
            <pc:docMk/>
            <pc:sldMk cId="0" sldId="370"/>
            <ac:spMk id="25605" creationId="{B0F830F5-368D-F0D2-E2D3-3483514A1FFB}"/>
          </ac:spMkLst>
        </pc:spChg>
      </pc:sldChg>
      <pc:sldChg chg="modSp add mod">
        <pc:chgData name="Irfan Ud-Din" userId="ee04383a-3b49-4780-98b3-1937345d585e" providerId="ADAL" clId="{ED3F2B7A-1266-964F-B29D-0805F87D1072}" dt="2023-04-13T03:10:28.649" v="229" actId="404"/>
        <pc:sldMkLst>
          <pc:docMk/>
          <pc:sldMk cId="0" sldId="371"/>
        </pc:sldMkLst>
        <pc:spChg chg="mod">
          <ac:chgData name="Irfan Ud-Din" userId="ee04383a-3b49-4780-98b3-1937345d585e" providerId="ADAL" clId="{ED3F2B7A-1266-964F-B29D-0805F87D1072}" dt="2023-04-13T03:10:28.649" v="229" actId="404"/>
          <ac:spMkLst>
            <pc:docMk/>
            <pc:sldMk cId="0" sldId="371"/>
            <ac:spMk id="26626" creationId="{C00705CA-DB95-D515-DD84-21B8AB688992}"/>
          </ac:spMkLst>
        </pc:spChg>
        <pc:spChg chg="mod">
          <ac:chgData name="Irfan Ud-Din" userId="ee04383a-3b49-4780-98b3-1937345d585e" providerId="ADAL" clId="{ED3F2B7A-1266-964F-B29D-0805F87D1072}" dt="2023-04-13T03:10:04.232" v="196" actId="27636"/>
          <ac:spMkLst>
            <pc:docMk/>
            <pc:sldMk cId="0" sldId="371"/>
            <ac:spMk id="26628" creationId="{48D54ABB-D313-9E7F-FF72-285B46C0FC8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95" v="216" actId="27636"/>
        <pc:sldMkLst>
          <pc:docMk/>
          <pc:sldMk cId="0" sldId="372"/>
        </pc:sldMkLst>
        <pc:spChg chg="mod">
          <ac:chgData name="Irfan Ud-Din" userId="ee04383a-3b49-4780-98b3-1937345d585e" providerId="ADAL" clId="{ED3F2B7A-1266-964F-B29D-0805F87D1072}" dt="2023-04-13T03:10:04.795" v="216" actId="27636"/>
          <ac:spMkLst>
            <pc:docMk/>
            <pc:sldMk cId="0" sldId="372"/>
            <ac:spMk id="49157" creationId="{4B7F6AAD-F0B6-34C2-2D15-0F702832C34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15" v="217" actId="27636"/>
        <pc:sldMkLst>
          <pc:docMk/>
          <pc:sldMk cId="0" sldId="373"/>
        </pc:sldMkLst>
        <pc:spChg chg="mod">
          <ac:chgData name="Irfan Ud-Din" userId="ee04383a-3b49-4780-98b3-1937345d585e" providerId="ADAL" clId="{ED3F2B7A-1266-964F-B29D-0805F87D1072}" dt="2023-04-13T03:10:04.815" v="217" actId="27636"/>
          <ac:spMkLst>
            <pc:docMk/>
            <pc:sldMk cId="0" sldId="373"/>
            <ac:spMk id="50183" creationId="{BA8FCB66-5DC3-3318-4DE1-D1C230E6901C}"/>
          </ac:spMkLst>
        </pc:spChg>
      </pc:sldChg>
      <pc:sldChg chg="modSp add mod">
        <pc:chgData name="Irfan Ud-Din" userId="ee04383a-3b49-4780-98b3-1937345d585e" providerId="ADAL" clId="{ED3F2B7A-1266-964F-B29D-0805F87D1072}" dt="2023-04-13T03:11:14.338" v="230" actId="20577"/>
        <pc:sldMkLst>
          <pc:docMk/>
          <pc:sldMk cId="0" sldId="378"/>
        </pc:sldMkLst>
        <pc:spChg chg="mod">
          <ac:chgData name="Irfan Ud-Din" userId="ee04383a-3b49-4780-98b3-1937345d585e" providerId="ADAL" clId="{ED3F2B7A-1266-964F-B29D-0805F87D1072}" dt="2023-04-13T03:11:14.338" v="230" actId="20577"/>
          <ac:spMkLst>
            <pc:docMk/>
            <pc:sldMk cId="0" sldId="378"/>
            <ac:spMk id="3" creationId="{9246ABC0-3E54-3230-B5B7-CABA5B2D3152}"/>
          </ac:spMkLst>
        </pc:spChg>
        <pc:spChg chg="mod">
          <ac:chgData name="Irfan Ud-Din" userId="ee04383a-3b49-4780-98b3-1937345d585e" providerId="ADAL" clId="{ED3F2B7A-1266-964F-B29D-0805F87D1072}" dt="2023-04-13T03:10:04.248" v="197" actId="27636"/>
          <ac:spMkLst>
            <pc:docMk/>
            <pc:sldMk cId="0" sldId="378"/>
            <ac:spMk id="27652" creationId="{7E099C22-035B-EB55-21B2-D3759EB099E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34" v="207" actId="27636"/>
        <pc:sldMkLst>
          <pc:docMk/>
          <pc:sldMk cId="0" sldId="379"/>
        </pc:sldMkLst>
        <pc:spChg chg="mod">
          <ac:chgData name="Irfan Ud-Din" userId="ee04383a-3b49-4780-98b3-1937345d585e" providerId="ADAL" clId="{ED3F2B7A-1266-964F-B29D-0805F87D1072}" dt="2023-04-13T03:10:04.534" v="207" actId="27636"/>
          <ac:spMkLst>
            <pc:docMk/>
            <pc:sldMk cId="0" sldId="379"/>
            <ac:spMk id="37892" creationId="{F38A0E76-92E1-B093-416D-D12EEEF1F621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96" v="209" actId="27636"/>
        <pc:sldMkLst>
          <pc:docMk/>
          <pc:sldMk cId="0" sldId="380"/>
        </pc:sldMkLst>
        <pc:spChg chg="mod">
          <ac:chgData name="Irfan Ud-Din" userId="ee04383a-3b49-4780-98b3-1937345d585e" providerId="ADAL" clId="{ED3F2B7A-1266-964F-B29D-0805F87D1072}" dt="2023-04-13T03:10:04.591" v="208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ED3F2B7A-1266-964F-B29D-0805F87D1072}" dt="2023-04-13T03:10:04.596" v="209" actId="27636"/>
          <ac:spMkLst>
            <pc:docMk/>
            <pc:sldMk cId="0" sldId="380"/>
            <ac:spMk id="38921" creationId="{7262674C-B28B-E4E0-830C-C68AFAFEF41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30" v="211" actId="27636"/>
        <pc:sldMkLst>
          <pc:docMk/>
          <pc:sldMk cId="0" sldId="381"/>
        </pc:sldMkLst>
        <pc:spChg chg="mod">
          <ac:chgData name="Irfan Ud-Din" userId="ee04383a-3b49-4780-98b3-1937345d585e" providerId="ADAL" clId="{ED3F2B7A-1266-964F-B29D-0805F87D1072}" dt="2023-04-13T03:10:04.630" v="211" actId="27636"/>
          <ac:spMkLst>
            <pc:docMk/>
            <pc:sldMk cId="0" sldId="381"/>
            <ac:spMk id="40972" creationId="{F6422E1D-DEC4-E990-6D77-0501087F7B0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48" v="212" actId="27636"/>
        <pc:sldMkLst>
          <pc:docMk/>
          <pc:sldMk cId="0" sldId="382"/>
        </pc:sldMkLst>
        <pc:spChg chg="mod">
          <ac:chgData name="Irfan Ud-Din" userId="ee04383a-3b49-4780-98b3-1937345d585e" providerId="ADAL" clId="{ED3F2B7A-1266-964F-B29D-0805F87D1072}" dt="2023-04-13T03:10:04.648" v="212" actId="27636"/>
          <ac:spMkLst>
            <pc:docMk/>
            <pc:sldMk cId="0" sldId="382"/>
            <ac:spMk id="42017" creationId="{103AA0B7-1943-FE84-C5F6-F71753AB03E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33" v="213" actId="27636"/>
        <pc:sldMkLst>
          <pc:docMk/>
          <pc:sldMk cId="0" sldId="383"/>
        </pc:sldMkLst>
        <pc:spChg chg="mod">
          <ac:chgData name="Irfan Ud-Din" userId="ee04383a-3b49-4780-98b3-1937345d585e" providerId="ADAL" clId="{ED3F2B7A-1266-964F-B29D-0805F87D1072}" dt="2023-04-13T03:10:04.733" v="213" actId="27636"/>
          <ac:spMkLst>
            <pc:docMk/>
            <pc:sldMk cId="0" sldId="383"/>
            <ac:spMk id="43041" creationId="{76C2CA7C-FFEF-AD1E-A159-F0430636622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57" v="214" actId="27636"/>
        <pc:sldMkLst>
          <pc:docMk/>
          <pc:sldMk cId="0" sldId="385"/>
        </pc:sldMkLst>
        <pc:spChg chg="mod">
          <ac:chgData name="Irfan Ud-Din" userId="ee04383a-3b49-4780-98b3-1937345d585e" providerId="ADAL" clId="{ED3F2B7A-1266-964F-B29D-0805F87D1072}" dt="2023-04-13T03:10:04.757" v="214" actId="27636"/>
          <ac:spMkLst>
            <pc:docMk/>
            <pc:sldMk cId="0" sldId="385"/>
            <ac:spMk id="44036" creationId="{389DE072-72A3-49AB-164E-F978C6679B7F}"/>
          </ac:spMkLst>
        </pc:spChg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6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7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8"/>
        </pc:sldMkLst>
      </pc:sldChg>
      <pc:sldChg chg="modSp add mod">
        <pc:chgData name="Irfan Ud-Din" userId="ee04383a-3b49-4780-98b3-1937345d585e" providerId="ADAL" clId="{ED3F2B7A-1266-964F-B29D-0805F87D1072}" dt="2023-04-13T03:10:04.777" v="215" actId="27636"/>
        <pc:sldMkLst>
          <pc:docMk/>
          <pc:sldMk cId="0" sldId="389"/>
        </pc:sldMkLst>
        <pc:spChg chg="mod">
          <ac:chgData name="Irfan Ud-Din" userId="ee04383a-3b49-4780-98b3-1937345d585e" providerId="ADAL" clId="{ED3F2B7A-1266-964F-B29D-0805F87D1072}" dt="2023-04-13T03:10:04.777" v="215" actId="27636"/>
          <ac:spMkLst>
            <pc:docMk/>
            <pc:sldMk cId="0" sldId="389"/>
            <ac:spMk id="48169" creationId="{9EE7159D-3084-7E2F-9FF3-0466ED1201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13" v="210" actId="27636"/>
        <pc:sldMkLst>
          <pc:docMk/>
          <pc:sldMk cId="0" sldId="410"/>
        </pc:sldMkLst>
        <pc:spChg chg="mod">
          <ac:chgData name="Irfan Ud-Din" userId="ee04383a-3b49-4780-98b3-1937345d585e" providerId="ADAL" clId="{ED3F2B7A-1266-964F-B29D-0805F87D1072}" dt="2023-04-13T03:10:04.613" v="210" actId="27636"/>
          <ac:spMkLst>
            <pc:docMk/>
            <pc:sldMk cId="0" sldId="410"/>
            <ac:spMk id="39944" creationId="{3307921F-48B6-1B0B-C448-8C8FD74854C2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98" v="188" actId="27636"/>
        <pc:sldMkLst>
          <pc:docMk/>
          <pc:sldMk cId="1915663369" sldId="429"/>
        </pc:sldMkLst>
        <pc:spChg chg="mod">
          <ac:chgData name="Irfan Ud-Din" userId="ee04383a-3b49-4780-98b3-1937345d585e" providerId="ADAL" clId="{ED3F2B7A-1266-964F-B29D-0805F87D1072}" dt="2023-04-13T03:10:03.998" v="188" actId="27636"/>
          <ac:spMkLst>
            <pc:docMk/>
            <pc:sldMk cId="1915663369" sldId="429"/>
            <ac:spMk id="68630" creationId="{354E3742-F050-AF45-C4A9-677A712E1F6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028" v="189" actId="27636"/>
        <pc:sldMkLst>
          <pc:docMk/>
          <pc:sldMk cId="1672386888" sldId="430"/>
        </pc:sldMkLst>
        <pc:spChg chg="mod">
          <ac:chgData name="Irfan Ud-Din" userId="ee04383a-3b49-4780-98b3-1937345d585e" providerId="ADAL" clId="{ED3F2B7A-1266-964F-B29D-0805F87D1072}" dt="2023-04-13T03:10:04.028" v="189" actId="27636"/>
          <ac:spMkLst>
            <pc:docMk/>
            <pc:sldMk cId="1672386888" sldId="430"/>
            <ac:spMk id="69662" creationId="{D52EEB2C-6F8E-EB67-2A22-30773D171F1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28" v="190" actId="27636"/>
        <pc:sldMkLst>
          <pc:docMk/>
          <pc:sldMk cId="1501404116" sldId="431"/>
        </pc:sldMkLst>
        <pc:spChg chg="mod">
          <ac:chgData name="Irfan Ud-Din" userId="ee04383a-3b49-4780-98b3-1937345d585e" providerId="ADAL" clId="{ED3F2B7A-1266-964F-B29D-0805F87D1072}" dt="2023-04-13T03:10:04.128" v="190" actId="27636"/>
          <ac:spMkLst>
            <pc:docMk/>
            <pc:sldMk cId="1501404116" sldId="431"/>
            <ac:spMk id="70661" creationId="{95B9D9F7-67E6-9A76-1A09-381920005F32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66" v="193" actId="27636"/>
        <pc:sldMkLst>
          <pc:docMk/>
          <pc:sldMk cId="0" sldId="437"/>
        </pc:sldMkLst>
        <pc:spChg chg="mod">
          <ac:chgData name="Irfan Ud-Din" userId="ee04383a-3b49-4780-98b3-1937345d585e" providerId="ADAL" clId="{ED3F2B7A-1266-964F-B29D-0805F87D1072}" dt="2023-04-13T03:10:04.166" v="193" actId="27636"/>
          <ac:spMkLst>
            <pc:docMk/>
            <pc:sldMk cId="0" sldId="437"/>
            <ac:spMk id="3" creationId="{39B04B50-FE60-09F9-4B3A-750FEA3D4705}"/>
          </ac:spMkLst>
        </pc:spChg>
        <pc:spChg chg="mod">
          <ac:chgData name="Irfan Ud-Din" userId="ee04383a-3b49-4780-98b3-1937345d585e" providerId="ADAL" clId="{ED3F2B7A-1266-964F-B29D-0805F87D1072}" dt="2023-04-13T03:10:04.144" v="191" actId="27636"/>
          <ac:spMkLst>
            <pc:docMk/>
            <pc:sldMk cId="0" sldId="437"/>
            <ac:spMk id="71682" creationId="{C08B9319-9E48-2A86-7C2B-547732703F74}"/>
          </ac:spMkLst>
        </pc:spChg>
        <pc:spChg chg="mod">
          <ac:chgData name="Irfan Ud-Din" userId="ee04383a-3b49-4780-98b3-1937345d585e" providerId="ADAL" clId="{ED3F2B7A-1266-964F-B29D-0805F87D1072}" dt="2023-04-13T03:10:04.148" v="192" actId="27636"/>
          <ac:spMkLst>
            <pc:docMk/>
            <pc:sldMk cId="0" sldId="437"/>
            <ac:spMk id="71684" creationId="{B03C8EAD-BC66-C062-4B7B-9E23E343433C}"/>
          </ac:spMkLst>
        </pc:spChg>
      </pc:sldChg>
      <pc:sldChg chg="addSp modSp mod modAnim">
        <pc:chgData name="Irfan Ud-Din" userId="ee04383a-3b49-4780-98b3-1937345d585e" providerId="ADAL" clId="{ED3F2B7A-1266-964F-B29D-0805F87D1072}" dt="2023-04-13T02:55:46.255" v="67"/>
        <pc:sldMkLst>
          <pc:docMk/>
          <pc:sldMk cId="0" sldId="445"/>
        </pc:sldMkLst>
        <pc:spChg chg="add mod">
          <ac:chgData name="Irfan Ud-Din" userId="ee04383a-3b49-4780-98b3-1937345d585e" providerId="ADAL" clId="{ED3F2B7A-1266-964F-B29D-0805F87D1072}" dt="2023-04-13T02:55:42.756" v="66" actId="1076"/>
          <ac:spMkLst>
            <pc:docMk/>
            <pc:sldMk cId="0" sldId="445"/>
            <ac:spMk id="2" creationId="{283CE77A-38AE-B0DF-111B-8308A16A073B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29" v="202" actId="27636"/>
        <pc:sldMkLst>
          <pc:docMk/>
          <pc:sldMk cId="0" sldId="452"/>
        </pc:sldMkLst>
        <pc:spChg chg="mod">
          <ac:chgData name="Irfan Ud-Din" userId="ee04383a-3b49-4780-98b3-1937345d585e" providerId="ADAL" clId="{ED3F2B7A-1266-964F-B29D-0805F87D1072}" dt="2023-04-13T03:10:04.429" v="202" actId="27636"/>
          <ac:spMkLst>
            <pc:docMk/>
            <pc:sldMk cId="0" sldId="452"/>
            <ac:spMk id="32794" creationId="{D213B55E-D096-58DF-58A2-8704C09A12EF}"/>
          </ac:spMkLst>
        </pc:spChg>
      </pc:sldChg>
      <pc:sldChg chg="modSp mod">
        <pc:chgData name="Irfan Ud-Din" userId="ee04383a-3b49-4780-98b3-1937345d585e" providerId="ADAL" clId="{ED3F2B7A-1266-964F-B29D-0805F87D1072}" dt="2023-04-13T02:53:58.503" v="0" actId="108"/>
        <pc:sldMkLst>
          <pc:docMk/>
          <pc:sldMk cId="1829619053" sldId="460"/>
        </pc:sldMkLst>
        <pc:spChg chg="mod">
          <ac:chgData name="Irfan Ud-Din" userId="ee04383a-3b49-4780-98b3-1937345d585e" providerId="ADAL" clId="{ED3F2B7A-1266-964F-B29D-0805F87D1072}" dt="2023-04-13T02:53:58.503" v="0" actId="108"/>
          <ac:spMkLst>
            <pc:docMk/>
            <pc:sldMk cId="1829619053" sldId="460"/>
            <ac:spMk id="4" creationId="{8009C193-8627-7587-792A-2BFC4F493636}"/>
          </ac:spMkLst>
        </pc:spChg>
      </pc:sldChg>
      <pc:sldChg chg="addSp modSp new mod modAnim">
        <pc:chgData name="Irfan Ud-Din" userId="ee04383a-3b49-4780-98b3-1937345d585e" providerId="ADAL" clId="{ED3F2B7A-1266-964F-B29D-0805F87D1072}" dt="2023-04-13T02:57:44.307" v="143"/>
        <pc:sldMkLst>
          <pc:docMk/>
          <pc:sldMk cId="3528895770" sldId="461"/>
        </pc:sldMkLst>
        <pc:spChg chg="mod">
          <ac:chgData name="Irfan Ud-Din" userId="ee04383a-3b49-4780-98b3-1937345d585e" providerId="ADAL" clId="{ED3F2B7A-1266-964F-B29D-0805F87D1072}" dt="2023-04-13T02:56:34.177" v="114" actId="5793"/>
          <ac:spMkLst>
            <pc:docMk/>
            <pc:sldMk cId="3528895770" sldId="461"/>
            <ac:spMk id="2" creationId="{2295213D-0297-0535-6E0D-312FA6A84554}"/>
          </ac:spMkLst>
        </pc:spChg>
        <pc:spChg chg="add mod">
          <ac:chgData name="Irfan Ud-Din" userId="ee04383a-3b49-4780-98b3-1937345d585e" providerId="ADAL" clId="{ED3F2B7A-1266-964F-B29D-0805F87D1072}" dt="2023-04-13T02:57:39.159" v="142" actId="1076"/>
          <ac:spMkLst>
            <pc:docMk/>
            <pc:sldMk cId="3528895770" sldId="461"/>
            <ac:spMk id="7" creationId="{6C31472C-5EE4-DE0D-A1D4-7EADAECB8D59}"/>
          </ac:spMkLst>
        </pc:spChg>
        <pc:picChg chg="add mod">
          <ac:chgData name="Irfan Ud-Din" userId="ee04383a-3b49-4780-98b3-1937345d585e" providerId="ADAL" clId="{ED3F2B7A-1266-964F-B29D-0805F87D1072}" dt="2023-04-13T02:56:22.866" v="106" actId="1076"/>
          <ac:picMkLst>
            <pc:docMk/>
            <pc:sldMk cId="3528895770" sldId="461"/>
            <ac:picMk id="5" creationId="{82324D18-42A2-3506-1DD3-F9F9BA0399AC}"/>
          </ac:picMkLst>
        </pc:picChg>
        <pc:picChg chg="add mod">
          <ac:chgData name="Irfan Ud-Din" userId="ee04383a-3b49-4780-98b3-1937345d585e" providerId="ADAL" clId="{ED3F2B7A-1266-964F-B29D-0805F87D1072}" dt="2023-04-13T02:56:27.706" v="107" actId="1076"/>
          <ac:picMkLst>
            <pc:docMk/>
            <pc:sldMk cId="3528895770" sldId="461"/>
            <ac:picMk id="6" creationId="{2DB1F4B0-92FB-0EEE-E624-61662D6B5E15}"/>
          </ac:picMkLst>
        </pc:picChg>
      </pc:sldChg>
      <pc:sldChg chg="addSp modSp new mod">
        <pc:chgData name="Irfan Ud-Din" userId="ee04383a-3b49-4780-98b3-1937345d585e" providerId="ADAL" clId="{ED3F2B7A-1266-964F-B29D-0805F87D1072}" dt="2023-04-13T03:01:10.747" v="171" actId="20577"/>
        <pc:sldMkLst>
          <pc:docMk/>
          <pc:sldMk cId="3771964651" sldId="462"/>
        </pc:sldMkLst>
        <pc:spChg chg="mod">
          <ac:chgData name="Irfan Ud-Din" userId="ee04383a-3b49-4780-98b3-1937345d585e" providerId="ADAL" clId="{ED3F2B7A-1266-964F-B29D-0805F87D1072}" dt="2023-04-13T03:01:10.747" v="171" actId="20577"/>
          <ac:spMkLst>
            <pc:docMk/>
            <pc:sldMk cId="3771964651" sldId="462"/>
            <ac:spMk id="2" creationId="{2E5A442D-E8EE-6161-7367-AE840711A4C0}"/>
          </ac:spMkLst>
        </pc:spChg>
        <pc:picChg chg="add mod">
          <ac:chgData name="Irfan Ud-Din" userId="ee04383a-3b49-4780-98b3-1937345d585e" providerId="ADAL" clId="{ED3F2B7A-1266-964F-B29D-0805F87D1072}" dt="2023-04-13T03:01:05.241" v="148" actId="1076"/>
          <ac:picMkLst>
            <pc:docMk/>
            <pc:sldMk cId="3771964651" sldId="462"/>
            <ac:picMk id="5" creationId="{510A688C-283A-20C6-11EF-305404B9EC04}"/>
          </ac:picMkLst>
        </pc:picChg>
        <pc:picChg chg="add mod">
          <ac:chgData name="Irfan Ud-Din" userId="ee04383a-3b49-4780-98b3-1937345d585e" providerId="ADAL" clId="{ED3F2B7A-1266-964F-B29D-0805F87D1072}" dt="2023-04-13T03:00:57.594" v="147" actId="1076"/>
          <ac:picMkLst>
            <pc:docMk/>
            <pc:sldMk cId="3771964651" sldId="462"/>
            <ac:picMk id="6" creationId="{C74C22CB-CBA7-A34E-D174-0C907AC2C1E5}"/>
          </ac:picMkLst>
        </pc:picChg>
      </pc:sldChg>
      <pc:sldChg chg="modSp add mod">
        <pc:chgData name="Irfan Ud-Din" userId="ee04383a-3b49-4780-98b3-1937345d585e" providerId="ADAL" clId="{ED3F2B7A-1266-964F-B29D-0805F87D1072}" dt="2023-04-13T03:12:01.289" v="233" actId="1076"/>
        <pc:sldMkLst>
          <pc:docMk/>
          <pc:sldMk cId="0" sldId="463"/>
        </pc:sldMkLst>
        <pc:spChg chg="mod">
          <ac:chgData name="Irfan Ud-Din" userId="ee04383a-3b49-4780-98b3-1937345d585e" providerId="ADAL" clId="{ED3F2B7A-1266-964F-B29D-0805F87D1072}" dt="2023-04-13T03:12:01.289" v="233" actId="1076"/>
          <ac:spMkLst>
            <pc:docMk/>
            <pc:sldMk cId="0" sldId="463"/>
            <ac:spMk id="28789" creationId="{BB4BD450-E1A3-E539-B1F2-79ABAF4AD55B}"/>
          </ac:spMkLst>
        </pc:spChg>
        <pc:spChg chg="mod">
          <ac:chgData name="Irfan Ud-Din" userId="ee04383a-3b49-4780-98b3-1937345d585e" providerId="ADAL" clId="{ED3F2B7A-1266-964F-B29D-0805F87D1072}" dt="2023-04-13T03:10:04.281" v="198" actId="27636"/>
          <ac:spMkLst>
            <pc:docMk/>
            <pc:sldMk cId="0" sldId="463"/>
            <ac:spMk id="28790" creationId="{D45B6F8F-CC9E-E69E-FAC5-6E55D5712719}"/>
          </ac:spMkLst>
        </pc:spChg>
        <pc:graphicFrameChg chg="mod">
          <ac:chgData name="Irfan Ud-Din" userId="ee04383a-3b49-4780-98b3-1937345d585e" providerId="ADAL" clId="{ED3F2B7A-1266-964F-B29D-0805F87D1072}" dt="2023-04-13T03:11:57.413" v="232" actId="1076"/>
          <ac:graphicFrameMkLst>
            <pc:docMk/>
            <pc:sldMk cId="0" sldId="463"/>
            <ac:graphicFrameMk id="49753" creationId="{5EE6B5F1-AA0D-8F5C-EA22-9C65328CA35B}"/>
          </ac:graphicFrameMkLst>
        </pc:graphicFrameChg>
      </pc:sldChg>
      <pc:sldChg chg="modSp new del mod">
        <pc:chgData name="Irfan Ud-Din" userId="ee04383a-3b49-4780-98b3-1937345d585e" providerId="ADAL" clId="{ED3F2B7A-1266-964F-B29D-0805F87D1072}" dt="2023-04-13T03:04:27.268" v="180" actId="2696"/>
        <pc:sldMkLst>
          <pc:docMk/>
          <pc:sldMk cId="144093530" sldId="463"/>
        </pc:sldMkLst>
        <pc:spChg chg="mod">
          <ac:chgData name="Irfan Ud-Din" userId="ee04383a-3b49-4780-98b3-1937345d585e" providerId="ADAL" clId="{ED3F2B7A-1266-964F-B29D-0805F87D1072}" dt="2023-04-13T03:03:55.210" v="178" actId="27636"/>
          <ac:spMkLst>
            <pc:docMk/>
            <pc:sldMk cId="144093530" sldId="463"/>
            <ac:spMk id="3" creationId="{6BF2C0BA-ECE9-BB67-6232-BC32CF63284F}"/>
          </ac:spMkLst>
        </pc:spChg>
      </pc:sldChg>
      <pc:sldChg chg="modSp add mod">
        <pc:chgData name="Irfan Ud-Din" userId="ee04383a-3b49-4780-98b3-1937345d585e" providerId="ADAL" clId="{ED3F2B7A-1266-964F-B29D-0805F87D1072}" dt="2023-04-13T03:12:27.519" v="234" actId="33524"/>
        <pc:sldMkLst>
          <pc:docMk/>
          <pc:sldMk cId="0" sldId="464"/>
        </pc:sldMkLst>
        <pc:spChg chg="mod">
          <ac:chgData name="Irfan Ud-Din" userId="ee04383a-3b49-4780-98b3-1937345d585e" providerId="ADAL" clId="{ED3F2B7A-1266-964F-B29D-0805F87D1072}" dt="2023-04-13T03:12:27.519" v="234" actId="33524"/>
          <ac:spMkLst>
            <pc:docMk/>
            <pc:sldMk cId="0" sldId="464"/>
            <ac:spMk id="29698" creationId="{8411B372-0403-2C53-23B6-357907CCA33F}"/>
          </ac:spMkLst>
        </pc:spChg>
        <pc:spChg chg="mod">
          <ac:chgData name="Irfan Ud-Din" userId="ee04383a-3b49-4780-98b3-1937345d585e" providerId="ADAL" clId="{ED3F2B7A-1266-964F-B29D-0805F87D1072}" dt="2023-04-13T03:10:04.300" v="199" actId="27636"/>
          <ac:spMkLst>
            <pc:docMk/>
            <pc:sldMk cId="0" sldId="464"/>
            <ac:spMk id="29700" creationId="{8CB51E26-BE58-B736-C2F3-A53DC64885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17" v="200" actId="27636"/>
        <pc:sldMkLst>
          <pc:docMk/>
          <pc:sldMk cId="0" sldId="465"/>
        </pc:sldMkLst>
        <pc:spChg chg="mod">
          <ac:chgData name="Irfan Ud-Din" userId="ee04383a-3b49-4780-98b3-1937345d585e" providerId="ADAL" clId="{ED3F2B7A-1266-964F-B29D-0805F87D1072}" dt="2023-04-13T03:10:04.317" v="200" actId="27636"/>
          <ac:spMkLst>
            <pc:docMk/>
            <pc:sldMk cId="0" sldId="465"/>
            <ac:spMk id="30724" creationId="{01BE82B0-CF8D-C805-E048-05314EDB958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42" v="201" actId="27636"/>
        <pc:sldMkLst>
          <pc:docMk/>
          <pc:sldMk cId="0" sldId="466"/>
        </pc:sldMkLst>
        <pc:spChg chg="mod">
          <ac:chgData name="Irfan Ud-Din" userId="ee04383a-3b49-4780-98b3-1937345d585e" providerId="ADAL" clId="{ED3F2B7A-1266-964F-B29D-0805F87D1072}" dt="2023-04-13T03:10:04.342" v="201" actId="27636"/>
          <ac:spMkLst>
            <pc:docMk/>
            <pc:sldMk cId="0" sldId="466"/>
            <ac:spMk id="31748" creationId="{7BF067DF-6940-765F-6A2D-A07C6AE4431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45" v="203" actId="27636"/>
        <pc:sldMkLst>
          <pc:docMk/>
          <pc:sldMk cId="0" sldId="467"/>
        </pc:sldMkLst>
        <pc:spChg chg="mod">
          <ac:chgData name="Irfan Ud-Din" userId="ee04383a-3b49-4780-98b3-1937345d585e" providerId="ADAL" clId="{ED3F2B7A-1266-964F-B29D-0805F87D1072}" dt="2023-04-13T03:10:04.445" v="203" actId="27636"/>
          <ac:spMkLst>
            <pc:docMk/>
            <pc:sldMk cId="0" sldId="467"/>
            <ac:spMk id="33822" creationId="{88519C53-A73E-A072-430E-5567CE149D55}"/>
          </ac:spMkLst>
        </pc:spChg>
      </pc:sldChg>
      <pc:sldChg chg="modSp add mod">
        <pc:chgData name="Irfan Ud-Din" userId="ee04383a-3b49-4780-98b3-1937345d585e" providerId="ADAL" clId="{ED3F2B7A-1266-964F-B29D-0805F87D1072}" dt="2023-04-13T03:14:34.323" v="236" actId="20577"/>
        <pc:sldMkLst>
          <pc:docMk/>
          <pc:sldMk cId="0" sldId="468"/>
        </pc:sldMkLst>
        <pc:spChg chg="mod">
          <ac:chgData name="Irfan Ud-Din" userId="ee04383a-3b49-4780-98b3-1937345d585e" providerId="ADAL" clId="{ED3F2B7A-1266-964F-B29D-0805F87D1072}" dt="2023-04-13T03:14:34.323" v="236" actId="20577"/>
          <ac:spMkLst>
            <pc:docMk/>
            <pc:sldMk cId="0" sldId="468"/>
            <ac:spMk id="34825" creationId="{4C7412A0-2846-ABED-D4DD-4342D506E2C7}"/>
          </ac:spMkLst>
        </pc:spChg>
        <pc:spChg chg="mod">
          <ac:chgData name="Irfan Ud-Din" userId="ee04383a-3b49-4780-98b3-1937345d585e" providerId="ADAL" clId="{ED3F2B7A-1266-964F-B29D-0805F87D1072}" dt="2023-04-13T03:10:04.462" v="204" actId="27636"/>
          <ac:spMkLst>
            <pc:docMk/>
            <pc:sldMk cId="0" sldId="468"/>
            <ac:spMk id="34832" creationId="{F6DF9444-024F-8C63-7F8A-729EC47B1303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81" v="205" actId="27636"/>
        <pc:sldMkLst>
          <pc:docMk/>
          <pc:sldMk cId="0" sldId="469"/>
        </pc:sldMkLst>
        <pc:spChg chg="mod">
          <ac:chgData name="Irfan Ud-Din" userId="ee04383a-3b49-4780-98b3-1937345d585e" providerId="ADAL" clId="{ED3F2B7A-1266-964F-B29D-0805F87D1072}" dt="2023-04-13T03:10:04.481" v="205" actId="27636"/>
          <ac:spMkLst>
            <pc:docMk/>
            <pc:sldMk cId="0" sldId="469"/>
            <ac:spMk id="35844" creationId="{F46B281A-A3C4-D577-F85F-AC1A944FF756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38" v="219" actId="27636"/>
        <pc:sldMkLst>
          <pc:docMk/>
          <pc:sldMk cId="0" sldId="474"/>
        </pc:sldMkLst>
        <pc:spChg chg="mod">
          <ac:chgData name="Irfan Ud-Din" userId="ee04383a-3b49-4780-98b3-1937345d585e" providerId="ADAL" clId="{ED3F2B7A-1266-964F-B29D-0805F87D1072}" dt="2023-04-13T03:10:04.838" v="219" actId="27636"/>
          <ac:spMkLst>
            <pc:docMk/>
            <pc:sldMk cId="0" sldId="474"/>
            <ac:spMk id="51202" creationId="{EAD89FDD-D32A-AC85-E27A-5D0BCC80E157}"/>
          </ac:spMkLst>
        </pc:spChg>
        <pc:spChg chg="mod">
          <ac:chgData name="Irfan Ud-Din" userId="ee04383a-3b49-4780-98b3-1937345d585e" providerId="ADAL" clId="{ED3F2B7A-1266-964F-B29D-0805F87D1072}" dt="2023-04-13T03:10:04.834" v="218" actId="27636"/>
          <ac:spMkLst>
            <pc:docMk/>
            <pc:sldMk cId="0" sldId="474"/>
            <ac:spMk id="51204" creationId="{169D453D-9F59-6810-A4DE-BC535313DBE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56" v="220" actId="27636"/>
        <pc:sldMkLst>
          <pc:docMk/>
          <pc:sldMk cId="0" sldId="475"/>
        </pc:sldMkLst>
        <pc:spChg chg="mod">
          <ac:chgData name="Irfan Ud-Din" userId="ee04383a-3b49-4780-98b3-1937345d585e" providerId="ADAL" clId="{ED3F2B7A-1266-964F-B29D-0805F87D1072}" dt="2023-04-13T03:10:04.856" v="220" actId="27636"/>
          <ac:spMkLst>
            <pc:docMk/>
            <pc:sldMk cId="0" sldId="475"/>
            <ac:spMk id="53274" creationId="{ADD73C9E-0456-CDDB-47B8-A99DC79D5704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75" v="221" actId="27636"/>
        <pc:sldMkLst>
          <pc:docMk/>
          <pc:sldMk cId="0" sldId="476"/>
        </pc:sldMkLst>
        <pc:spChg chg="mod">
          <ac:chgData name="Irfan Ud-Din" userId="ee04383a-3b49-4780-98b3-1937345d585e" providerId="ADAL" clId="{ED3F2B7A-1266-964F-B29D-0805F87D1072}" dt="2023-04-13T03:10:04.875" v="221" actId="27636"/>
          <ac:spMkLst>
            <pc:docMk/>
            <pc:sldMk cId="0" sldId="476"/>
            <ac:spMk id="54290" creationId="{25913070-D003-0A5F-292F-E9DEC20C614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95" v="222" actId="27636"/>
        <pc:sldMkLst>
          <pc:docMk/>
          <pc:sldMk cId="0" sldId="477"/>
        </pc:sldMkLst>
        <pc:spChg chg="mod">
          <ac:chgData name="Irfan Ud-Din" userId="ee04383a-3b49-4780-98b3-1937345d585e" providerId="ADAL" clId="{ED3F2B7A-1266-964F-B29D-0805F87D1072}" dt="2023-04-13T03:10:04.895" v="222" actId="27636"/>
          <ac:spMkLst>
            <pc:docMk/>
            <pc:sldMk cId="0" sldId="477"/>
            <ac:spMk id="55301" creationId="{3960C0EF-63DB-1EE4-0916-71C9D50E37CD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916" v="223" actId="27636"/>
        <pc:sldMkLst>
          <pc:docMk/>
          <pc:sldMk cId="0" sldId="481"/>
        </pc:sldMkLst>
        <pc:spChg chg="mod">
          <ac:chgData name="Irfan Ud-Din" userId="ee04383a-3b49-4780-98b3-1937345d585e" providerId="ADAL" clId="{ED3F2B7A-1266-964F-B29D-0805F87D1072}" dt="2023-04-13T03:10:04.916" v="223" actId="27636"/>
          <ac:spMkLst>
            <pc:docMk/>
            <pc:sldMk cId="0" sldId="481"/>
            <ac:spMk id="56325" creationId="{C3EB611C-F3EA-4194-C051-461939C16D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48" v="226" actId="27636"/>
        <pc:sldMkLst>
          <pc:docMk/>
          <pc:sldMk cId="0" sldId="482"/>
        </pc:sldMkLst>
        <pc:spChg chg="mod">
          <ac:chgData name="Irfan Ud-Din" userId="ee04383a-3b49-4780-98b3-1937345d585e" providerId="ADAL" clId="{ED3F2B7A-1266-964F-B29D-0805F87D1072}" dt="2023-04-13T03:10:05.048" v="226" actId="27636"/>
          <ac:spMkLst>
            <pc:docMk/>
            <pc:sldMk cId="0" sldId="482"/>
            <ac:spMk id="59396" creationId="{1E1880DA-960B-B098-1B4A-CF3BA13A23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29" v="225" actId="27636"/>
        <pc:sldMkLst>
          <pc:docMk/>
          <pc:sldMk cId="0" sldId="486"/>
        </pc:sldMkLst>
        <pc:spChg chg="mod">
          <ac:chgData name="Irfan Ud-Din" userId="ee04383a-3b49-4780-98b3-1937345d585e" providerId="ADAL" clId="{ED3F2B7A-1266-964F-B29D-0805F87D1072}" dt="2023-04-13T03:10:05.029" v="225" actId="27636"/>
          <ac:spMkLst>
            <pc:docMk/>
            <pc:sldMk cId="0" sldId="486"/>
            <ac:spMk id="58372" creationId="{A7DFF136-9F79-8A97-4AFD-A645FC1D9C7C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78" v="227" actId="27636"/>
        <pc:sldMkLst>
          <pc:docMk/>
          <pc:sldMk cId="0" sldId="487"/>
        </pc:sldMkLst>
        <pc:spChg chg="mod">
          <ac:chgData name="Irfan Ud-Din" userId="ee04383a-3b49-4780-98b3-1937345d585e" providerId="ADAL" clId="{ED3F2B7A-1266-964F-B29D-0805F87D1072}" dt="2023-04-13T03:10:05.078" v="227" actId="27636"/>
          <ac:spMkLst>
            <pc:docMk/>
            <pc:sldMk cId="0" sldId="487"/>
            <ac:spMk id="60420" creationId="{09345B35-B5CC-E512-046B-E8D7E805D67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98" v="228" actId="27636"/>
        <pc:sldMkLst>
          <pc:docMk/>
          <pc:sldMk cId="0" sldId="488"/>
        </pc:sldMkLst>
        <pc:spChg chg="mod">
          <ac:chgData name="Irfan Ud-Din" userId="ee04383a-3b49-4780-98b3-1937345d585e" providerId="ADAL" clId="{ED3F2B7A-1266-964F-B29D-0805F87D1072}" dt="2023-04-13T03:10:05.098" v="228" actId="27636"/>
          <ac:spMkLst>
            <pc:docMk/>
            <pc:sldMk cId="0" sldId="488"/>
            <ac:spMk id="61444" creationId="{CA57B6B7-740E-C2D9-A17E-69C8C40D94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774" v="182" actId="27636"/>
        <pc:sldMkLst>
          <pc:docMk/>
          <pc:sldMk cId="0" sldId="489"/>
        </pc:sldMkLst>
        <pc:spChg chg="mod">
          <ac:chgData name="Irfan Ud-Din" userId="ee04383a-3b49-4780-98b3-1937345d585e" providerId="ADAL" clId="{ED3F2B7A-1266-964F-B29D-0805F87D1072}" dt="2023-04-13T03:10:03.774" v="182" actId="27636"/>
          <ac:spMkLst>
            <pc:docMk/>
            <pc:sldMk cId="0" sldId="489"/>
            <ac:spMk id="62494" creationId="{3B68CC70-D0C2-404D-0377-DD52E77D6B01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06" v="224" actId="27636"/>
        <pc:sldMkLst>
          <pc:docMk/>
          <pc:sldMk cId="0" sldId="490"/>
        </pc:sldMkLst>
        <pc:spChg chg="mod">
          <ac:chgData name="Irfan Ud-Din" userId="ee04383a-3b49-4780-98b3-1937345d585e" providerId="ADAL" clId="{ED3F2B7A-1266-964F-B29D-0805F87D1072}" dt="2023-04-13T03:10:05.006" v="224" actId="27636"/>
          <ac:spMkLst>
            <pc:docMk/>
            <pc:sldMk cId="0" sldId="490"/>
            <ac:spMk id="57349" creationId="{7535E156-357D-DD39-45FE-639B270E299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18" v="206" actId="27636"/>
        <pc:sldMkLst>
          <pc:docMk/>
          <pc:sldMk cId="0" sldId="491"/>
        </pc:sldMkLst>
        <pc:spChg chg="mod">
          <ac:chgData name="Irfan Ud-Din" userId="ee04383a-3b49-4780-98b3-1937345d585e" providerId="ADAL" clId="{ED3F2B7A-1266-964F-B29D-0805F87D1072}" dt="2023-04-13T03:10:04.518" v="206" actId="27636"/>
          <ac:spMkLst>
            <pc:docMk/>
            <pc:sldMk cId="0" sldId="491"/>
            <ac:spMk id="36868" creationId="{5E6F3603-9E76-9E38-2F00-5A54EEFCF5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42F0651-F5AB-4EDD-8C78-B12F3F76FA3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8F51E51-6DC7-4CA1-8A8F-82DB4643576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DD1981-9F53-DCA4-5091-B2CD5BCE0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5F0C06-CF4D-8346-8EF2-1B6D6375A71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52266-8652-DFB2-9626-F2D87A08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25CC92B-7CCD-258C-1D6F-D610BD92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DCAF67-AA25-CE93-DD71-7CF4867EE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D85D56-6087-434A-BBDC-2CE7AFE5878B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8316BB4-39B8-77AB-BC0B-9D3CB6BB8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4492FB-79E3-ED01-5B34-20AEF79AD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8EED065-F1B6-8F62-264F-1D90E8E16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790222-FCC4-1642-B5C9-3AD79B74B959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47A0AD-ED82-E0E2-CA79-98F84E06A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F00EDD-6B74-159C-BADF-9CC0AF3CE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AF3EC6D-96EA-C45C-6F1D-2BB9C0E27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8922C0-D0F6-424A-A6AB-D03BF0DA240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582328-89C3-3539-0210-99AAA35A6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1E79A1-066A-CDB0-9E88-BE4CFC6EE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F762A18-E078-0670-C9E4-BE3098BBB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9E38AD-E658-8A40-BE44-657A73E6A9D4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39391-B09A-5F71-210A-9476534F7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2A0ED8B-E6A4-0543-589C-188B31DE5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9D7B0A-0BCD-E0A2-E413-AE4E35EF01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ICS320-Foundations of Adaptive and Learning Systems</a:t>
            </a: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5B8CA7DD-54BA-DFC1-9EF2-69D0F0E30D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Part3 Decision Tree Learning</a:t>
            </a:r>
          </a:p>
        </p:txBody>
      </p:sp>
      <p:sp>
        <p:nvSpPr>
          <p:cNvPr id="52228" name="Rectangle 7">
            <a:extLst>
              <a:ext uri="{FF2B5EF4-FFF2-40B4-BE49-F238E27FC236}">
                <a16:creationId xmlns:a16="http://schemas.microsoft.com/office/drawing/2014/main" id="{BE6D7830-4381-851F-D3CC-B30635455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5F1E04-5A0D-8747-86C8-EB62CDBCD68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97FE7FC4-FB5A-547D-5B84-91F1B980C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3839EB5D-0966-54F3-3FFF-5694908F3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tr-T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GB"/>
              <a:t>4/26/23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AAB97-8F36-489E-8A64-706447532B5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F45-A588-4152-AAC7-4F42118A66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DDE9B8-D8F7-44D5-BF27-FFA4500163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D403AC-9078-4DA8-BA6A-5464FC0DE60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20DF0C-097D-5A10-05ED-AAAA071CB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4/26/23</a:t>
            </a: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89A0EF-7BDF-03C2-141F-231CD946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2010 Introduction to Machine Learning 2e © The MIT Press (V1.0)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16D4D0-7B0F-BA06-C3DD-B8B31F62E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0884-9C63-8747-B6FF-9AC57985A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4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2461B6-7633-4332-AB96-4AD3D3A8CA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4C31E9-CF0A-4B92-A961-D453C471B4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BDA640-DF6F-4C3C-A5BF-9DBF2280E9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CB838-DBE3-40B1-95B0-072D2E83B5F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1EF64-D606-463F-A15D-27ACF4C93F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11EA2F-70B5-43AC-84A5-E9190F81136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2A7C0C-CCC5-4C64-A910-7CA63844D2F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4/26/23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E3F91-FB8E-4EFC-B477-EC6F2EB8F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ecision-trees-for-classification-id3-algorithm-explained-89df76e72df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machinelearningmastery.com/information-gain-and-mutual-inform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ebathuraiibarnabas/decision-tree-id3-from-scra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/>
          </a:bodyPr>
          <a:lstStyle/>
          <a:p>
            <a:r>
              <a:rPr lang="tr-TR" i="0"/>
              <a:t>CS 467</a:t>
            </a:r>
            <a:br>
              <a:rPr lang="tr-TR" i="0" dirty="0"/>
            </a:br>
            <a:r>
              <a:rPr lang="tr-TR" i="0" dirty="0" err="1"/>
              <a:t>MachINE</a:t>
            </a:r>
            <a:r>
              <a:rPr lang="tr-TR" i="0" dirty="0"/>
              <a:t> </a:t>
            </a:r>
            <a:r>
              <a:rPr lang="tr-TR" i="0" dirty="0" err="1"/>
              <a:t>LearnIng</a:t>
            </a:r>
            <a:endParaRPr lang="tr-TR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20A2-68CF-0343-D8A8-2A39AA40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7D39EE-FCCD-D9DB-4D99-31B784B49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B4BF18C2-A5D7-53E0-CBF3-EE58DDB1B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7D52D0CA-65F7-31C8-D708-DAA6D39EC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5AD5FF43-0D0B-DEE5-82DA-4AE205B7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44FECAF-3FB3-FC26-E7E5-7249CACA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538A4C62-9AAB-501E-9855-B6A4038C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4F8BCF37-F69A-FB74-2790-F472FA32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14DB995-E366-82F3-94C5-A379BAFA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BD19DDD1-4FFB-1C8E-D640-6E7F9546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800D1F3B-FD4E-2667-BD38-017F2D89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923DAE57-4B20-EC1B-E46B-CCCE0D06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5BBDC12C-07DF-C499-C102-682C939A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8E3FC000-700D-652D-07B3-BACDA7C7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D6E3864-8ADF-4387-A461-B2E99FBE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CB1EB668-1B62-8C5A-25BC-FB5948C3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680B49AC-FF98-5445-1D9C-E2BF0350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7879E0ED-A849-A696-3981-5554119B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5C63508B-93DC-4AC6-2159-58D0D712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C59AAEF0-9D69-8E43-D7BA-69016249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8E28EF7B-46C0-72AA-8F0E-985831DAC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C169F2F7-51A6-18F5-B095-CDD7B2A1D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BB7E9DB-1CD0-6488-32F4-58EB2B56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E01DF1DE-C09B-0912-C770-2CB9FCB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71154677-3354-4574-E7F0-45EB1267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4B80FA54-4252-D844-10EF-9CC93645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68509D79-C6CC-C707-F66A-A1EAAC77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4BEF8C6B-78E6-381C-AFF8-706C6BB2C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96CB8B80-2FCB-F8BD-7825-962A1BB5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8E4315BF-42C6-F8AC-883B-F33DD589E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1">
            <a:extLst>
              <a:ext uri="{FF2B5EF4-FFF2-40B4-BE49-F238E27FC236}">
                <a16:creationId xmlns:a16="http://schemas.microsoft.com/office/drawing/2014/main" id="{C5F46574-D317-C170-C8F3-E975263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3EFB45F8-337F-D4F4-6C4B-6AACFAE6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78CF56D2-D1E7-63B3-2E4E-EE578EBE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52724C8C-B989-075F-5146-9210DD27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19491" name="Line 35">
            <a:extLst>
              <a:ext uri="{FF2B5EF4-FFF2-40B4-BE49-F238E27FC236}">
                <a16:creationId xmlns:a16="http://schemas.microsoft.com/office/drawing/2014/main" id="{E362D0D5-B24A-1199-43A8-123942470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Slayt Numarası Yer Tutucusu 1">
            <a:extLst>
              <a:ext uri="{FF2B5EF4-FFF2-40B4-BE49-F238E27FC236}">
                <a16:creationId xmlns:a16="http://schemas.microsoft.com/office/drawing/2014/main" id="{0935DD4B-3355-078B-5AB0-A2840FD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6E001-BDD1-BB4F-BE5F-C9DAC874D3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ED4A-3BC4-CEAC-B4E2-CDDF6838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3215AD-63BC-0764-6CAD-786A86173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88C30F1A-C834-AC27-0B91-BA7327D20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BD6A17C-59E5-963A-3BD8-3B48B36A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BD233E2E-B669-CB08-F427-E9859B7B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86580267-F664-F2AE-F738-FD504065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A5DE3BA8-C58B-E16D-85F2-F72FF160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C2CC220A-ACBA-CCB5-022D-FF93E335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D682D209-42DA-435A-7D1F-A4D37066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DA8FBBE6-0C77-7161-45A4-63A3F376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0D4F4B0E-B03A-553D-2574-3B73EBD4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7DA9762C-7521-25A6-EFD8-C0A8E245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86934B75-1055-BC9E-B3D4-84597354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6830323D-07D0-A0A0-2156-1F43AE8B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2D212F00-8CEE-B879-C2A5-4F1FD884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37FAE7E-9EE2-7608-A694-D77F4608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622FB992-E83C-E6A1-907E-BD60101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01FE1076-B01A-45A6-F165-2225DA51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2258163-EF1A-1ECB-8DA8-0BD897D0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1FCC2A11-99DC-19AC-D517-46000087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9E882B78-0C53-4C3C-1F62-F54C5824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2D679CA1-CC20-6E73-46A6-5C30CAEA2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7B56D040-0FAC-2DF3-B3D5-3B81E896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C1132C7E-957F-02C6-72AB-1DC8D97F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9037848C-E543-799D-5481-669A12E6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D4C30252-FD4C-839D-861F-D3490784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BEE5DF10-1794-5398-F76D-3D1DD37C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4D5F3338-CD81-D028-DBD0-571AA164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B533397B-CF89-A582-C344-B4A1F3F4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37E25725-03EA-0A87-4658-487E45B38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>
            <a:extLst>
              <a:ext uri="{FF2B5EF4-FFF2-40B4-BE49-F238E27FC236}">
                <a16:creationId xmlns:a16="http://schemas.microsoft.com/office/drawing/2014/main" id="{D5D61A5F-270E-31CE-B60D-43FEB4F9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83759986-F9A8-F7F0-272A-4AC2C4B52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F5970D2E-31DD-82EE-F28F-A5D75E55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619193FB-B938-981A-43F4-8373BF37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73E7A01E-EA13-26DB-AA1C-C303408D0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C2047317-0534-72F2-8789-0BEC2C9B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12106EB1-C65C-7BB5-9119-E2CB2C4F6D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28BE6131-385E-93F3-0E91-3FD1A7A0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83647DDA-0C69-0328-26EF-47739C951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9E4EE114-9304-799B-9FFD-84252B72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FC339D62-FAC7-7B61-CC01-3C070464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6" name="Slayt Numarası Yer Tutucusu 1">
            <a:extLst>
              <a:ext uri="{FF2B5EF4-FFF2-40B4-BE49-F238E27FC236}">
                <a16:creationId xmlns:a16="http://schemas.microsoft.com/office/drawing/2014/main" id="{EF05AE18-A339-C274-F008-119C3025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761E1-82E2-7C4B-AAC3-2A4FF95D94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2C6BC-9058-5F5E-1AE0-5A593355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8CFBC8A-3BE3-7BB9-73A4-004B90E9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3000"/>
            <a:ext cx="457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00CBBE-0FF7-C30B-B493-8B7586FC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</a:t>
            </a:r>
            <a:r>
              <a:rPr lang="tr-TR" altLang="en-US"/>
              <a:t>Construction</a:t>
            </a:r>
            <a:endParaRPr lang="en-US" altLang="en-US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45D5B0A6-2113-FC44-84A2-844C8DBCF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AB73287-4589-0C65-6059-8D0CF8156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E31901DD-FB0A-1872-A693-2C89C966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F4831B12-AF3D-176D-3A45-3B3B1E73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807B963D-33D3-E7EB-69AE-459FB1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785F8773-03FB-F321-7E80-2EB42795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251D3037-E29A-EF54-0F71-176CE7CC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5CFA1245-3BF2-775E-9F7B-E5BD2E6B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CE8AF0D4-6870-3332-7C0F-43F330F5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id="{1BA54C4C-930E-D975-0746-829CF0F4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DC033C89-32FF-DFD3-FC93-E198829F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4A9791B6-02E1-DBF6-8593-DD609F65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76DDCFEF-DE2E-8C63-E4A6-A00431FA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FA8CE8CC-9FCC-37FC-4185-967FF0B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F3E05E50-2219-9291-A413-F20DC350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CDE35540-FB7C-B1C1-7615-B9D5AEFA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14AD8AE9-DB0D-530B-0F25-43D1F88E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4AD1A0CC-F5BB-5D2C-468F-CA38CB5F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A7DD8813-AA74-5464-4ED1-21453F75C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72D1A8C0-C7BD-6F51-15CE-D70A83E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FA7DF673-4772-AC10-2381-F4910A37A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72F6973D-92F5-95B9-725E-F30DEF95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E1FEE526-D0D1-43A5-9B23-927BE087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65FB98DD-DD1A-989A-0C7F-6C24AE0E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B8DE362F-0823-EC7D-A297-575939E7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035AF2CE-FFAE-9D40-31E8-6A279E9D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477C42FE-B147-C5BA-81E7-3781630D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434D7998-87A5-34EC-47C7-15B03086C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2">
            <a:extLst>
              <a:ext uri="{FF2B5EF4-FFF2-40B4-BE49-F238E27FC236}">
                <a16:creationId xmlns:a16="http://schemas.microsoft.com/office/drawing/2014/main" id="{5023BC1C-6437-F1FA-A66F-35068BEB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26C85EA4-7E17-C02F-E2D1-CD8478FAE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4">
            <a:extLst>
              <a:ext uri="{FF2B5EF4-FFF2-40B4-BE49-F238E27FC236}">
                <a16:creationId xmlns:a16="http://schemas.microsoft.com/office/drawing/2014/main" id="{F429E6AA-E3BF-B894-CD1D-EABEE907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E23AEABC-0A4D-1BB3-5179-ED8D3895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ABD3CABD-0D93-D8FD-7964-EDC3DFFF2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00B3FDAF-D94F-2E14-F7EB-8F7EBE95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8970ADE5-8035-2E65-B129-FB37C1EDC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B9B03278-FF88-7CA1-716E-F81A628A0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8FC7BBE0-9E0D-1213-DCF7-25692637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>
            <a:extLst>
              <a:ext uri="{FF2B5EF4-FFF2-40B4-BE49-F238E27FC236}">
                <a16:creationId xmlns:a16="http://schemas.microsoft.com/office/drawing/2014/main" id="{5858A7BC-1DB3-2A8E-906B-8371C2E7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08BF5BF6-6A90-1E37-10DD-A2ACDBAB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AAD33024-123F-03EE-3D61-58AD618B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019675"/>
            <a:ext cx="4289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Note: tree boundaries are piecewise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linear and axis-parallel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109FB010-6C75-3513-C9AE-1C6FB67EF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Slayt Numarası Yer Tutucusu 1">
            <a:extLst>
              <a:ext uri="{FF2B5EF4-FFF2-40B4-BE49-F238E27FC236}">
                <a16:creationId xmlns:a16="http://schemas.microsoft.com/office/drawing/2014/main" id="{54F79649-18B0-DBF9-EF5D-DED6E120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408CC-EE1A-0B48-BB87-C4FE75DD66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025B7-B29A-D3B2-0693-2C92424B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17941-B7DE-8144-70A2-F3A0B037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ID3 </a:t>
            </a:r>
            <a:r>
              <a:rPr lang="tr-TR" altLang="en-US">
                <a:solidFill>
                  <a:srgbClr val="000099"/>
                </a:solidFill>
              </a:rPr>
              <a:t>A</a:t>
            </a:r>
            <a:r>
              <a:rPr lang="en-US" altLang="en-US">
                <a:solidFill>
                  <a:srgbClr val="000099"/>
                </a:solidFill>
              </a:rPr>
              <a:t>lgorithm</a:t>
            </a:r>
            <a:r>
              <a:rPr lang="en-US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8A5CD05-AA96-475E-3AB0-A97876CB9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391400" cy="3505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 algorithm to construct a decision tree</a:t>
            </a:r>
          </a:p>
          <a:p>
            <a:pPr eaLnBrk="1" hangingPunct="1"/>
            <a:r>
              <a:rPr lang="en-US" altLang="en-US" sz="2600" dirty="0"/>
              <a:t>Using Entropy to generate the information gain</a:t>
            </a:r>
          </a:p>
          <a:p>
            <a:pPr eaLnBrk="1" hangingPunct="1"/>
            <a:r>
              <a:rPr lang="en-US" altLang="en-US" sz="2600" dirty="0"/>
              <a:t>The best value then be selected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F80F231-A300-AB59-6CC0-45380502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5605" name="Slayt Numarası Yer Tutucusu 1">
            <a:extLst>
              <a:ext uri="{FF2B5EF4-FFF2-40B4-BE49-F238E27FC236}">
                <a16:creationId xmlns:a16="http://schemas.microsoft.com/office/drawing/2014/main" id="{B0F830F5-368D-F0D2-E2D3-3483514A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0EB45-14D1-0D45-8174-78C4335054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6D23-967E-C70F-10D6-C1834B7A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0705CA-DB95-D515-DD84-21B8AB688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Top-Down Induction of Decision Trees ID3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D186B2B-B21C-65A1-952F-BE37B4CF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2835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 the “best” decision attribute for next </a:t>
            </a:r>
            <a:r>
              <a:rPr lang="en-US" altLang="en-US" i="1">
                <a:sym typeface="Symbol" pitchFamily="2" charset="2"/>
              </a:rPr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Assign A as decision attribute for </a:t>
            </a:r>
            <a:r>
              <a:rPr lang="en-US" altLang="en-US" i="1"/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For each value of A create new descendant </a:t>
            </a:r>
            <a:endParaRPr lang="en-US" altLang="en-US" i="1"/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US" altLang="en-US"/>
              <a:t>Sort training examples to leaf node according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  the attribute value of the branch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US" altLang="en-US"/>
              <a:t>If all training examples are perfectly classified (same value of target attribute) stop, else iterate over new</a:t>
            </a:r>
            <a:r>
              <a:rPr lang="sv-SE" altLang="en-US"/>
              <a:t> </a:t>
            </a:r>
            <a:r>
              <a:rPr lang="en-US" altLang="en-US"/>
              <a:t>leaf nodes.</a:t>
            </a:r>
          </a:p>
        </p:txBody>
      </p:sp>
      <p:sp>
        <p:nvSpPr>
          <p:cNvPr id="26628" name="Slayt Numarası Yer Tutucusu 1">
            <a:extLst>
              <a:ext uri="{FF2B5EF4-FFF2-40B4-BE49-F238E27FC236}">
                <a16:creationId xmlns:a16="http://schemas.microsoft.com/office/drawing/2014/main" id="{48D54ABB-D313-9E7F-FF72-285B46C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7EE98-1090-E94D-AEDE-A9BC81CD59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606A-53EE-35CC-A955-2C18978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>
            <a:extLst>
              <a:ext uri="{FF2B5EF4-FFF2-40B4-BE49-F238E27FC236}">
                <a16:creationId xmlns:a16="http://schemas.microsoft.com/office/drawing/2014/main" id="{80F5E87A-583D-8491-F0EC-B87B5F75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Building a Decision Tree</a:t>
            </a: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6ABC0-3E54-3230-B5B7-CABA5B2D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486775" cy="48641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First test all attributes and select the one that would function as the best root;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Break-up the training set into subsets based on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Test the remaining attributes to see which ones fit best underneath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Continue this process for all other branches until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all examples of a subset are of one type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examples left (return majority classification of the parent)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more attributes left (default value should be majority classification)</a:t>
            </a:r>
          </a:p>
          <a:p>
            <a:pPr>
              <a:defRPr/>
            </a:pPr>
            <a:endParaRPr lang="tr-TR" dirty="0"/>
          </a:p>
        </p:txBody>
      </p:sp>
      <p:sp>
        <p:nvSpPr>
          <p:cNvPr id="27652" name="Slayt Numarası Yer Tutucusu 1">
            <a:extLst>
              <a:ext uri="{FF2B5EF4-FFF2-40B4-BE49-F238E27FC236}">
                <a16:creationId xmlns:a16="http://schemas.microsoft.com/office/drawing/2014/main" id="{7E099C22-035B-EB55-21B2-D3759EB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70F062-624F-4D4F-95A3-8378CC425F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45832-27CD-8C88-9683-C2572778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99">
            <a:extLst>
              <a:ext uri="{FF2B5EF4-FFF2-40B4-BE49-F238E27FC236}">
                <a16:creationId xmlns:a16="http://schemas.microsoft.com/office/drawing/2014/main" id="{875F1E98-8920-28E2-8E0D-EA4443DC0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graphicFrame>
        <p:nvGraphicFramePr>
          <p:cNvPr id="49753" name="Group 601">
            <a:extLst>
              <a:ext uri="{FF2B5EF4-FFF2-40B4-BE49-F238E27FC236}">
                <a16:creationId xmlns:a16="http://schemas.microsoft.com/office/drawing/2014/main" id="{5EE6B5F1-AA0D-8F5C-EA22-9C65328CA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5107"/>
              </p:ext>
            </p:extLst>
          </p:nvPr>
        </p:nvGraphicFramePr>
        <p:xfrm>
          <a:off x="1460500" y="2204864"/>
          <a:ext cx="7086600" cy="4572004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Temp.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Humidity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 Tennis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D4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D7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D8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D9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D10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D14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789" name="Text Box 604">
            <a:extLst>
              <a:ext uri="{FF2B5EF4-FFF2-40B4-BE49-F238E27FC236}">
                <a16:creationId xmlns:a16="http://schemas.microsoft.com/office/drawing/2014/main" id="{BB4BD450-E1A3-E539-B1F2-79ABAF4A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00808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Consider the following table </a:t>
            </a:r>
          </a:p>
        </p:txBody>
      </p:sp>
      <p:sp>
        <p:nvSpPr>
          <p:cNvPr id="28790" name="Slayt Numarası Yer Tutucusu 1">
            <a:extLst>
              <a:ext uri="{FF2B5EF4-FFF2-40B4-BE49-F238E27FC236}">
                <a16:creationId xmlns:a16="http://schemas.microsoft.com/office/drawing/2014/main" id="{D45B6F8F-CC9E-E69E-FAC5-6E55D571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629CD8-7F44-4E46-A7EC-1A913D8F1E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C8FF-DB3B-AEAB-6A54-FEE0975C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411B372-0403-2C53-23B6-357907CCA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want to build a decision tree for the tennis matches</a:t>
            </a:r>
          </a:p>
          <a:p>
            <a:pPr eaLnBrk="1" hangingPunct="1"/>
            <a:r>
              <a:rPr lang="en-US" altLang="en-US" sz="2400" dirty="0"/>
              <a:t>The schedule of matches depend on the weather (Outlook, Temperature, Humidity, and Wind)</a:t>
            </a:r>
          </a:p>
          <a:p>
            <a:pPr eaLnBrk="1" hangingPunct="1"/>
            <a:r>
              <a:rPr lang="en-US" altLang="en-US" sz="2400" dirty="0"/>
              <a:t>So, to apply what we know to build a decision tree based on this table</a:t>
            </a:r>
          </a:p>
        </p:txBody>
      </p:sp>
      <p:sp>
        <p:nvSpPr>
          <p:cNvPr id="29699" name="Rectangle 599">
            <a:extLst>
              <a:ext uri="{FF2B5EF4-FFF2-40B4-BE49-F238E27FC236}">
                <a16:creationId xmlns:a16="http://schemas.microsoft.com/office/drawing/2014/main" id="{B89191AC-00B2-9285-C99D-0B533B9C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9700" name="Slayt Numarası Yer Tutucusu 1">
            <a:extLst>
              <a:ext uri="{FF2B5EF4-FFF2-40B4-BE49-F238E27FC236}">
                <a16:creationId xmlns:a16="http://schemas.microsoft.com/office/drawing/2014/main" id="{8CB51E26-BE58-B736-C2F3-A53DC64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70EA0-4B17-3947-87AE-2A1A292BE8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5162-2676-1CB5-6626-F396ADA6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C9540B95-AF7D-241E-D218-170A7458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information gains for each of the weather attributes:</a:t>
            </a:r>
          </a:p>
          <a:p>
            <a:pPr lvl="1" eaLnBrk="1" hangingPunct="1"/>
            <a:r>
              <a:rPr lang="en-US" altLang="en-US" sz="2400"/>
              <a:t>For the Wind </a:t>
            </a:r>
          </a:p>
          <a:p>
            <a:pPr lvl="1" eaLnBrk="1" hangingPunct="1"/>
            <a:r>
              <a:rPr lang="en-US" altLang="en-US" sz="2400"/>
              <a:t>For the Humidity</a:t>
            </a:r>
          </a:p>
          <a:p>
            <a:pPr lvl="1" eaLnBrk="1" hangingPunct="1"/>
            <a:r>
              <a:rPr lang="en-US" altLang="en-US" sz="2400"/>
              <a:t>For the Outlook </a:t>
            </a:r>
            <a:endParaRPr lang="tr-TR" altLang="en-US" sz="2400"/>
          </a:p>
          <a:p>
            <a:pPr lvl="1" eaLnBrk="1" hangingPunct="1"/>
            <a:r>
              <a:rPr lang="tr-TR" altLang="en-US" sz="2400"/>
              <a:t>For the Temperature</a:t>
            </a:r>
            <a:endParaRPr lang="en-US" altLang="en-US" sz="2400"/>
          </a:p>
        </p:txBody>
      </p:sp>
      <p:sp>
        <p:nvSpPr>
          <p:cNvPr id="30723" name="Rectangle 599">
            <a:extLst>
              <a:ext uri="{FF2B5EF4-FFF2-40B4-BE49-F238E27FC236}">
                <a16:creationId xmlns:a16="http://schemas.microsoft.com/office/drawing/2014/main" id="{AC4E1723-AA9A-A8EC-7F7F-A852F4D0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0724" name="Slayt Numarası Yer Tutucusu 1">
            <a:extLst>
              <a:ext uri="{FF2B5EF4-FFF2-40B4-BE49-F238E27FC236}">
                <a16:creationId xmlns:a16="http://schemas.microsoft.com/office/drawing/2014/main" id="{01BE82B0-CF8D-C805-E048-05314EDB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47A91-E603-D44C-B39D-1C3F2860F9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48C2C-DD14-FDC8-D880-377B2F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E505F196-159D-4F20-1635-F3148F534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6287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Attributes and their values:</a:t>
            </a:r>
          </a:p>
          <a:p>
            <a:pPr lvl="1" eaLnBrk="1" hangingPunct="1">
              <a:defRPr/>
            </a:pPr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Wind: </a:t>
            </a:r>
            <a:r>
              <a:rPr lang="en-US" i="1" dirty="0"/>
              <a:t>Strong, Weak</a:t>
            </a:r>
            <a:endParaRPr lang="tr-TR" i="1" dirty="0"/>
          </a:p>
          <a:p>
            <a:pPr lvl="1" eaLnBrk="1" hangingPunct="1">
              <a:defRPr/>
            </a:pPr>
            <a:r>
              <a:rPr lang="tr-TR"/>
              <a:t>Temperature:</a:t>
            </a:r>
            <a:r>
              <a:rPr lang="tr-TR" i="1"/>
              <a:t>Hot,Mild,Cold</a:t>
            </a:r>
            <a:endParaRPr lang="en-US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chemeClr val="folHlink"/>
                </a:solidFill>
              </a:rPr>
              <a:t>Target concept</a:t>
            </a:r>
            <a:r>
              <a:rPr lang="en-US" dirty="0"/>
              <a:t> - Play Tennis: </a:t>
            </a:r>
            <a:r>
              <a:rPr lang="en-US" i="1" dirty="0"/>
              <a:t>Yes, No</a:t>
            </a:r>
          </a:p>
        </p:txBody>
      </p:sp>
      <p:sp>
        <p:nvSpPr>
          <p:cNvPr id="31747" name="Rectangle 599">
            <a:extLst>
              <a:ext uri="{FF2B5EF4-FFF2-40B4-BE49-F238E27FC236}">
                <a16:creationId xmlns:a16="http://schemas.microsoft.com/office/drawing/2014/main" id="{60AF20FA-CF21-E534-579C-0952D6EC2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1748" name="Slayt Numarası Yer Tutucusu 1">
            <a:extLst>
              <a:ext uri="{FF2B5EF4-FFF2-40B4-BE49-F238E27FC236}">
                <a16:creationId xmlns:a16="http://schemas.microsoft.com/office/drawing/2014/main" id="{7BF067DF-6940-765F-6A2D-A07C6AE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22BCAB-5A08-7542-93E8-EE1793A6BD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8D078-BDC9-7DE7-2DAA-21109A2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9:</a:t>
            </a:r>
            <a:br>
              <a:rPr lang="tr-TR" sz="2000" i="0"/>
            </a:br>
            <a:r>
              <a:rPr lang="tr-TR"/>
              <a:t>Decision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11BC2FBC-BA3D-5878-F013-B256FA2CD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D63A9301-3214-E9C8-9139-C30390AB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50A22F48-B6BE-6231-5754-8AAB94A9F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915B2619-5091-BD5F-C61E-DB605CF33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DF0218ED-B88C-360F-411C-EB5C26E71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ED1C26C0-5537-3CFB-92DD-7119285F3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5664836B-4C6E-6E93-FD95-41AE8DF2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Text Box 10">
            <a:extLst>
              <a:ext uri="{FF2B5EF4-FFF2-40B4-BE49-F238E27FC236}">
                <a16:creationId xmlns:a16="http://schemas.microsoft.com/office/drawing/2014/main" id="{9FE801AA-F315-E6AA-39C0-F6A80150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2778" name="Text Box 11">
            <a:extLst>
              <a:ext uri="{FF2B5EF4-FFF2-40B4-BE49-F238E27FC236}">
                <a16:creationId xmlns:a16="http://schemas.microsoft.com/office/drawing/2014/main" id="{275EE747-D860-5996-DBE0-DAB8477C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07713880-56A4-3C80-BD9E-FB771489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2780" name="Text Box 13">
            <a:extLst>
              <a:ext uri="{FF2B5EF4-FFF2-40B4-BE49-F238E27FC236}">
                <a16:creationId xmlns:a16="http://schemas.microsoft.com/office/drawing/2014/main" id="{141FA86F-767E-B707-D548-D26307A7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32781" name="Text Box 14">
            <a:extLst>
              <a:ext uri="{FF2B5EF4-FFF2-40B4-BE49-F238E27FC236}">
                <a16:creationId xmlns:a16="http://schemas.microsoft.com/office/drawing/2014/main" id="{DF34368A-F7F8-3617-697B-36747EE7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2782" name="Text Box 15">
            <a:extLst>
              <a:ext uri="{FF2B5EF4-FFF2-40B4-BE49-F238E27FC236}">
                <a16:creationId xmlns:a16="http://schemas.microsoft.com/office/drawing/2014/main" id="{58539BDE-6A04-D515-26B2-6A8A299F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</a:p>
        </p:txBody>
      </p:sp>
      <p:sp>
        <p:nvSpPr>
          <p:cNvPr id="32783" name="Text Box 16">
            <a:extLst>
              <a:ext uri="{FF2B5EF4-FFF2-40B4-BE49-F238E27FC236}">
                <a16:creationId xmlns:a16="http://schemas.microsoft.com/office/drawing/2014/main" id="{51CEC2CD-882B-DEBE-D6A5-7C360FE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</a:p>
        </p:txBody>
      </p:sp>
      <p:sp>
        <p:nvSpPr>
          <p:cNvPr id="32784" name="Text Box 17">
            <a:extLst>
              <a:ext uri="{FF2B5EF4-FFF2-40B4-BE49-F238E27FC236}">
                <a16:creationId xmlns:a16="http://schemas.microsoft.com/office/drawing/2014/main" id="{6821F850-8AD5-A388-C8C6-E1CBD04B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2785" name="Text Box 18">
            <a:extLst>
              <a:ext uri="{FF2B5EF4-FFF2-40B4-BE49-F238E27FC236}">
                <a16:creationId xmlns:a16="http://schemas.microsoft.com/office/drawing/2014/main" id="{DA6FB3FB-C1EF-B82C-A805-8B35C031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BC0B6D04-E73F-115C-9DC8-E86D82C0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32787" name="Text Box 20">
            <a:extLst>
              <a:ext uri="{FF2B5EF4-FFF2-40B4-BE49-F238E27FC236}">
                <a16:creationId xmlns:a16="http://schemas.microsoft.com/office/drawing/2014/main" id="{A4A648E7-7983-1328-F739-AA66559F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  <a:endParaRPr lang="en-US" altLang="en-US" sz="2400"/>
          </a:p>
        </p:txBody>
      </p:sp>
      <p:sp>
        <p:nvSpPr>
          <p:cNvPr id="32788" name="Text Box 21">
            <a:extLst>
              <a:ext uri="{FF2B5EF4-FFF2-40B4-BE49-F238E27FC236}">
                <a16:creationId xmlns:a16="http://schemas.microsoft.com/office/drawing/2014/main" id="{A25C7B94-39EF-146F-1072-65B58935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89" name="Text Box 22">
            <a:extLst>
              <a:ext uri="{FF2B5EF4-FFF2-40B4-BE49-F238E27FC236}">
                <a16:creationId xmlns:a16="http://schemas.microsoft.com/office/drawing/2014/main" id="{76FAF8D4-F556-29D2-8496-E836F3EF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0" name="Text Box 23">
            <a:extLst>
              <a:ext uri="{FF2B5EF4-FFF2-40B4-BE49-F238E27FC236}">
                <a16:creationId xmlns:a16="http://schemas.microsoft.com/office/drawing/2014/main" id="{5A5E6D7B-F2B6-BC7B-7195-E3C3FDF6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1" name="Text Box 24">
            <a:extLst>
              <a:ext uri="{FF2B5EF4-FFF2-40B4-BE49-F238E27FC236}">
                <a16:creationId xmlns:a16="http://schemas.microsoft.com/office/drawing/2014/main" id="{33F6C4F9-EED5-0948-0BB3-CA404384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32793" name="Rectangle 599">
            <a:extLst>
              <a:ext uri="{FF2B5EF4-FFF2-40B4-BE49-F238E27FC236}">
                <a16:creationId xmlns:a16="http://schemas.microsoft.com/office/drawing/2014/main" id="{DF2FC638-0D7D-BEEC-E0BD-CF8D65EF1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2794" name="Slayt Numarası Yer Tutucusu 1">
            <a:extLst>
              <a:ext uri="{FF2B5EF4-FFF2-40B4-BE49-F238E27FC236}">
                <a16:creationId xmlns:a16="http://schemas.microsoft.com/office/drawing/2014/main" id="{D213B55E-D096-58DF-58A2-8704C09A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D757BF-44A2-0448-ABE7-21FCA80EBA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A28A7-AD34-B346-3F23-A1932E7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A0AB5FAA-4DB8-BA6E-3A5F-B479071DE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F78B1ACD-95D8-EEB2-28D7-B8AAAF5A8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8AC12BAE-C768-1543-808C-FAB8E21F8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653BBA90-95C1-6505-DBB4-52E9FC72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83C7C3B0-8A11-853F-0AE8-E52573F8B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A42E32D5-8EC5-7C7F-56DC-F6CC42A16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C2385CED-7BF1-C30E-622E-19E9E620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D71F7265-7BBB-D8BA-1875-D343D7D3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solidFill>
                  <a:srgbClr val="000099"/>
                </a:solidFill>
              </a:rPr>
              <a:t> </a:t>
            </a:r>
            <a:r>
              <a:rPr lang="en-US" altLang="en-US">
                <a:solidFill>
                  <a:srgbClr val="000099"/>
                </a:solidFill>
              </a:rPr>
              <a:t>Complete </a:t>
            </a:r>
            <a:r>
              <a:rPr lang="tr-TR" altLang="en-US">
                <a:solidFill>
                  <a:srgbClr val="000099"/>
                </a:solidFill>
              </a:rPr>
              <a:t>T</a:t>
            </a:r>
            <a:r>
              <a:rPr lang="en-US" altLang="en-US">
                <a:solidFill>
                  <a:srgbClr val="000099"/>
                </a:solidFill>
              </a:rPr>
              <a:t>ree</a:t>
            </a:r>
            <a:endParaRPr lang="en-US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0B950325-4644-6645-CA65-6DD9C192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27B6BC3-8716-D95E-4E7E-8FAF137B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726B97A9-0C18-E961-DA9D-E60952D1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D77F0D5E-D6BD-893A-6B77-657B7425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446CD15D-54A6-AEC1-5905-32890302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B2B28CAE-2063-98C5-ACD1-0B49D94B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  <a:endParaRPr lang="en-US" altLang="en-US" sz="2400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6ACFDD3F-58D4-D64E-A4A8-ACAEB822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  <a:endParaRPr lang="en-US" altLang="en-US" sz="2400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B04D8E83-D7D0-04C0-8845-544844CC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88D6957A-B904-B4B3-2E7F-D35D85D8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7FF30961-EFFD-A422-DB79-C66902DF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  <a:endParaRPr lang="en-US" altLang="en-US" sz="2400"/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27E72333-6E87-3C3D-6DD1-F77FC3B2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7D680CE6-D43B-DD5A-39EA-11D0AD76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71D7E112-3704-96A9-E05F-651C1116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79355262-D3A7-6EF9-42BC-028B77E0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50973049-11CC-CAA0-49FE-FFFBEFDE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9E876818-84AB-65E7-F4BD-464B7BE4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  <a:endParaRPr lang="en-US" altLang="en-US" sz="2400"/>
          </a:p>
        </p:txBody>
      </p:sp>
      <p:sp>
        <p:nvSpPr>
          <p:cNvPr id="33818" name="Rectangle 27">
            <a:extLst>
              <a:ext uri="{FF2B5EF4-FFF2-40B4-BE49-F238E27FC236}">
                <a16:creationId xmlns:a16="http://schemas.microsoft.com/office/drawing/2014/main" id="{CDA7C29E-AD5C-6154-B185-004C537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[D6,D14]</a:t>
            </a:r>
            <a:endParaRPr lang="en-US" altLang="en-US" sz="2400"/>
          </a:p>
        </p:txBody>
      </p:sp>
      <p:sp>
        <p:nvSpPr>
          <p:cNvPr id="33819" name="Rectangle 28">
            <a:extLst>
              <a:ext uri="{FF2B5EF4-FFF2-40B4-BE49-F238E27FC236}">
                <a16:creationId xmlns:a16="http://schemas.microsoft.com/office/drawing/2014/main" id="{D80AD342-40D4-ED62-8289-7B4B8185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604043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[D1,D2]</a:t>
            </a:r>
            <a:endParaRPr lang="en-US" altLang="en-US" sz="2400"/>
          </a:p>
        </p:txBody>
      </p:sp>
      <p:sp>
        <p:nvSpPr>
          <p:cNvPr id="33820" name="Rectangle 29">
            <a:extLst>
              <a:ext uri="{FF2B5EF4-FFF2-40B4-BE49-F238E27FC236}">
                <a16:creationId xmlns:a16="http://schemas.microsoft.com/office/drawing/2014/main" id="{12F9A595-23E3-5283-3924-612E0801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[D4,D5,D10]</a:t>
            </a:r>
            <a:endParaRPr lang="en-US" altLang="en-US" sz="2400"/>
          </a:p>
        </p:txBody>
      </p:sp>
      <p:sp>
        <p:nvSpPr>
          <p:cNvPr id="33821" name="Rectangle 26">
            <a:extLst>
              <a:ext uri="{FF2B5EF4-FFF2-40B4-BE49-F238E27FC236}">
                <a16:creationId xmlns:a16="http://schemas.microsoft.com/office/drawing/2014/main" id="{7BEF1AEF-807A-9F9D-BC97-58D60F11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6035675"/>
            <a:ext cx="2233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[D8,D9,D11]</a:t>
            </a:r>
            <a:endParaRPr lang="en-US" altLang="en-US" sz="2400"/>
          </a:p>
        </p:txBody>
      </p:sp>
      <p:sp>
        <p:nvSpPr>
          <p:cNvPr id="33822" name="Slayt Numarası Yer Tutucusu 1">
            <a:extLst>
              <a:ext uri="{FF2B5EF4-FFF2-40B4-BE49-F238E27FC236}">
                <a16:creationId xmlns:a16="http://schemas.microsoft.com/office/drawing/2014/main" id="{88519C53-A73E-A072-430E-5567CE14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F8D11-CA6E-FE4A-AA13-F5A0D9DD80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6F9B-2A78-A735-EA44-6F97F3D9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A1CE3908-9425-4637-FE78-66809EDC1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100263"/>
            <a:ext cx="2393950" cy="1328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1194C67B-315A-3C90-86F2-A4D96F91E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100263"/>
            <a:ext cx="1978025" cy="1481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4E8E6EA3-BD3C-AA60-88B7-A4369DBA4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981450"/>
            <a:ext cx="788988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F470C8D-F65B-5FBB-248C-D37407870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88" y="3957638"/>
            <a:ext cx="481012" cy="690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27027B08-9520-EE9C-90FE-2E1BA8385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4117975"/>
            <a:ext cx="636588" cy="777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B971EFB2-D508-8BAC-FE0E-ED2A8E0F7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4076700"/>
            <a:ext cx="788987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0E170474-9D07-D816-E679-3D05E1B63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>
                <a:solidFill>
                  <a:srgbClr val="000099"/>
                </a:solidFill>
              </a:rPr>
              <a:t> OR </a:t>
            </a:r>
            <a:r>
              <a:rPr lang="en-US" altLang="en-US" dirty="0">
                <a:solidFill>
                  <a:srgbClr val="000099"/>
                </a:solidFill>
              </a:rPr>
              <a:t>Complete </a:t>
            </a:r>
            <a:r>
              <a:rPr lang="tr-TR" altLang="en-US" dirty="0">
                <a:solidFill>
                  <a:srgbClr val="000099"/>
                </a:solidFill>
              </a:rPr>
              <a:t>T</a:t>
            </a:r>
            <a:r>
              <a:rPr lang="en-US" altLang="en-US" dirty="0" err="1">
                <a:solidFill>
                  <a:srgbClr val="000099"/>
                </a:solidFill>
              </a:rPr>
              <a:t>ree</a:t>
            </a:r>
            <a:endParaRPr lang="en-US" altLang="en-US" dirty="0"/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4C7412A0-2846-ABED-D4DD-4342D506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3876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/>
              <a:t>Humidity</a:t>
            </a:r>
            <a:endParaRPr lang="en-US" altLang="en-US" sz="2400" dirty="0"/>
          </a:p>
        </p:txBody>
      </p:sp>
      <p:sp>
        <p:nvSpPr>
          <p:cNvPr id="34826" name="Text Box 15">
            <a:extLst>
              <a:ext uri="{FF2B5EF4-FFF2-40B4-BE49-F238E27FC236}">
                <a16:creationId xmlns:a16="http://schemas.microsoft.com/office/drawing/2014/main" id="{88C78670-9885-9DB6-9329-B9B29710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7" name="Text Box 16">
            <a:extLst>
              <a:ext uri="{FF2B5EF4-FFF2-40B4-BE49-F238E27FC236}">
                <a16:creationId xmlns:a16="http://schemas.microsoft.com/office/drawing/2014/main" id="{60539F9B-1EF2-3964-FC82-3758FBF4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8" name="Text Box 17">
            <a:extLst>
              <a:ext uri="{FF2B5EF4-FFF2-40B4-BE49-F238E27FC236}">
                <a16:creationId xmlns:a16="http://schemas.microsoft.com/office/drawing/2014/main" id="{FCFD669E-DB85-E537-5484-6A2754E0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29" name="Text Box 18">
            <a:extLst>
              <a:ext uri="{FF2B5EF4-FFF2-40B4-BE49-F238E27FC236}">
                <a16:creationId xmlns:a16="http://schemas.microsoft.com/office/drawing/2014/main" id="{863AE0FC-420A-4980-7510-831380A65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0" name="Text Box 19">
            <a:extLst>
              <a:ext uri="{FF2B5EF4-FFF2-40B4-BE49-F238E27FC236}">
                <a16:creationId xmlns:a16="http://schemas.microsoft.com/office/drawing/2014/main" id="{06BCCAF4-35DE-D285-2DD9-37824002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1" name="Text Box 24">
            <a:extLst>
              <a:ext uri="{FF2B5EF4-FFF2-40B4-BE49-F238E27FC236}">
                <a16:creationId xmlns:a16="http://schemas.microsoft.com/office/drawing/2014/main" id="{FD54083B-214C-DA59-39C0-81AC9992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5548313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32" name="Slayt Numarası Yer Tutucusu 1">
            <a:extLst>
              <a:ext uri="{FF2B5EF4-FFF2-40B4-BE49-F238E27FC236}">
                <a16:creationId xmlns:a16="http://schemas.microsoft.com/office/drawing/2014/main" id="{F6DF9444-024F-8C63-7F8A-729EC47B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0836E-72FA-A440-AD38-ED00477407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4833" name="Dikdörtgen 1">
            <a:extLst>
              <a:ext uri="{FF2B5EF4-FFF2-40B4-BE49-F238E27FC236}">
                <a16:creationId xmlns:a16="http://schemas.microsoft.com/office/drawing/2014/main" id="{F4152A51-7DFD-A416-24B0-02F73597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9663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High</a:t>
            </a:r>
          </a:p>
        </p:txBody>
      </p:sp>
      <p:sp>
        <p:nvSpPr>
          <p:cNvPr id="34834" name="Dikdörtgen 32">
            <a:extLst>
              <a:ext uri="{FF2B5EF4-FFF2-40B4-BE49-F238E27FC236}">
                <a16:creationId xmlns:a16="http://schemas.microsoft.com/office/drawing/2014/main" id="{52A919CC-CC7F-E50D-26D9-2F95BBE8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2100263"/>
            <a:ext cx="115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Normal</a:t>
            </a:r>
          </a:p>
        </p:txBody>
      </p:sp>
      <p:sp>
        <p:nvSpPr>
          <p:cNvPr id="34835" name="Dikdörtgen 34">
            <a:extLst>
              <a:ext uri="{FF2B5EF4-FFF2-40B4-BE49-F238E27FC236}">
                <a16:creationId xmlns:a16="http://schemas.microsoft.com/office/drawing/2014/main" id="{C157172D-D071-7C24-27E5-626D6F8C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076700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36" name="Dikdörtgen 2">
            <a:extLst>
              <a:ext uri="{FF2B5EF4-FFF2-40B4-BE49-F238E27FC236}">
                <a16:creationId xmlns:a16="http://schemas.microsoft.com/office/drawing/2014/main" id="{176951CE-8DA8-B6FC-CFBB-31939C43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059238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34837" name="Text Box 24">
            <a:extLst>
              <a:ext uri="{FF2B5EF4-FFF2-40B4-BE49-F238E27FC236}">
                <a16:creationId xmlns:a16="http://schemas.microsoft.com/office/drawing/2014/main" id="{3FF23108-9077-6D14-202D-B65D0BDF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5559425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38" name="Text Box 24">
            <a:extLst>
              <a:ext uri="{FF2B5EF4-FFF2-40B4-BE49-F238E27FC236}">
                <a16:creationId xmlns:a16="http://schemas.microsoft.com/office/drawing/2014/main" id="{08C71673-F0BC-018B-F83F-FC12877A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5541963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39" name="Text Box 24">
            <a:extLst>
              <a:ext uri="{FF2B5EF4-FFF2-40B4-BE49-F238E27FC236}">
                <a16:creationId xmlns:a16="http://schemas.microsoft.com/office/drawing/2014/main" id="{DF1EC06B-314D-4710-AAD9-E54E4F33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88100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61E5F3D7-96B0-D1CE-FF95-B35020F3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6399213"/>
            <a:ext cx="1087438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1" name="Text Box 24">
            <a:extLst>
              <a:ext uri="{FF2B5EF4-FFF2-40B4-BE49-F238E27FC236}">
                <a16:creationId xmlns:a16="http://schemas.microsoft.com/office/drawing/2014/main" id="{388959BA-0819-46FD-701C-4F315A1E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3" y="6356350"/>
            <a:ext cx="928687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2" name="Text Box 24">
            <a:extLst>
              <a:ext uri="{FF2B5EF4-FFF2-40B4-BE49-F238E27FC236}">
                <a16:creationId xmlns:a16="http://schemas.microsoft.com/office/drawing/2014/main" id="{B07CAA91-8B08-E451-932C-FD274393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505450"/>
            <a:ext cx="1370012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3" name="Slayt Numarası Yer Tutucusu 1">
            <a:extLst>
              <a:ext uri="{FF2B5EF4-FFF2-40B4-BE49-F238E27FC236}">
                <a16:creationId xmlns:a16="http://schemas.microsoft.com/office/drawing/2014/main" id="{1071C314-DF85-7046-D8A2-8A4D6730BAB8}"/>
              </a:ext>
            </a:extLst>
          </p:cNvPr>
          <p:cNvSpPr txBox="1">
            <a:spLocks/>
          </p:cNvSpPr>
          <p:nvPr/>
        </p:nvSpPr>
        <p:spPr bwMode="auto">
          <a:xfrm>
            <a:off x="2386013" y="62817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9E4FD-01B4-FA49-9995-226372C8B7CF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4844" name="Text Box 24">
            <a:extLst>
              <a:ext uri="{FF2B5EF4-FFF2-40B4-BE49-F238E27FC236}">
                <a16:creationId xmlns:a16="http://schemas.microsoft.com/office/drawing/2014/main" id="{DFF28C80-11D3-7AC1-289E-8E55FDDB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5516563"/>
            <a:ext cx="1085851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5" name="Text Box 24">
            <a:extLst>
              <a:ext uri="{FF2B5EF4-FFF2-40B4-BE49-F238E27FC236}">
                <a16:creationId xmlns:a16="http://schemas.microsoft.com/office/drawing/2014/main" id="{F89551BD-35B4-1C8B-5775-B0ABB05A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5475288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6" name="Text Box 24">
            <a:extLst>
              <a:ext uri="{FF2B5EF4-FFF2-40B4-BE49-F238E27FC236}">
                <a16:creationId xmlns:a16="http://schemas.microsoft.com/office/drawing/2014/main" id="{5CEAD48A-F193-4D29-E5AE-2748C2DD7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6345238"/>
            <a:ext cx="1370012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7" name="Text Box 24">
            <a:extLst>
              <a:ext uri="{FF2B5EF4-FFF2-40B4-BE49-F238E27FC236}">
                <a16:creationId xmlns:a16="http://schemas.microsoft.com/office/drawing/2014/main" id="{089989AE-D7F6-2362-CDF3-41DA72E09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6356350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8" name="Text Box 24">
            <a:extLst>
              <a:ext uri="{FF2B5EF4-FFF2-40B4-BE49-F238E27FC236}">
                <a16:creationId xmlns:a16="http://schemas.microsoft.com/office/drawing/2014/main" id="{BD02915E-83EA-AD74-594A-28570719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315075"/>
            <a:ext cx="92710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cxnSp>
        <p:nvCxnSpPr>
          <p:cNvPr id="34849" name="Eğri Bağlayıcı 6">
            <a:extLst>
              <a:ext uri="{FF2B5EF4-FFF2-40B4-BE49-F238E27FC236}">
                <a16:creationId xmlns:a16="http://schemas.microsoft.com/office/drawing/2014/main" id="{6305A339-6A75-E237-F2A1-6DF7033E7A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0938" y="5654675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50" name="Eğri Bağlayıcı 8">
            <a:extLst>
              <a:ext uri="{FF2B5EF4-FFF2-40B4-BE49-F238E27FC236}">
                <a16:creationId xmlns:a16="http://schemas.microsoft.com/office/drawing/2014/main" id="{7B877F80-0BF5-637F-1719-BF995A917534}"/>
              </a:ext>
            </a:extLst>
          </p:cNvPr>
          <p:cNvCxnSpPr>
            <a:cxnSpLocks noChangeShapeType="1"/>
            <a:endCxn id="34843" idx="0"/>
          </p:cNvCxnSpPr>
          <p:nvPr/>
        </p:nvCxnSpPr>
        <p:spPr bwMode="auto">
          <a:xfrm rot="16200000" flipH="1">
            <a:off x="2756694" y="5699919"/>
            <a:ext cx="1138238" cy="25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ğri Bağlayıcı 10">
            <a:extLst>
              <a:ext uri="{FF2B5EF4-FFF2-40B4-BE49-F238E27FC236}">
                <a16:creationId xmlns:a16="http://schemas.microsoft.com/office/drawing/2014/main" id="{D7F9AE09-0948-9489-F834-554CBFD17513}"/>
              </a:ext>
            </a:extLst>
          </p:cNvPr>
          <p:cNvCxnSpPr/>
          <p:nvPr/>
        </p:nvCxnSpPr>
        <p:spPr bwMode="auto">
          <a:xfrm rot="5400000">
            <a:off x="7527925" y="5659438"/>
            <a:ext cx="1084263" cy="16033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ğri Bağlayıcı 56">
            <a:extLst>
              <a:ext uri="{FF2B5EF4-FFF2-40B4-BE49-F238E27FC236}">
                <a16:creationId xmlns:a16="http://schemas.microsoft.com/office/drawing/2014/main" id="{FF908103-AB9B-6601-B9B6-AC4DB2C3FE15}"/>
              </a:ext>
            </a:extLst>
          </p:cNvPr>
          <p:cNvCxnSpPr/>
          <p:nvPr/>
        </p:nvCxnSpPr>
        <p:spPr bwMode="auto">
          <a:xfrm rot="10800000" flipV="1">
            <a:off x="6672263" y="5149850"/>
            <a:ext cx="1482725" cy="1206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ğri Bağlayıcı 57">
            <a:extLst>
              <a:ext uri="{FF2B5EF4-FFF2-40B4-BE49-F238E27FC236}">
                <a16:creationId xmlns:a16="http://schemas.microsoft.com/office/drawing/2014/main" id="{85C44180-AC82-D383-C898-9EB528E1BA1E}"/>
              </a:ext>
            </a:extLst>
          </p:cNvPr>
          <p:cNvCxnSpPr/>
          <p:nvPr/>
        </p:nvCxnSpPr>
        <p:spPr bwMode="auto">
          <a:xfrm rot="16200000" flipH="1">
            <a:off x="7952581" y="5341144"/>
            <a:ext cx="1138238" cy="74295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ğri Bağlayıcı 62">
            <a:extLst>
              <a:ext uri="{FF2B5EF4-FFF2-40B4-BE49-F238E27FC236}">
                <a16:creationId xmlns:a16="http://schemas.microsoft.com/office/drawing/2014/main" id="{6129A3F0-58E4-0CD1-52E1-8E1ACC187A5F}"/>
              </a:ext>
            </a:extLst>
          </p:cNvPr>
          <p:cNvCxnSpPr/>
          <p:nvPr/>
        </p:nvCxnSpPr>
        <p:spPr bwMode="auto">
          <a:xfrm rot="16200000" flipH="1">
            <a:off x="3113881" y="5285582"/>
            <a:ext cx="1116013" cy="8763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ğri Bağlayıcı 63">
            <a:extLst>
              <a:ext uri="{FF2B5EF4-FFF2-40B4-BE49-F238E27FC236}">
                <a16:creationId xmlns:a16="http://schemas.microsoft.com/office/drawing/2014/main" id="{1635B11F-B4DE-67CA-A837-5DD97B8A19DB}"/>
              </a:ext>
            </a:extLst>
          </p:cNvPr>
          <p:cNvCxnSpPr/>
          <p:nvPr/>
        </p:nvCxnSpPr>
        <p:spPr bwMode="auto">
          <a:xfrm>
            <a:off x="876300" y="5149850"/>
            <a:ext cx="1697038" cy="32543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ğri Bağlayıcı 64">
            <a:extLst>
              <a:ext uri="{FF2B5EF4-FFF2-40B4-BE49-F238E27FC236}">
                <a16:creationId xmlns:a16="http://schemas.microsoft.com/office/drawing/2014/main" id="{5DAAF886-5E67-DDA8-B31F-1499003DC0DD}"/>
              </a:ext>
            </a:extLst>
          </p:cNvPr>
          <p:cNvCxnSpPr/>
          <p:nvPr/>
        </p:nvCxnSpPr>
        <p:spPr bwMode="auto">
          <a:xfrm rot="5400000">
            <a:off x="593725" y="5297488"/>
            <a:ext cx="3556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ğri Bağlayıcı 66">
            <a:extLst>
              <a:ext uri="{FF2B5EF4-FFF2-40B4-BE49-F238E27FC236}">
                <a16:creationId xmlns:a16="http://schemas.microsoft.com/office/drawing/2014/main" id="{01A8E5ED-60E6-607A-5D22-AC6173489B89}"/>
              </a:ext>
            </a:extLst>
          </p:cNvPr>
          <p:cNvCxnSpPr/>
          <p:nvPr/>
        </p:nvCxnSpPr>
        <p:spPr bwMode="auto">
          <a:xfrm>
            <a:off x="915988" y="5133975"/>
            <a:ext cx="498475" cy="341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ğri Bağlayıcı 71">
            <a:extLst>
              <a:ext uri="{FF2B5EF4-FFF2-40B4-BE49-F238E27FC236}">
                <a16:creationId xmlns:a16="http://schemas.microsoft.com/office/drawing/2014/main" id="{984162EB-9BEF-E768-16D8-B5536DF76615}"/>
              </a:ext>
            </a:extLst>
          </p:cNvPr>
          <p:cNvCxnSpPr/>
          <p:nvPr/>
        </p:nvCxnSpPr>
        <p:spPr bwMode="auto">
          <a:xfrm rot="16200000" flipH="1">
            <a:off x="2846388" y="5489575"/>
            <a:ext cx="1171575" cy="47942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ğri Bağlayıcı 74">
            <a:extLst>
              <a:ext uri="{FF2B5EF4-FFF2-40B4-BE49-F238E27FC236}">
                <a16:creationId xmlns:a16="http://schemas.microsoft.com/office/drawing/2014/main" id="{AE310FC6-A905-0B5A-021B-9F8E147943F7}"/>
              </a:ext>
            </a:extLst>
          </p:cNvPr>
          <p:cNvCxnSpPr/>
          <p:nvPr/>
        </p:nvCxnSpPr>
        <p:spPr bwMode="auto">
          <a:xfrm rot="5400000">
            <a:off x="2171700" y="5365750"/>
            <a:ext cx="1179513" cy="779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60" name="Text Box 17">
            <a:extLst>
              <a:ext uri="{FF2B5EF4-FFF2-40B4-BE49-F238E27FC236}">
                <a16:creationId xmlns:a16="http://schemas.microsoft.com/office/drawing/2014/main" id="{9277FE67-4B64-D80C-2B36-56A95F97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3462338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61" name="Dikdörtgen 77">
            <a:extLst>
              <a:ext uri="{FF2B5EF4-FFF2-40B4-BE49-F238E27FC236}">
                <a16:creationId xmlns:a16="http://schemas.microsoft.com/office/drawing/2014/main" id="{489066DD-045A-680C-F986-E8D658F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029075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62" name="Dikdörtgen 78">
            <a:extLst>
              <a:ext uri="{FF2B5EF4-FFF2-40B4-BE49-F238E27FC236}">
                <a16:creationId xmlns:a16="http://schemas.microsoft.com/office/drawing/2014/main" id="{76E84752-EA32-808F-E0E8-B62A42A4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029075"/>
            <a:ext cx="927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1094B-2104-F06C-8DD7-134BF4B0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3DE525B-12CB-A49E-C956-8C603214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400"/>
              <a:t>Decision Trees are a good solution but not optimum.</a:t>
            </a:r>
          </a:p>
          <a:p>
            <a:pPr eaLnBrk="1" hangingPunct="1"/>
            <a:r>
              <a:rPr lang="tr-TR" altLang="en-US" sz="2400"/>
              <a:t>To obtain an optimum decision tree a rule is needed.</a:t>
            </a:r>
          </a:p>
          <a:p>
            <a:pPr eaLnBrk="1" hangingPunct="1"/>
            <a:r>
              <a:rPr lang="tr-TR" altLang="en-US" sz="2400"/>
              <a:t>We need to find the root node according to some calculations (Entropy &amp; Gain).</a:t>
            </a:r>
          </a:p>
          <a:p>
            <a:pPr eaLnBrk="1" hangingPunct="1"/>
            <a:r>
              <a:rPr lang="tr-TR" altLang="en-US" sz="2400"/>
              <a:t>After find the root node it will continue up to leaves.</a:t>
            </a:r>
          </a:p>
        </p:txBody>
      </p:sp>
      <p:sp>
        <p:nvSpPr>
          <p:cNvPr id="35843" name="Rectangle 599">
            <a:extLst>
              <a:ext uri="{FF2B5EF4-FFF2-40B4-BE49-F238E27FC236}">
                <a16:creationId xmlns:a16="http://schemas.microsoft.com/office/drawing/2014/main" id="{CAA1FCD1-001E-4100-31AB-5616CC729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endParaRPr lang="tr-TR" altLang="en-US" sz="3800"/>
          </a:p>
        </p:txBody>
      </p:sp>
      <p:sp>
        <p:nvSpPr>
          <p:cNvPr id="35844" name="Slayt Numarası Yer Tutucusu 1">
            <a:extLst>
              <a:ext uri="{FF2B5EF4-FFF2-40B4-BE49-F238E27FC236}">
                <a16:creationId xmlns:a16="http://schemas.microsoft.com/office/drawing/2014/main" id="{F46B281A-A3C4-D577-F85F-AC1A944F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53520-B4BC-3D46-A570-98C631DB0B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E5D90-CE77-185B-CE50-1E58D77DBD69}"/>
              </a:ext>
            </a:extLst>
          </p:cNvPr>
          <p:cNvSpPr txBox="1"/>
          <p:nvPr/>
        </p:nvSpPr>
        <p:spPr>
          <a:xfrm>
            <a:off x="0" y="6524625"/>
            <a:ext cx="831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2"/>
              </a:rPr>
              <a:t>https://towardsdatascience.com/decision-trees-for-classification-id3-algorithm-explained-89df76e72df1</a:t>
            </a:r>
            <a:r>
              <a:rPr lang="en-GB" sz="14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AE458-933B-1378-4AEF-D95C8BC4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>
            <a:extLst>
              <a:ext uri="{FF2B5EF4-FFF2-40B4-BE49-F238E27FC236}">
                <a16:creationId xmlns:a16="http://schemas.microsoft.com/office/drawing/2014/main" id="{8ECA62BF-ED51-4D86-277A-084D1C2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5" y="404813"/>
            <a:ext cx="7793038" cy="1368425"/>
          </a:xfrm>
        </p:spPr>
        <p:txBody>
          <a:bodyPr/>
          <a:lstStyle/>
          <a:p>
            <a:pPr marL="342900" indent="-342900"/>
            <a:r>
              <a:rPr lang="tr-TR" altLang="en-US" sz="3600"/>
              <a:t>Steps for a desion tree construction:</a:t>
            </a:r>
            <a:br>
              <a:rPr lang="tr-TR" altLang="en-US" sz="2400"/>
            </a:b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A3225-B372-7E8D-79A9-BBDDC4F1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tr-TR" sz="2400" dirty="0" err="1"/>
              <a:t>Decision</a:t>
            </a:r>
            <a:r>
              <a:rPr lang="tr-TR" sz="2400" dirty="0"/>
              <a:t> </a:t>
            </a:r>
            <a:r>
              <a:rPr lang="tr-TR" sz="2400" dirty="0" err="1"/>
              <a:t>tree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a </a:t>
            </a: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decision</a:t>
            </a:r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/>
              <a:t>(</a:t>
            </a:r>
            <a:r>
              <a:rPr lang="tr-TR" sz="2400" dirty="0" err="1"/>
              <a:t>Go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Play </a:t>
            </a:r>
            <a:r>
              <a:rPr lang="tr-TR" sz="2400" dirty="0" err="1"/>
              <a:t>Tennis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not)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2"/>
              <a:defRPr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Entropy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calculation of the system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3"/>
              <a:defRPr/>
            </a:pPr>
            <a:r>
              <a:rPr lang="en-GB" sz="2400" dirty="0"/>
              <a:t>Root Node selection (according to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Gain</a:t>
            </a:r>
            <a:r>
              <a:rPr lang="en-GB" sz="2400" dirty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tr-TR" sz="2400" dirty="0"/>
          </a:p>
          <a:p>
            <a:pPr>
              <a:defRPr/>
            </a:pPr>
            <a:endParaRPr lang="tr-TR" dirty="0"/>
          </a:p>
        </p:txBody>
      </p:sp>
      <p:sp>
        <p:nvSpPr>
          <p:cNvPr id="36868" name="Slayt Numarası Yer Tutucusu 3">
            <a:extLst>
              <a:ext uri="{FF2B5EF4-FFF2-40B4-BE49-F238E27FC236}">
                <a16:creationId xmlns:a16="http://schemas.microsoft.com/office/drawing/2014/main" id="{5E6F3603-9E76-9E38-2F00-5A54EEF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5C33B-1FE3-CF4B-84E1-9C0AE2061F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4860-E1EB-83E2-06D5-80CE2287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>
            <a:extLst>
              <a:ext uri="{FF2B5EF4-FFF2-40B4-BE49-F238E27FC236}">
                <a16:creationId xmlns:a16="http://schemas.microsoft.com/office/drawing/2014/main" id="{EF7EDB92-8FDA-F5F4-A7D4-CA5C85AE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15888"/>
            <a:ext cx="7793037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Entropy &amp; Gain</a:t>
            </a:r>
            <a:endParaRPr lang="tr-TR" altLang="en-US" dirty="0">
              <a:cs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E81DB6-5B45-E909-1CC7-FCBD79CB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0366"/>
            <a:ext cx="8496944" cy="526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u="sng" dirty="0">
                <a:cs typeface="Times New Roman" panose="02020603050405020304" pitchFamily="18" charset="0"/>
              </a:rPr>
              <a:t>Determining which attribute is best (Entropy &amp; Gain)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Entropy (E) is the minimum number of bits needed in order to classify an arbitrary example as yes or no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E(S) =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i=1</a:t>
            </a:r>
            <a:r>
              <a:rPr lang="en-US" altLang="en-US" sz="2400" dirty="0">
                <a:cs typeface="Times New Roman" panose="02020603050405020304" pitchFamily="18" charset="0"/>
              </a:rPr>
              <a:t> –p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log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 </a:t>
            </a:r>
            <a:endParaRPr lang="tr-TR" altLang="en-US" sz="2400" baseline="-30000" dirty="0"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=0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all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the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same</a:t>
            </a:r>
            <a:r>
              <a:rPr lang="tr-TR" altLang="en-US" sz="1800" b="1" dirty="0">
                <a:cs typeface="Times New Roman" panose="02020603050405020304" pitchFamily="18" charset="0"/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=1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equally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tr-TR" altLang="en-US" sz="1800" b="1" dirty="0">
                <a:cs typeface="Times New Roman" panose="02020603050405020304" pitchFamily="18" charset="0"/>
              </a:rPr>
              <a:t>0&lt;</a:t>
            </a: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&lt;1  </a:t>
            </a:r>
            <a:r>
              <a:rPr lang="tr-TR" altLang="en-US" sz="1800" dirty="0">
                <a:cs typeface="Times New Roman" panose="02020603050405020304" pitchFamily="18" charset="0"/>
              </a:rPr>
              <a:t>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randomly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S means the the training dataset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The information gain G(S,A) where A is an attribute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G(S,A)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en-US" sz="2400" dirty="0">
                <a:cs typeface="Times New Roman" panose="02020603050405020304" pitchFamily="18" charset="0"/>
              </a:rPr>
              <a:t> E(S) -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v in Values(A)     </a:t>
            </a:r>
            <a:r>
              <a:rPr lang="en-US" altLang="en-US" sz="2400" dirty="0">
                <a:cs typeface="Times New Roman" panose="02020603050405020304" pitchFamily="18" charset="0"/>
              </a:rPr>
              <a:t>(|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30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|  /  |S|)  * E(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Or simply G(S,A) = E(S) – E(S/A)</a:t>
            </a:r>
          </a:p>
        </p:txBody>
      </p:sp>
      <p:sp>
        <p:nvSpPr>
          <p:cNvPr id="37892" name="Slayt Numarası Yer Tutucusu 1">
            <a:extLst>
              <a:ext uri="{FF2B5EF4-FFF2-40B4-BE49-F238E27FC236}">
                <a16:creationId xmlns:a16="http://schemas.microsoft.com/office/drawing/2014/main" id="{F38A0E76-92E1-B093-416D-D12EEEF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BA079-2207-D64A-893A-E2E1AE5E98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E53BC-66E3-708A-9BF0-94FC2BF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1502946-BB67-D228-90C8-6415E084A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15888"/>
            <a:ext cx="2808288" cy="1095375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Entropy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0E8126-62C1-F216-8099-5964E0CAF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673" y="1488977"/>
            <a:ext cx="9077325" cy="5329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kern="1200" dirty="0">
                <a:latin typeface="+mj-lt"/>
                <a:ea typeface="Tahoma" pitchFamily="34" charset="0"/>
                <a:cs typeface="Tahoma" pitchFamily="34" charset="0"/>
              </a:rPr>
              <a:t>The average amount of information I needed to classify an object is given by the entropy measure</a:t>
            </a:r>
            <a:endParaRPr lang="tr-TR" sz="2400" kern="1200" dirty="0">
              <a:latin typeface="+mj-lt"/>
              <a:ea typeface="Tahoma" pitchFamily="34" charset="0"/>
              <a:cs typeface="Tahoma" pitchFamily="34" charset="0"/>
            </a:endParaRP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Where S is a set of training examples,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c is the number of classes, and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p</a:t>
            </a:r>
            <a:r>
              <a:rPr lang="en-US" sz="2100" baseline="-25000" dirty="0">
                <a:latin typeface="+mj-lt"/>
                <a:cs typeface="Times New Roman" charset="0"/>
              </a:rPr>
              <a:t>i</a:t>
            </a:r>
            <a:r>
              <a:rPr lang="en-US" sz="2100" dirty="0">
                <a:latin typeface="+mj-lt"/>
                <a:cs typeface="Times New Roman" charset="0"/>
              </a:rPr>
              <a:t> is the proportion of the training set that is of class i</a:t>
            </a:r>
          </a:p>
          <a:p>
            <a:pPr>
              <a:defRPr/>
            </a:pP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Zero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Entropy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occurs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when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the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entire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set is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from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one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class</a:t>
            </a:r>
            <a:r>
              <a:rPr lang="tr-TR" sz="24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lvl="2">
              <a:defRPr/>
            </a:pPr>
            <a:r>
              <a:rPr lang="en-US" sz="1800" b="1" dirty="0">
                <a:latin typeface="+mj-lt"/>
                <a:cs typeface="Times New Roman" charset="0"/>
              </a:rPr>
              <a:t>0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0 = 0 also 1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1 = 0</a:t>
            </a:r>
          </a:p>
          <a:p>
            <a:pPr eaLnBrk="1" hangingPunct="1">
              <a:defRPr/>
            </a:pP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Also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it can be </a:t>
            </a: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written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as</a:t>
            </a:r>
            <a:r>
              <a:rPr lang="en-US" sz="2400" kern="1200" dirty="0">
                <a:ea typeface="Tahoma" pitchFamily="34" charset="0"/>
                <a:cs typeface="Tahoma" pitchFamily="34" charset="0"/>
              </a:rPr>
              <a:t>: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 </a:t>
            </a:r>
            <a:r>
              <a:rPr lang="en-US" sz="2400" b="1" dirty="0"/>
              <a:t>E(S) = -(p+)*log</a:t>
            </a:r>
            <a:r>
              <a:rPr lang="en-US" sz="2400" b="1" baseline="-25000" dirty="0"/>
              <a:t>2</a:t>
            </a:r>
            <a:r>
              <a:rPr lang="en-US" sz="2400" b="1" dirty="0"/>
              <a:t>(p+ ) - (p_ )*log</a:t>
            </a:r>
            <a:r>
              <a:rPr lang="en-US" sz="2400" b="1" baseline="-25000" dirty="0"/>
              <a:t>2</a:t>
            </a:r>
            <a:r>
              <a:rPr lang="en-US" sz="2400" b="1" dirty="0"/>
              <a:t>(p_ )</a:t>
            </a:r>
            <a:endParaRPr lang="tr-TR" sz="3200" b="1" dirty="0"/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p+ is the positive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p_ is the negative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S is the sample of attributions</a:t>
            </a:r>
            <a:endParaRPr lang="tr-TR" sz="1500" kern="1200" dirty="0"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2400" kern="1200" dirty="0">
                <a:ea typeface="Tahoma" pitchFamily="34" charset="0"/>
                <a:cs typeface="Tahoma" pitchFamily="34" charset="0"/>
              </a:rPr>
              <a:t>For a two-class problem</a:t>
            </a:r>
            <a:r>
              <a:rPr lang="en-US" sz="3200" dirty="0"/>
              <a:t>:</a:t>
            </a:r>
          </a:p>
          <a:p>
            <a:pPr eaLnBrk="1" hangingPunct="1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For more than 2-classes, E can be greater </a:t>
            </a:r>
            <a:r>
              <a:rPr lang="en-US" sz="2100" dirty="0">
                <a:ea typeface="Tahoma" pitchFamily="34" charset="0"/>
                <a:cs typeface="Tahoma" pitchFamily="34" charset="0"/>
              </a:rPr>
              <a:t>than 1</a:t>
            </a:r>
          </a:p>
        </p:txBody>
      </p:sp>
      <p:pic>
        <p:nvPicPr>
          <p:cNvPr id="38916" name="Picture 2053" descr="D:\uisp\scripts\mico_1.png">
            <a:extLst>
              <a:ext uri="{FF2B5EF4-FFF2-40B4-BE49-F238E27FC236}">
                <a16:creationId xmlns:a16="http://schemas.microsoft.com/office/drawing/2014/main" id="{3EA6A352-D542-A2ED-5A0E-A735414D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88" y="4798708"/>
            <a:ext cx="2913212" cy="20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Dikdörtgen 1">
            <a:extLst>
              <a:ext uri="{FF2B5EF4-FFF2-40B4-BE49-F238E27FC236}">
                <a16:creationId xmlns:a16="http://schemas.microsoft.com/office/drawing/2014/main" id="{EEB4DD35-E738-EF41-8491-2DAD7C48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327" y="4832402"/>
            <a:ext cx="137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entropy</a:t>
            </a:r>
          </a:p>
        </p:txBody>
      </p:sp>
      <p:sp>
        <p:nvSpPr>
          <p:cNvPr id="38918" name="Text Box 2055">
            <a:extLst>
              <a:ext uri="{FF2B5EF4-FFF2-40B4-BE49-F238E27FC236}">
                <a16:creationId xmlns:a16="http://schemas.microsoft.com/office/drawing/2014/main" id="{9951A3EA-9839-36A1-69A1-547638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6543675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p(c1)</a:t>
            </a:r>
          </a:p>
        </p:txBody>
      </p:sp>
      <p:sp>
        <p:nvSpPr>
          <p:cNvPr id="38919" name="Sağ Ok 3">
            <a:extLst>
              <a:ext uri="{FF2B5EF4-FFF2-40B4-BE49-F238E27FC236}">
                <a16:creationId xmlns:a16="http://schemas.microsoft.com/office/drawing/2014/main" id="{22ACB955-3782-3206-C046-CB24AAF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2" y="5834704"/>
            <a:ext cx="2054225" cy="242887"/>
          </a:xfrm>
          <a:prstGeom prst="rightArrow">
            <a:avLst>
              <a:gd name="adj1" fmla="val 50000"/>
              <a:gd name="adj2" fmla="val 49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1800">
              <a:latin typeface="Arial" panose="020B0604020202020204" pitchFamily="34" charset="0"/>
            </a:endParaRPr>
          </a:p>
        </p:txBody>
      </p:sp>
      <p:pic>
        <p:nvPicPr>
          <p:cNvPr id="38920" name="Resim 1">
            <a:extLst>
              <a:ext uri="{FF2B5EF4-FFF2-40B4-BE49-F238E27FC236}">
                <a16:creationId xmlns:a16="http://schemas.microsoft.com/office/drawing/2014/main" id="{B9964D37-B740-C945-CC55-DE6AF21C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87" y="2029859"/>
            <a:ext cx="3743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Slayt Numarası Yer Tutucusu 1">
            <a:extLst>
              <a:ext uri="{FF2B5EF4-FFF2-40B4-BE49-F238E27FC236}">
                <a16:creationId xmlns:a16="http://schemas.microsoft.com/office/drawing/2014/main" id="{7262674C-B28B-E4E0-830C-C68AFAF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592A1-4814-8A44-B855-1B8A562BB33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5CCEE-F2D3-8FF0-24FE-09A6F5C3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A1CF35-D681-42CD-302B-EECE2114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000099"/>
                </a:solidFill>
              </a:rPr>
              <a:t>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1E873C-88A8-77BD-D300-FE599BB5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013" y="1480438"/>
            <a:ext cx="6019800" cy="533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The Entropy of A</a:t>
            </a:r>
            <a:r>
              <a:rPr lang="en-US" altLang="en-US" sz="19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900" dirty="0">
                <a:solidFill>
                  <a:srgbClr val="000000"/>
                </a:solidFill>
              </a:rPr>
              <a:t> is computed as the following: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900" dirty="0"/>
          </a:p>
        </p:txBody>
      </p:sp>
      <p:grpSp>
        <p:nvGrpSpPr>
          <p:cNvPr id="39940" name="Group 15">
            <a:extLst>
              <a:ext uri="{FF2B5EF4-FFF2-40B4-BE49-F238E27FC236}">
                <a16:creationId xmlns:a16="http://schemas.microsoft.com/office/drawing/2014/main" id="{C463910A-08EF-6E94-2779-F6F0E34FD4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213" y="1541463"/>
            <a:ext cx="4114800" cy="3221037"/>
            <a:chOff x="2527" y="1792"/>
            <a:chExt cx="5261" cy="4236"/>
          </a:xfrm>
        </p:grpSpPr>
        <p:sp>
          <p:nvSpPr>
            <p:cNvPr id="39945" name="AutoShape 16">
              <a:extLst>
                <a:ext uri="{FF2B5EF4-FFF2-40B4-BE49-F238E27FC236}">
                  <a16:creationId xmlns:a16="http://schemas.microsoft.com/office/drawing/2014/main" id="{43FCBCAF-9B87-263D-9CC6-5D854B5F0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7" y="1792"/>
              <a:ext cx="5261" cy="4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grpSp>
          <p:nvGrpSpPr>
            <p:cNvPr id="39946" name="Group 17">
              <a:extLst>
                <a:ext uri="{FF2B5EF4-FFF2-40B4-BE49-F238E27FC236}">
                  <a16:creationId xmlns:a16="http://schemas.microsoft.com/office/drawing/2014/main" id="{6CED5BA3-5012-663E-FC76-D501A6C54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7" y="1792"/>
              <a:ext cx="5261" cy="4236"/>
              <a:chOff x="2527" y="1792"/>
              <a:chExt cx="5261" cy="4236"/>
            </a:xfrm>
          </p:grpSpPr>
          <p:sp>
            <p:nvSpPr>
              <p:cNvPr id="39947" name="Line 18">
                <a:extLst>
                  <a:ext uri="{FF2B5EF4-FFF2-40B4-BE49-F238E27FC236}">
                    <a16:creationId xmlns:a16="http://schemas.microsoft.com/office/drawing/2014/main" id="{FE49481C-98E4-9B12-E439-A41FFA6CA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6" y="2649"/>
                <a:ext cx="99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9">
                <a:extLst>
                  <a:ext uri="{FF2B5EF4-FFF2-40B4-BE49-F238E27FC236}">
                    <a16:creationId xmlns:a16="http://schemas.microsoft.com/office/drawing/2014/main" id="{F54170A8-2D65-1A6D-2EC4-E13DAD1B9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5" y="2649"/>
                <a:ext cx="906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Text Box 20">
                <a:extLst>
                  <a:ext uri="{FF2B5EF4-FFF2-40B4-BE49-F238E27FC236}">
                    <a16:creationId xmlns:a16="http://schemas.microsoft.com/office/drawing/2014/main" id="{B4393EB6-4974-DD07-1761-F02DF38F9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" y="1792"/>
                <a:ext cx="1158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33CC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en-US" sz="24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en-US" sz="2400">
                    <a:solidFill>
                      <a:srgbClr val="000000"/>
                    </a:solidFill>
                  </a:rPr>
                  <a:t>=?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0" name="Text Box 21">
                <a:extLst>
                  <a:ext uri="{FF2B5EF4-FFF2-40B4-BE49-F238E27FC236}">
                    <a16:creationId xmlns:a16="http://schemas.microsoft.com/office/drawing/2014/main" id="{14BA2113-AD36-D8A2-64A4-584AB631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790"/>
                <a:ext cx="1102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True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1" name="Text Box 22">
                <a:extLst>
                  <a:ext uri="{FF2B5EF4-FFF2-40B4-BE49-F238E27FC236}">
                    <a16:creationId xmlns:a16="http://schemas.microsoft.com/office/drawing/2014/main" id="{24BA50B6-D124-CB0F-67D6-6EA26E193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0" y="3790"/>
                <a:ext cx="1191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False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2" name="Text Box 23">
                <a:extLst>
                  <a:ext uri="{FF2B5EF4-FFF2-40B4-BE49-F238E27FC236}">
                    <a16:creationId xmlns:a16="http://schemas.microsoft.com/office/drawing/2014/main" id="{ED85B64F-B29F-41B4-0326-92EF630D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7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[21+, 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3" name="Text Box 24">
                <a:extLst>
                  <a:ext uri="{FF2B5EF4-FFF2-40B4-BE49-F238E27FC236}">
                    <a16:creationId xmlns:a16="http://schemas.microsoft.com/office/drawing/2014/main" id="{E3BE07D5-0ADF-EA13-69E4-A06F2454A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[8+, 30-]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4" name="Text Box 25">
                <a:extLst>
                  <a:ext uri="{FF2B5EF4-FFF2-40B4-BE49-F238E27FC236}">
                    <a16:creationId xmlns:a16="http://schemas.microsoft.com/office/drawing/2014/main" id="{03600F4E-F947-0BB8-7C65-FD1F5510C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" y="1792"/>
                <a:ext cx="1983" cy="6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[29+,35-]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9941" name="Text Box 26">
            <a:extLst>
              <a:ext uri="{FF2B5EF4-FFF2-40B4-BE49-F238E27FC236}">
                <a16:creationId xmlns:a16="http://schemas.microsoft.com/office/drawing/2014/main" id="{A45F7333-96B2-5047-E4F7-4952D015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45979"/>
            <a:ext cx="4533900" cy="480131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(A)</a:t>
            </a:r>
            <a:r>
              <a:rPr lang="en-US" altLang="en-US" sz="1800" dirty="0">
                <a:solidFill>
                  <a:srgbClr val="000000"/>
                </a:solidFill>
              </a:rPr>
              <a:t> = -29/(29+35)*log2(29/(29+35))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  35/(35+29)log2(35/(35+29))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= 0.9937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(TRUE)</a:t>
            </a:r>
            <a:r>
              <a:rPr lang="en-US" altLang="en-US" sz="1800" dirty="0">
                <a:solidFill>
                  <a:srgbClr val="000000"/>
                </a:solidFill>
              </a:rPr>
              <a:t> = -21/(21+5)*log2(21/(21+5)) </a:t>
            </a:r>
            <a:r>
              <a:rPr lang="tr-TR" altLang="en-US" sz="1800" dirty="0">
                <a:solidFill>
                  <a:srgbClr val="000000"/>
                </a:solidFill>
              </a:rPr>
              <a:t>      </a:t>
            </a:r>
            <a:r>
              <a:rPr lang="en-US" altLang="en-US" sz="1800" dirty="0">
                <a:solidFill>
                  <a:srgbClr val="000000"/>
                </a:solidFill>
              </a:rPr>
              <a:t>– 5/(5+21)*log2(5/(5+21))</a:t>
            </a:r>
            <a:r>
              <a:rPr lang="tr-TR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dirty="0">
                <a:solidFill>
                  <a:srgbClr val="000000"/>
                </a:solidFill>
              </a:rPr>
              <a:t> 0.7960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(FALSE)</a:t>
            </a:r>
            <a:r>
              <a:rPr lang="en-US" altLang="en-US" sz="1800" dirty="0">
                <a:solidFill>
                  <a:srgbClr val="000000"/>
                </a:solidFill>
              </a:rPr>
              <a:t> = -8/(8+30)*log2(8/(8+30))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       30/(30+8)*log2(30/(30+8))</a:t>
            </a:r>
            <a:endParaRPr lang="tr-TR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	     = 0.7426</a:t>
            </a:r>
          </a:p>
        </p:txBody>
      </p:sp>
      <p:sp>
        <p:nvSpPr>
          <p:cNvPr id="39942" name="Text Box 27">
            <a:extLst>
              <a:ext uri="{FF2B5EF4-FFF2-40B4-BE49-F238E27FC236}">
                <a16:creationId xmlns:a16="http://schemas.microsoft.com/office/drawing/2014/main" id="{7AD97CA1-2628-E12B-774B-091F13D7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283" y="3570199"/>
            <a:ext cx="3322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True:</a:t>
            </a:r>
          </a:p>
        </p:txBody>
      </p:sp>
      <p:sp>
        <p:nvSpPr>
          <p:cNvPr id="39943" name="Text Box 28">
            <a:extLst>
              <a:ext uri="{FF2B5EF4-FFF2-40B4-BE49-F238E27FC236}">
                <a16:creationId xmlns:a16="http://schemas.microsoft.com/office/drawing/2014/main" id="{BC416D39-18B9-8970-FBC0-E24BAC9AA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697" y="4853312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False:</a:t>
            </a:r>
          </a:p>
        </p:txBody>
      </p:sp>
      <p:sp>
        <p:nvSpPr>
          <p:cNvPr id="39944" name="Slayt Numarası Yer Tutucusu 1">
            <a:extLst>
              <a:ext uri="{FF2B5EF4-FFF2-40B4-BE49-F238E27FC236}">
                <a16:creationId xmlns:a16="http://schemas.microsoft.com/office/drawing/2014/main" id="{3307921F-48B6-1B0B-C448-8C8FD748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56F09-0677-7A44-8D57-9BF8089CF4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3CE6F-ABCB-7827-9029-2E620F76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638" name="Picture 70">
            <a:extLst>
              <a:ext uri="{FF2B5EF4-FFF2-40B4-BE49-F238E27FC236}">
                <a16:creationId xmlns:a16="http://schemas.microsoft.com/office/drawing/2014/main" id="{49882EB2-10B4-85F0-3A5F-A2898EC4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3071499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>
            <a:extLst>
              <a:ext uri="{FF2B5EF4-FFF2-40B4-BE49-F238E27FC236}">
                <a16:creationId xmlns:a16="http://schemas.microsoft.com/office/drawing/2014/main" id="{1D746710-9C74-3D3E-7D15-C176B8FD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5546412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B587E23B-5291-7D49-2534-925D25CF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6" y="-4757"/>
            <a:ext cx="6837954" cy="632642"/>
          </a:xfrm>
        </p:spPr>
        <p:txBody>
          <a:bodyPr/>
          <a:lstStyle/>
          <a:p>
            <a:r>
              <a:rPr lang="en-US" altLang="en-US" sz="2800" dirty="0"/>
              <a:t>Entropy reduction by data set partitioning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BDB071EF-8E91-828E-4217-7AB43DC217D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267544"/>
            <a:ext cx="2667000" cy="2057400"/>
            <a:chOff x="1008" y="432"/>
            <a:chExt cx="1680" cy="1296"/>
          </a:xfrm>
        </p:grpSpPr>
        <p:sp>
          <p:nvSpPr>
            <p:cNvPr id="40996" name="AutoShape 4">
              <a:extLst>
                <a:ext uri="{FF2B5EF4-FFF2-40B4-BE49-F238E27FC236}">
                  <a16:creationId xmlns:a16="http://schemas.microsoft.com/office/drawing/2014/main" id="{5490CC8B-09F2-212F-16BF-37B5ECFF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7" name="Rectangle 5">
              <a:extLst>
                <a:ext uri="{FF2B5EF4-FFF2-40B4-BE49-F238E27FC236}">
                  <a16:creationId xmlns:a16="http://schemas.microsoft.com/office/drawing/2014/main" id="{D7E12107-9034-90C4-C8EA-0B2825F5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8" name="AutoShape 6">
              <a:extLst>
                <a:ext uri="{FF2B5EF4-FFF2-40B4-BE49-F238E27FC236}">
                  <a16:creationId xmlns:a16="http://schemas.microsoft.com/office/drawing/2014/main" id="{897EB8C5-1435-DBB1-3039-FCF67E7A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9" name="AutoShape 7">
              <a:extLst>
                <a:ext uri="{FF2B5EF4-FFF2-40B4-BE49-F238E27FC236}">
                  <a16:creationId xmlns:a16="http://schemas.microsoft.com/office/drawing/2014/main" id="{A9F8204B-D940-A19A-15F2-DEA1D045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0" name="AutoShape 8">
              <a:extLst>
                <a:ext uri="{FF2B5EF4-FFF2-40B4-BE49-F238E27FC236}">
                  <a16:creationId xmlns:a16="http://schemas.microsoft.com/office/drawing/2014/main" id="{CCBAE0F6-E300-59FB-F16D-0C869E34B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1" name="AutoShape 9">
              <a:extLst>
                <a:ext uri="{FF2B5EF4-FFF2-40B4-BE49-F238E27FC236}">
                  <a16:creationId xmlns:a16="http://schemas.microsoft.com/office/drawing/2014/main" id="{AA8FB103-7970-F945-C80F-B5603180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2" name="Rectangle 10">
              <a:extLst>
                <a:ext uri="{FF2B5EF4-FFF2-40B4-BE49-F238E27FC236}">
                  <a16:creationId xmlns:a16="http://schemas.microsoft.com/office/drawing/2014/main" id="{5A92E714-A740-EDD2-C6FF-1DB33299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3" name="Rectangle 11">
              <a:extLst>
                <a:ext uri="{FF2B5EF4-FFF2-40B4-BE49-F238E27FC236}">
                  <a16:creationId xmlns:a16="http://schemas.microsoft.com/office/drawing/2014/main" id="{FC7CEC8C-D2DB-00A2-1B32-0F4A5EB1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4" name="Rectangle 12">
              <a:extLst>
                <a:ext uri="{FF2B5EF4-FFF2-40B4-BE49-F238E27FC236}">
                  <a16:creationId xmlns:a16="http://schemas.microsoft.com/office/drawing/2014/main" id="{5DA43615-BE3C-A080-C9A2-5621F9E1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5" name="Rectangle 13">
              <a:extLst>
                <a:ext uri="{FF2B5EF4-FFF2-40B4-BE49-F238E27FC236}">
                  <a16:creationId xmlns:a16="http://schemas.microsoft.com/office/drawing/2014/main" id="{D5A0CA9D-3354-04A5-0B3E-F80DDA14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6" name="Rectangle 14">
              <a:extLst>
                <a:ext uri="{FF2B5EF4-FFF2-40B4-BE49-F238E27FC236}">
                  <a16:creationId xmlns:a16="http://schemas.microsoft.com/office/drawing/2014/main" id="{79274D88-8492-6870-1305-4FA9540A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7" name="Rectangle 15">
              <a:extLst>
                <a:ext uri="{FF2B5EF4-FFF2-40B4-BE49-F238E27FC236}">
                  <a16:creationId xmlns:a16="http://schemas.microsoft.com/office/drawing/2014/main" id="{B41AD1BF-4864-004C-BD6F-A5B8A70F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8" name="Rectangle 16">
              <a:extLst>
                <a:ext uri="{FF2B5EF4-FFF2-40B4-BE49-F238E27FC236}">
                  <a16:creationId xmlns:a16="http://schemas.microsoft.com/office/drawing/2014/main" id="{43AD1F66-D57C-092A-B7BC-0115FC13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9" name="Rectangle 17">
              <a:extLst>
                <a:ext uri="{FF2B5EF4-FFF2-40B4-BE49-F238E27FC236}">
                  <a16:creationId xmlns:a16="http://schemas.microsoft.com/office/drawing/2014/main" id="{B7671D49-B602-6A62-7E0C-5DBD0DEC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10" name="Oval 18">
              <a:extLst>
                <a:ext uri="{FF2B5EF4-FFF2-40B4-BE49-F238E27FC236}">
                  <a16:creationId xmlns:a16="http://schemas.microsoft.com/office/drawing/2014/main" id="{FF33EAAE-C64B-3D1F-9D0C-D5659ECD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87" name="Group 19">
            <a:extLst>
              <a:ext uri="{FF2B5EF4-FFF2-40B4-BE49-F238E27FC236}">
                <a16:creationId xmlns:a16="http://schemas.microsoft.com/office/drawing/2014/main" id="{6B9EDE9F-4466-EDAA-FE1F-F4AD0E2FE57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496144"/>
            <a:ext cx="1905000" cy="1295400"/>
            <a:chOff x="3648" y="576"/>
            <a:chExt cx="1200" cy="816"/>
          </a:xfrm>
        </p:grpSpPr>
        <p:sp>
          <p:nvSpPr>
            <p:cNvPr id="40990" name="AutoShape 20">
              <a:extLst>
                <a:ext uri="{FF2B5EF4-FFF2-40B4-BE49-F238E27FC236}">
                  <a16:creationId xmlns:a16="http://schemas.microsoft.com/office/drawing/2014/main" id="{C2CF6EB5-D65E-97B1-7552-0C164D24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1" name="AutoShape 21">
              <a:extLst>
                <a:ext uri="{FF2B5EF4-FFF2-40B4-BE49-F238E27FC236}">
                  <a16:creationId xmlns:a16="http://schemas.microsoft.com/office/drawing/2014/main" id="{3BDA0035-F71A-A84A-34F1-A48DAC4F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2" name="Rectangle 22">
              <a:extLst>
                <a:ext uri="{FF2B5EF4-FFF2-40B4-BE49-F238E27FC236}">
                  <a16:creationId xmlns:a16="http://schemas.microsoft.com/office/drawing/2014/main" id="{6FB916B6-F469-AAD3-FBFD-D041BF1CB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3" name="Rectangle 23">
              <a:extLst>
                <a:ext uri="{FF2B5EF4-FFF2-40B4-BE49-F238E27FC236}">
                  <a16:creationId xmlns:a16="http://schemas.microsoft.com/office/drawing/2014/main" id="{C8B0914A-4622-5D32-34B6-7695DB5A4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4" name="Rectangle 24">
              <a:extLst>
                <a:ext uri="{FF2B5EF4-FFF2-40B4-BE49-F238E27FC236}">
                  <a16:creationId xmlns:a16="http://schemas.microsoft.com/office/drawing/2014/main" id="{2BB3B809-EC23-348A-A152-1BE40F821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5" name="Oval 25">
              <a:extLst>
                <a:ext uri="{FF2B5EF4-FFF2-40B4-BE49-F238E27FC236}">
                  <a16:creationId xmlns:a16="http://schemas.microsoft.com/office/drawing/2014/main" id="{4059A4AA-92B1-1C24-007D-3739175C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94" name="Group 26">
            <a:extLst>
              <a:ext uri="{FF2B5EF4-FFF2-40B4-BE49-F238E27FC236}">
                <a16:creationId xmlns:a16="http://schemas.microsoft.com/office/drawing/2014/main" id="{2512F2D8-3A8B-1DA3-896D-D158DB3116A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58344"/>
            <a:ext cx="1676400" cy="1600200"/>
            <a:chOff x="3792" y="2304"/>
            <a:chExt cx="1056" cy="1008"/>
          </a:xfrm>
        </p:grpSpPr>
        <p:sp>
          <p:nvSpPr>
            <p:cNvPr id="40984" name="AutoShape 27">
              <a:extLst>
                <a:ext uri="{FF2B5EF4-FFF2-40B4-BE49-F238E27FC236}">
                  <a16:creationId xmlns:a16="http://schemas.microsoft.com/office/drawing/2014/main" id="{B0430296-7610-64AB-16AC-C481363B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5" name="AutoShape 28">
              <a:extLst>
                <a:ext uri="{FF2B5EF4-FFF2-40B4-BE49-F238E27FC236}">
                  <a16:creationId xmlns:a16="http://schemas.microsoft.com/office/drawing/2014/main" id="{4529DAA1-6CC4-33BA-E5CF-F9F3EB16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6" name="AutoShape 29">
              <a:extLst>
                <a:ext uri="{FF2B5EF4-FFF2-40B4-BE49-F238E27FC236}">
                  <a16:creationId xmlns:a16="http://schemas.microsoft.com/office/drawing/2014/main" id="{56DC076D-8355-DB39-C718-039CA1E3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7" name="Rectangle 30">
              <a:extLst>
                <a:ext uri="{FF2B5EF4-FFF2-40B4-BE49-F238E27FC236}">
                  <a16:creationId xmlns:a16="http://schemas.microsoft.com/office/drawing/2014/main" id="{04E3F156-D2ED-5CF6-60CF-3108CCDC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8" name="Rectangle 31">
              <a:extLst>
                <a:ext uri="{FF2B5EF4-FFF2-40B4-BE49-F238E27FC236}">
                  <a16:creationId xmlns:a16="http://schemas.microsoft.com/office/drawing/2014/main" id="{5450B715-0C9E-25C0-A520-CEB5F84C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9" name="Oval 32">
              <a:extLst>
                <a:ext uri="{FF2B5EF4-FFF2-40B4-BE49-F238E27FC236}">
                  <a16:creationId xmlns:a16="http://schemas.microsoft.com/office/drawing/2014/main" id="{2CE124F9-9FFF-5E97-18DB-111335EF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601" name="Group 33">
            <a:extLst>
              <a:ext uri="{FF2B5EF4-FFF2-40B4-BE49-F238E27FC236}">
                <a16:creationId xmlns:a16="http://schemas.microsoft.com/office/drawing/2014/main" id="{E96DA45C-E5E9-491B-9DCC-5C68F316811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29944"/>
            <a:ext cx="1447800" cy="1295400"/>
            <a:chOff x="2208" y="2928"/>
            <a:chExt cx="912" cy="816"/>
          </a:xfrm>
        </p:grpSpPr>
        <p:sp>
          <p:nvSpPr>
            <p:cNvPr id="40979" name="Rectangle 34">
              <a:extLst>
                <a:ext uri="{FF2B5EF4-FFF2-40B4-BE49-F238E27FC236}">
                  <a16:creationId xmlns:a16="http://schemas.microsoft.com/office/drawing/2014/main" id="{41D4DF02-371C-37D9-2F6D-3786DCC8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0" name="Rectangle 35">
              <a:extLst>
                <a:ext uri="{FF2B5EF4-FFF2-40B4-BE49-F238E27FC236}">
                  <a16:creationId xmlns:a16="http://schemas.microsoft.com/office/drawing/2014/main" id="{79B984F8-2C85-AB18-BDEE-E1D6A446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1" name="Rectangle 36">
              <a:extLst>
                <a:ext uri="{FF2B5EF4-FFF2-40B4-BE49-F238E27FC236}">
                  <a16:creationId xmlns:a16="http://schemas.microsoft.com/office/drawing/2014/main" id="{B2F4ED4B-E343-8D88-9593-31E0B13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2" name="Rectangle 37">
              <a:extLst>
                <a:ext uri="{FF2B5EF4-FFF2-40B4-BE49-F238E27FC236}">
                  <a16:creationId xmlns:a16="http://schemas.microsoft.com/office/drawing/2014/main" id="{4EF41451-6892-4A13-DE5B-3364D034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3" name="Oval 38">
              <a:extLst>
                <a:ext uri="{FF2B5EF4-FFF2-40B4-BE49-F238E27FC236}">
                  <a16:creationId xmlns:a16="http://schemas.microsoft.com/office/drawing/2014/main" id="{281B3A78-14B3-DE7A-B66B-0ED57161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877610" name="Text Box 42">
            <a:extLst>
              <a:ext uri="{FF2B5EF4-FFF2-40B4-BE49-F238E27FC236}">
                <a16:creationId xmlns:a16="http://schemas.microsoft.com/office/drawing/2014/main" id="{1DEB99F0-DAD1-597B-8419-307556BC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01144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grpSp>
        <p:nvGrpSpPr>
          <p:cNvPr id="877611" name="Group 43">
            <a:extLst>
              <a:ext uri="{FF2B5EF4-FFF2-40B4-BE49-F238E27FC236}">
                <a16:creationId xmlns:a16="http://schemas.microsoft.com/office/drawing/2014/main" id="{029A267C-2DA2-DB89-0A2B-BF06CA46611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86744"/>
            <a:ext cx="2209800" cy="2667000"/>
            <a:chOff x="2352" y="1200"/>
            <a:chExt cx="1392" cy="1680"/>
          </a:xfrm>
        </p:grpSpPr>
        <p:sp>
          <p:nvSpPr>
            <p:cNvPr id="40973" name="Line 44">
              <a:extLst>
                <a:ext uri="{FF2B5EF4-FFF2-40B4-BE49-F238E27FC236}">
                  <a16:creationId xmlns:a16="http://schemas.microsoft.com/office/drawing/2014/main" id="{815B4F69-F58F-F4A6-2748-661BBDB0E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5">
              <a:extLst>
                <a:ext uri="{FF2B5EF4-FFF2-40B4-BE49-F238E27FC236}">
                  <a16:creationId xmlns:a16="http://schemas.microsoft.com/office/drawing/2014/main" id="{3E5B1F2F-971E-1C1D-60F8-993DD35B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6">
              <a:extLst>
                <a:ext uri="{FF2B5EF4-FFF2-40B4-BE49-F238E27FC236}">
                  <a16:creationId xmlns:a16="http://schemas.microsoft.com/office/drawing/2014/main" id="{DF30DE15-7670-B511-5B40-450E285CE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47">
              <a:extLst>
                <a:ext uri="{FF2B5EF4-FFF2-40B4-BE49-F238E27FC236}">
                  <a16:creationId xmlns:a16="http://schemas.microsoft.com/office/drawing/2014/main" id="{66813801-B9DB-B857-6B9D-0386B722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red</a:t>
              </a:r>
            </a:p>
          </p:txBody>
        </p:sp>
        <p:sp>
          <p:nvSpPr>
            <p:cNvPr id="40977" name="Text Box 48">
              <a:extLst>
                <a:ext uri="{FF2B5EF4-FFF2-40B4-BE49-F238E27FC236}">
                  <a16:creationId xmlns:a16="http://schemas.microsoft.com/office/drawing/2014/main" id="{E10EBD9B-5564-B6D3-7BF5-F2BE25E6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yellow</a:t>
              </a:r>
            </a:p>
          </p:txBody>
        </p:sp>
        <p:sp>
          <p:nvSpPr>
            <p:cNvPr id="40978" name="Text Box 49">
              <a:extLst>
                <a:ext uri="{FF2B5EF4-FFF2-40B4-BE49-F238E27FC236}">
                  <a16:creationId xmlns:a16="http://schemas.microsoft.com/office/drawing/2014/main" id="{87AD0591-2D4E-09B9-31CA-526A48B8A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green</a:t>
              </a:r>
            </a:p>
          </p:txBody>
        </p:sp>
      </p:grpSp>
      <p:pic>
        <p:nvPicPr>
          <p:cNvPr id="877637" name="Picture 69">
            <a:extLst>
              <a:ext uri="{FF2B5EF4-FFF2-40B4-BE49-F238E27FC236}">
                <a16:creationId xmlns:a16="http://schemas.microsoft.com/office/drawing/2014/main" id="{39828B98-A5D9-9626-DD9C-1A815F2E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665326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2" name="Slayt Numarası Yer Tutucusu 1">
            <a:extLst>
              <a:ext uri="{FF2B5EF4-FFF2-40B4-BE49-F238E27FC236}">
                <a16:creationId xmlns:a16="http://schemas.microsoft.com/office/drawing/2014/main" id="{F6422E1D-DEC4-E990-6D77-0501087F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98A98-F267-1940-A0F6-581179A0BA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EA7DD-EEA0-DC58-67E7-001EB784F283}"/>
              </a:ext>
            </a:extLst>
          </p:cNvPr>
          <p:cNvSpPr txBox="1"/>
          <p:nvPr/>
        </p:nvSpPr>
        <p:spPr>
          <a:xfrm>
            <a:off x="-20695" y="648866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*I means Information Entropy</a:t>
            </a:r>
          </a:p>
        </p:txBody>
      </p:sp>
      <p:pic>
        <p:nvPicPr>
          <p:cNvPr id="3" name="Picture 80">
            <a:extLst>
              <a:ext uri="{FF2B5EF4-FFF2-40B4-BE49-F238E27FC236}">
                <a16:creationId xmlns:a16="http://schemas.microsoft.com/office/drawing/2014/main" id="{CBF767B7-774A-5E06-85C3-45EE52FA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83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64AB-56B8-A13C-0EAB-A9695A65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680" name="Group 88">
            <a:extLst>
              <a:ext uri="{FF2B5EF4-FFF2-40B4-BE49-F238E27FC236}">
                <a16:creationId xmlns:a16="http://schemas.microsoft.com/office/drawing/2014/main" id="{79678BD4-81E3-33C7-9863-5F6C7FBC1481}"/>
              </a:ext>
            </a:extLst>
          </p:cNvPr>
          <p:cNvGrpSpPr>
            <a:grpSpLocks/>
          </p:cNvGrpSpPr>
          <p:nvPr/>
        </p:nvGrpSpPr>
        <p:grpSpPr bwMode="auto">
          <a:xfrm>
            <a:off x="2307744" y="1525900"/>
            <a:ext cx="3667125" cy="1770063"/>
            <a:chOff x="1440" y="1152"/>
            <a:chExt cx="2310" cy="1115"/>
          </a:xfrm>
        </p:grpSpPr>
        <p:pic>
          <p:nvPicPr>
            <p:cNvPr id="42018" name="Picture 84">
              <a:extLst>
                <a:ext uri="{FF2B5EF4-FFF2-40B4-BE49-F238E27FC236}">
                  <a16:creationId xmlns:a16="http://schemas.microsoft.com/office/drawing/2014/main" id="{37BB0E95-4F2A-D5F4-E27C-7847C41D4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9" name="Picture 85">
              <a:extLst>
                <a:ext uri="{FF2B5EF4-FFF2-40B4-BE49-F238E27FC236}">
                  <a16:creationId xmlns:a16="http://schemas.microsoft.com/office/drawing/2014/main" id="{E0C6AAC1-31A1-352D-CF1E-B085CE5B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20" name="Picture 86">
              <a:extLst>
                <a:ext uri="{FF2B5EF4-FFF2-40B4-BE49-F238E27FC236}">
                  <a16:creationId xmlns:a16="http://schemas.microsoft.com/office/drawing/2014/main" id="{37C68FD3-BEEB-D476-66E0-F63E02AF5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986" name="AutoShape 3">
            <a:extLst>
              <a:ext uri="{FF2B5EF4-FFF2-40B4-BE49-F238E27FC236}">
                <a16:creationId xmlns:a16="http://schemas.microsoft.com/office/drawing/2014/main" id="{619D2F44-5C16-86F0-8987-DB3F4811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772146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E713B0DC-A21A-6C72-DD88-97983B98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405433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88" name="AutoShape 5">
            <a:extLst>
              <a:ext uri="{FF2B5EF4-FFF2-40B4-BE49-F238E27FC236}">
                <a16:creationId xmlns:a16="http://schemas.microsoft.com/office/drawing/2014/main" id="{15582C58-A5A6-A6A5-426A-827D9941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9" name="AutoShape 6">
            <a:extLst>
              <a:ext uri="{FF2B5EF4-FFF2-40B4-BE49-F238E27FC236}">
                <a16:creationId xmlns:a16="http://schemas.microsoft.com/office/drawing/2014/main" id="{8E420629-CB66-C074-2852-B2AD381A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138858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0" name="AutoShape 7">
            <a:extLst>
              <a:ext uri="{FF2B5EF4-FFF2-40B4-BE49-F238E27FC236}">
                <a16:creationId xmlns:a16="http://schemas.microsoft.com/office/drawing/2014/main" id="{952FFFA1-1582-9733-36A1-9EA93564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1" name="AutoShape 8">
            <a:extLst>
              <a:ext uri="{FF2B5EF4-FFF2-40B4-BE49-F238E27FC236}">
                <a16:creationId xmlns:a16="http://schemas.microsoft.com/office/drawing/2014/main" id="{22229D49-0D72-1592-88E6-743D14C1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016621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6A6DABE2-FE3F-7078-4AD9-0817C1D0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772146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F3B5E4D7-3D4C-3F3D-630F-7F375E47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71023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1994" name="Rectangle 11">
            <a:extLst>
              <a:ext uri="{FF2B5EF4-FFF2-40B4-BE49-F238E27FC236}">
                <a16:creationId xmlns:a16="http://schemas.microsoft.com/office/drawing/2014/main" id="{B7B16CDE-462C-C84C-9CCF-7EB21A06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89438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15F7CB2A-E4C8-92D6-6752-BDF9E104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383333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156629D0-5352-9ADA-21A1-87FA55D7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465758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7" name="Rectangle 14">
            <a:extLst>
              <a:ext uri="{FF2B5EF4-FFF2-40B4-BE49-F238E27FC236}">
                <a16:creationId xmlns:a16="http://schemas.microsoft.com/office/drawing/2014/main" id="{4616ABF8-0982-3126-6434-06DA11CB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445246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8" name="Rectangle 15">
            <a:extLst>
              <a:ext uri="{FF2B5EF4-FFF2-40B4-BE49-F238E27FC236}">
                <a16:creationId xmlns:a16="http://schemas.microsoft.com/office/drawing/2014/main" id="{317B2CFA-A8E4-3621-AE1D-2D0999F8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076946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9" name="Rectangle 16">
            <a:extLst>
              <a:ext uri="{FF2B5EF4-FFF2-40B4-BE49-F238E27FC236}">
                <a16:creationId xmlns:a16="http://schemas.microsoft.com/office/drawing/2014/main" id="{E08C8621-BFCD-A504-9F3E-7C4C5E73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445246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2000" name="Oval 17">
            <a:extLst>
              <a:ext uri="{FF2B5EF4-FFF2-40B4-BE49-F238E27FC236}">
                <a16:creationId xmlns:a16="http://schemas.microsoft.com/office/drawing/2014/main" id="{54EE3B21-DDD5-0B18-7900-08D5E5B7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21283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2001" name="Group 18">
            <a:extLst>
              <a:ext uri="{FF2B5EF4-FFF2-40B4-BE49-F238E27FC236}">
                <a16:creationId xmlns:a16="http://schemas.microsoft.com/office/drawing/2014/main" id="{FA682CB6-63E2-BEBB-D68C-6D29A4AAC5AC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405433"/>
            <a:ext cx="1528763" cy="1039813"/>
            <a:chOff x="3648" y="576"/>
            <a:chExt cx="1200" cy="816"/>
          </a:xfrm>
        </p:grpSpPr>
        <p:sp>
          <p:nvSpPr>
            <p:cNvPr id="42032" name="AutoShape 19">
              <a:extLst>
                <a:ext uri="{FF2B5EF4-FFF2-40B4-BE49-F238E27FC236}">
                  <a16:creationId xmlns:a16="http://schemas.microsoft.com/office/drawing/2014/main" id="{380EF179-2243-36DA-4C0F-CC846B1A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3" name="AutoShape 20">
              <a:extLst>
                <a:ext uri="{FF2B5EF4-FFF2-40B4-BE49-F238E27FC236}">
                  <a16:creationId xmlns:a16="http://schemas.microsoft.com/office/drawing/2014/main" id="{C6DC753F-3A33-CA2A-952A-3230D2D0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4" name="Rectangle 21">
              <a:extLst>
                <a:ext uri="{FF2B5EF4-FFF2-40B4-BE49-F238E27FC236}">
                  <a16:creationId xmlns:a16="http://schemas.microsoft.com/office/drawing/2014/main" id="{5E212576-9BB8-7537-8316-BB950828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5" name="Rectangle 22">
              <a:extLst>
                <a:ext uri="{FF2B5EF4-FFF2-40B4-BE49-F238E27FC236}">
                  <a16:creationId xmlns:a16="http://schemas.microsoft.com/office/drawing/2014/main" id="{12A3DC50-138C-2E86-C393-51C00654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6" name="Rectangle 23">
              <a:extLst>
                <a:ext uri="{FF2B5EF4-FFF2-40B4-BE49-F238E27FC236}">
                  <a16:creationId xmlns:a16="http://schemas.microsoft.com/office/drawing/2014/main" id="{87363F74-5797-CB8C-E981-726272F3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7" name="Oval 24">
              <a:extLst>
                <a:ext uri="{FF2B5EF4-FFF2-40B4-BE49-F238E27FC236}">
                  <a16:creationId xmlns:a16="http://schemas.microsoft.com/office/drawing/2014/main" id="{C6A4F458-217E-9DF9-4BA5-8FC40230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2" name="Group 25">
            <a:extLst>
              <a:ext uri="{FF2B5EF4-FFF2-40B4-BE49-F238E27FC236}">
                <a16:creationId xmlns:a16="http://schemas.microsoft.com/office/drawing/2014/main" id="{32CEBE80-F71A-28E8-8AF7-03E772A0EFE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300908"/>
            <a:ext cx="1344613" cy="1284288"/>
            <a:chOff x="3792" y="2304"/>
            <a:chExt cx="1056" cy="1008"/>
          </a:xfrm>
        </p:grpSpPr>
        <p:sp>
          <p:nvSpPr>
            <p:cNvPr id="42026" name="AutoShape 26">
              <a:extLst>
                <a:ext uri="{FF2B5EF4-FFF2-40B4-BE49-F238E27FC236}">
                  <a16:creationId xmlns:a16="http://schemas.microsoft.com/office/drawing/2014/main" id="{CF54D554-ACE6-CE4B-C707-FAE81F3B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7" name="AutoShape 27">
              <a:extLst>
                <a:ext uri="{FF2B5EF4-FFF2-40B4-BE49-F238E27FC236}">
                  <a16:creationId xmlns:a16="http://schemas.microsoft.com/office/drawing/2014/main" id="{2A88BFED-A974-8430-A005-BD31F3BC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8" name="AutoShape 28">
              <a:extLst>
                <a:ext uri="{FF2B5EF4-FFF2-40B4-BE49-F238E27FC236}">
                  <a16:creationId xmlns:a16="http://schemas.microsoft.com/office/drawing/2014/main" id="{20B329DB-A6DD-CD34-FABA-5033D7BE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9" name="Rectangle 29">
              <a:extLst>
                <a:ext uri="{FF2B5EF4-FFF2-40B4-BE49-F238E27FC236}">
                  <a16:creationId xmlns:a16="http://schemas.microsoft.com/office/drawing/2014/main" id="{FEF0D373-88A7-5E0E-576A-6E9A9A59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0" name="Rectangle 30">
              <a:extLst>
                <a:ext uri="{FF2B5EF4-FFF2-40B4-BE49-F238E27FC236}">
                  <a16:creationId xmlns:a16="http://schemas.microsoft.com/office/drawing/2014/main" id="{B6722F6C-08FE-1D3B-FE2C-A81F3EE6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1" name="Oval 31">
              <a:extLst>
                <a:ext uri="{FF2B5EF4-FFF2-40B4-BE49-F238E27FC236}">
                  <a16:creationId xmlns:a16="http://schemas.microsoft.com/office/drawing/2014/main" id="{2028EA26-5B4F-0560-1317-349C635F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3" name="Group 32">
            <a:extLst>
              <a:ext uri="{FF2B5EF4-FFF2-40B4-BE49-F238E27FC236}">
                <a16:creationId xmlns:a16="http://schemas.microsoft.com/office/drawing/2014/main" id="{D92173A2-D7DF-4006-6440-138061E8CC18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401046"/>
            <a:ext cx="1162050" cy="1039812"/>
            <a:chOff x="2208" y="2928"/>
            <a:chExt cx="912" cy="816"/>
          </a:xfrm>
        </p:grpSpPr>
        <p:sp>
          <p:nvSpPr>
            <p:cNvPr id="42021" name="Rectangle 33">
              <a:extLst>
                <a:ext uri="{FF2B5EF4-FFF2-40B4-BE49-F238E27FC236}">
                  <a16:creationId xmlns:a16="http://schemas.microsoft.com/office/drawing/2014/main" id="{6D6FD272-41ED-9DE0-C5EA-F649CB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2" name="Rectangle 34">
              <a:extLst>
                <a:ext uri="{FF2B5EF4-FFF2-40B4-BE49-F238E27FC236}">
                  <a16:creationId xmlns:a16="http://schemas.microsoft.com/office/drawing/2014/main" id="{D2F858E1-B99E-9F63-A441-85DDFF7B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3" name="Rectangle 35">
              <a:extLst>
                <a:ext uri="{FF2B5EF4-FFF2-40B4-BE49-F238E27FC236}">
                  <a16:creationId xmlns:a16="http://schemas.microsoft.com/office/drawing/2014/main" id="{21B0ECD2-BD94-27E4-D8C6-C5DF9E06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4" name="Rectangle 36">
              <a:extLst>
                <a:ext uri="{FF2B5EF4-FFF2-40B4-BE49-F238E27FC236}">
                  <a16:creationId xmlns:a16="http://schemas.microsoft.com/office/drawing/2014/main" id="{C925A7D6-552C-D361-E136-345B789F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5" name="Oval 37">
              <a:extLst>
                <a:ext uri="{FF2B5EF4-FFF2-40B4-BE49-F238E27FC236}">
                  <a16:creationId xmlns:a16="http://schemas.microsoft.com/office/drawing/2014/main" id="{53E901B1-9A1D-D205-5309-4F97378C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2004" name="Line 38">
            <a:extLst>
              <a:ext uri="{FF2B5EF4-FFF2-40B4-BE49-F238E27FC236}">
                <a16:creationId xmlns:a16="http://schemas.microsoft.com/office/drawing/2014/main" id="{A6DDF907-8ED8-8C70-B138-A5B2ECAA8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1934196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39">
            <a:extLst>
              <a:ext uri="{FF2B5EF4-FFF2-40B4-BE49-F238E27FC236}">
                <a16:creationId xmlns:a16="http://schemas.microsoft.com/office/drawing/2014/main" id="{A1EE57BF-042C-95BA-6F75-1F5704647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1934196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40">
            <a:extLst>
              <a:ext uri="{FF2B5EF4-FFF2-40B4-BE49-F238E27FC236}">
                <a16:creationId xmlns:a16="http://schemas.microsoft.com/office/drawing/2014/main" id="{799C7BB1-AC51-B69A-8D18-B16593792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199183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41">
            <a:extLst>
              <a:ext uri="{FF2B5EF4-FFF2-40B4-BE49-F238E27FC236}">
                <a16:creationId xmlns:a16="http://schemas.microsoft.com/office/drawing/2014/main" id="{515AC06E-4B02-AE7E-81D1-B0182F56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34196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2008" name="Text Box 42">
            <a:extLst>
              <a:ext uri="{FF2B5EF4-FFF2-40B4-BE49-F238E27FC236}">
                <a16:creationId xmlns:a16="http://schemas.microsoft.com/office/drawing/2014/main" id="{8886EA5B-10D7-3B7C-B5A3-A2D62322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836" y="891354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2009" name="Text Box 43">
            <a:extLst>
              <a:ext uri="{FF2B5EF4-FFF2-40B4-BE49-F238E27FC236}">
                <a16:creationId xmlns:a16="http://schemas.microsoft.com/office/drawing/2014/main" id="{54252105-C6D7-BFE8-48C4-1096C639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606" y="2477272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2010" name="Text Box 44">
            <a:extLst>
              <a:ext uri="{FF2B5EF4-FFF2-40B4-BE49-F238E27FC236}">
                <a16:creationId xmlns:a16="http://schemas.microsoft.com/office/drawing/2014/main" id="{A0F5C457-A7E2-FE54-1F39-71B123DC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767" y="211227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2011" name="Picture 80">
            <a:extLst>
              <a:ext uri="{FF2B5EF4-FFF2-40B4-BE49-F238E27FC236}">
                <a16:creationId xmlns:a16="http://schemas.microsoft.com/office/drawing/2014/main" id="{D101CD18-4BF6-C5B6-5BE7-BDC41DFC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44" y="62587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2" name="Picture 81">
            <a:extLst>
              <a:ext uri="{FF2B5EF4-FFF2-40B4-BE49-F238E27FC236}">
                <a16:creationId xmlns:a16="http://schemas.microsoft.com/office/drawing/2014/main" id="{5D22EA86-791A-0EBB-8F67-2247A5E7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85" y="4875"/>
            <a:ext cx="2108970" cy="38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3" name="Picture 82">
            <a:extLst>
              <a:ext uri="{FF2B5EF4-FFF2-40B4-BE49-F238E27FC236}">
                <a16:creationId xmlns:a16="http://schemas.microsoft.com/office/drawing/2014/main" id="{5631579A-6B4B-62B4-9FFB-0A706222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91" y="1821143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4" name="Picture 83">
            <a:extLst>
              <a:ext uri="{FF2B5EF4-FFF2-40B4-BE49-F238E27FC236}">
                <a16:creationId xmlns:a16="http://schemas.microsoft.com/office/drawing/2014/main" id="{099E14BB-4698-C8A0-1612-F4DFF77D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7" y="3179939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17" name="Slayt Numarası Yer Tutucusu 1">
            <a:extLst>
              <a:ext uri="{FF2B5EF4-FFF2-40B4-BE49-F238E27FC236}">
                <a16:creationId xmlns:a16="http://schemas.microsoft.com/office/drawing/2014/main" id="{103AA0B7-1943-FE84-C5F6-F71753A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34566-C0CA-494E-A05F-B43DDE2BC3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pic>
        <p:nvPicPr>
          <p:cNvPr id="2" name="Picture 133">
            <a:extLst>
              <a:ext uri="{FF2B5EF4-FFF2-40B4-BE49-F238E27FC236}">
                <a16:creationId xmlns:a16="http://schemas.microsoft.com/office/drawing/2014/main" id="{D9337B22-0A75-5B92-5156-A1FE1EAB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" y="6202716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BE24B-F9F5-3CB6-F718-EEE56B21935C}"/>
              </a:ext>
            </a:extLst>
          </p:cNvPr>
          <p:cNvSpPr txBox="1"/>
          <p:nvPr/>
        </p:nvSpPr>
        <p:spPr>
          <a:xfrm>
            <a:off x="0" y="4498909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IG(S, Color) = I(S) – I(S/Color)</a:t>
            </a:r>
          </a:p>
        </p:txBody>
      </p:sp>
      <p:pic>
        <p:nvPicPr>
          <p:cNvPr id="7" name="Picture 87">
            <a:extLst>
              <a:ext uri="{FF2B5EF4-FFF2-40B4-BE49-F238E27FC236}">
                <a16:creationId xmlns:a16="http://schemas.microsoft.com/office/drawing/2014/main" id="{7734A49E-E7A1-C2B7-C8B4-6986FA8D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62" y="5564294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C3EC1-5F2C-6D5B-2EC1-BB6C02F192CD}"/>
              </a:ext>
            </a:extLst>
          </p:cNvPr>
          <p:cNvSpPr txBox="1"/>
          <p:nvPr/>
        </p:nvSpPr>
        <p:spPr>
          <a:xfrm>
            <a:off x="0" y="5041414"/>
            <a:ext cx="9252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dirty="0">
                <a:solidFill>
                  <a:srgbClr val="555555"/>
                </a:solidFill>
              </a:rPr>
              <a:t>     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= I(S) – [red/total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red</a:t>
            </a:r>
            <a:r>
              <a:rPr lang="en-GB" sz="2400" b="0" i="0" u="none" strike="noStrike" baseline="-25000" dirty="0">
                <a:solidFill>
                  <a:srgbClr val="555555"/>
                </a:solidFill>
                <a:effectLst/>
              </a:rPr>
              <a:t>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+ green/total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green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 + yellow/total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yellow</a:t>
            </a:r>
            <a:r>
              <a:rPr lang="en-GB" sz="2400" dirty="0">
                <a:solidFill>
                  <a:srgbClr val="555555"/>
                </a:solidFill>
              </a:rPr>
              <a:t>]</a:t>
            </a:r>
            <a:endParaRPr lang="en-GB" sz="2400" b="0" i="0" u="none" strike="noStrike" dirty="0">
              <a:solidFill>
                <a:srgbClr val="555555"/>
              </a:solidFill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6393B-9863-A0EB-FF59-DBED25BD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28F4-B004-7BF7-887A-8FF129E8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253C9-B493-F415-8C37-2513CD6E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C193-8627-7587-792A-2BFC4F493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a hierarchical model for supervised learning whereby the local region is identified in a sequence of recursive splits in a smaller number of steps. 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composed of internal decision nodes and terminal leaves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D0C2-0C5D-BAAE-E432-7231748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9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F10F14B-ADA5-F300-92F0-8AF1EDEA6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447800" y="2438400"/>
            <a:ext cx="4191000" cy="685800"/>
          </a:xfrm>
        </p:spPr>
        <p:txBody>
          <a:bodyPr/>
          <a:lstStyle/>
          <a:p>
            <a:r>
              <a:rPr lang="en-US" altLang="en-US" sz="3200"/>
              <a:t>Information Gain</a:t>
            </a:r>
          </a:p>
        </p:txBody>
      </p:sp>
      <p:sp>
        <p:nvSpPr>
          <p:cNvPr id="43011" name="AutoShape 60">
            <a:extLst>
              <a:ext uri="{FF2B5EF4-FFF2-40B4-BE49-F238E27FC236}">
                <a16:creationId xmlns:a16="http://schemas.microsoft.com/office/drawing/2014/main" id="{B9CE6507-5B6D-1E97-BB67-6CD131B4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252538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2" name="Rectangle 61">
            <a:extLst>
              <a:ext uri="{FF2B5EF4-FFF2-40B4-BE49-F238E27FC236}">
                <a16:creationId xmlns:a16="http://schemas.microsoft.com/office/drawing/2014/main" id="{07E6E6F0-530B-5F76-2C33-548EC36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885825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3" name="AutoShape 62">
            <a:extLst>
              <a:ext uri="{FF2B5EF4-FFF2-40B4-BE49-F238E27FC236}">
                <a16:creationId xmlns:a16="http://schemas.microsoft.com/office/drawing/2014/main" id="{9858EE47-1774-4485-C296-DCFE1820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4" name="AutoShape 63">
            <a:extLst>
              <a:ext uri="{FF2B5EF4-FFF2-40B4-BE49-F238E27FC236}">
                <a16:creationId xmlns:a16="http://schemas.microsoft.com/office/drawing/2014/main" id="{F29346F1-FD9C-A530-073A-F3933C42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619250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5" name="AutoShape 64">
            <a:extLst>
              <a:ext uri="{FF2B5EF4-FFF2-40B4-BE49-F238E27FC236}">
                <a16:creationId xmlns:a16="http://schemas.microsoft.com/office/drawing/2014/main" id="{FAE2D3CC-129C-9883-B366-878D8FAF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6" name="AutoShape 65">
            <a:extLst>
              <a:ext uri="{FF2B5EF4-FFF2-40B4-BE49-F238E27FC236}">
                <a16:creationId xmlns:a16="http://schemas.microsoft.com/office/drawing/2014/main" id="{80F75F5E-6BCA-AE1A-A2A0-E4952416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497013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7" name="Rectangle 66">
            <a:extLst>
              <a:ext uri="{FF2B5EF4-FFF2-40B4-BE49-F238E27FC236}">
                <a16:creationId xmlns:a16="http://schemas.microsoft.com/office/drawing/2014/main" id="{3E9BE74F-A53D-47D9-E5F5-652B4669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1252538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8" name="Rectangle 67">
            <a:extLst>
              <a:ext uri="{FF2B5EF4-FFF2-40B4-BE49-F238E27FC236}">
                <a16:creationId xmlns:a16="http://schemas.microsoft.com/office/drawing/2014/main" id="{B58FD539-5325-47FB-9460-FC2793EE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19062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3019" name="Rectangle 68">
            <a:extLst>
              <a:ext uri="{FF2B5EF4-FFF2-40B4-BE49-F238E27FC236}">
                <a16:creationId xmlns:a16="http://schemas.microsoft.com/office/drawing/2014/main" id="{E9783478-2D46-2EEA-5D57-6E7C5060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37477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0" name="Rectangle 69">
            <a:extLst>
              <a:ext uri="{FF2B5EF4-FFF2-40B4-BE49-F238E27FC236}">
                <a16:creationId xmlns:a16="http://schemas.microsoft.com/office/drawing/2014/main" id="{B0B7670F-771E-4950-EBD0-6F5F832D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63725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1" name="Rectangle 70">
            <a:extLst>
              <a:ext uri="{FF2B5EF4-FFF2-40B4-BE49-F238E27FC236}">
                <a16:creationId xmlns:a16="http://schemas.microsoft.com/office/drawing/2014/main" id="{B60AA21F-C1AA-945B-9CEE-9D415DDC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946150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2" name="Rectangle 71">
            <a:extLst>
              <a:ext uri="{FF2B5EF4-FFF2-40B4-BE49-F238E27FC236}">
                <a16:creationId xmlns:a16="http://schemas.microsoft.com/office/drawing/2014/main" id="{7428307A-2743-FA3C-57C2-EA84405B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925638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3" name="Rectangle 72">
            <a:extLst>
              <a:ext uri="{FF2B5EF4-FFF2-40B4-BE49-F238E27FC236}">
                <a16:creationId xmlns:a16="http://schemas.microsoft.com/office/drawing/2014/main" id="{6B0621F7-E597-8AC9-E457-800546F2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557338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4" name="Rectangle 73">
            <a:extLst>
              <a:ext uri="{FF2B5EF4-FFF2-40B4-BE49-F238E27FC236}">
                <a16:creationId xmlns:a16="http://schemas.microsoft.com/office/drawing/2014/main" id="{16000CA6-5558-2AD2-AA11-B2465728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925638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5" name="Oval 74">
            <a:extLst>
              <a:ext uri="{FF2B5EF4-FFF2-40B4-BE49-F238E27FC236}">
                <a16:creationId xmlns:a16="http://schemas.microsoft.com/office/drawing/2014/main" id="{236007B7-3AE3-F011-DBB6-D68803B9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701675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3026" name="Group 75">
            <a:extLst>
              <a:ext uri="{FF2B5EF4-FFF2-40B4-BE49-F238E27FC236}">
                <a16:creationId xmlns:a16="http://schemas.microsoft.com/office/drawing/2014/main" id="{E881F5A2-98D5-171E-BAD1-3844DE16799D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885825"/>
            <a:ext cx="1528763" cy="1039813"/>
            <a:chOff x="3648" y="576"/>
            <a:chExt cx="1200" cy="816"/>
          </a:xfrm>
        </p:grpSpPr>
        <p:sp>
          <p:nvSpPr>
            <p:cNvPr id="43053" name="AutoShape 76">
              <a:extLst>
                <a:ext uri="{FF2B5EF4-FFF2-40B4-BE49-F238E27FC236}">
                  <a16:creationId xmlns:a16="http://schemas.microsoft.com/office/drawing/2014/main" id="{7C448E9E-DC0A-C283-0BC0-D401F71E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4" name="AutoShape 77">
              <a:extLst>
                <a:ext uri="{FF2B5EF4-FFF2-40B4-BE49-F238E27FC236}">
                  <a16:creationId xmlns:a16="http://schemas.microsoft.com/office/drawing/2014/main" id="{83639BA4-65F9-ABA1-43B6-F166BDC9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5" name="Rectangle 78">
              <a:extLst>
                <a:ext uri="{FF2B5EF4-FFF2-40B4-BE49-F238E27FC236}">
                  <a16:creationId xmlns:a16="http://schemas.microsoft.com/office/drawing/2014/main" id="{546F9043-6C98-DDC3-8C06-3ADBCFF3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6" name="Rectangle 79">
              <a:extLst>
                <a:ext uri="{FF2B5EF4-FFF2-40B4-BE49-F238E27FC236}">
                  <a16:creationId xmlns:a16="http://schemas.microsoft.com/office/drawing/2014/main" id="{B3D114DC-BA77-B0E0-BEBC-DF0FAF48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7" name="Rectangle 80">
              <a:extLst>
                <a:ext uri="{FF2B5EF4-FFF2-40B4-BE49-F238E27FC236}">
                  <a16:creationId xmlns:a16="http://schemas.microsoft.com/office/drawing/2014/main" id="{4A58A9C4-CC01-9552-FDE0-1F9265EB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8" name="Oval 81">
              <a:extLst>
                <a:ext uri="{FF2B5EF4-FFF2-40B4-BE49-F238E27FC236}">
                  <a16:creationId xmlns:a16="http://schemas.microsoft.com/office/drawing/2014/main" id="{1F37A1AD-A3B8-D5CF-A02A-27999216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7" name="Group 82">
            <a:extLst>
              <a:ext uri="{FF2B5EF4-FFF2-40B4-BE49-F238E27FC236}">
                <a16:creationId xmlns:a16="http://schemas.microsoft.com/office/drawing/2014/main" id="{102D9D32-8655-69EB-DCEC-5AB4E6D1C283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781300"/>
            <a:ext cx="1344613" cy="1284288"/>
            <a:chOff x="3792" y="2304"/>
            <a:chExt cx="1056" cy="1008"/>
          </a:xfrm>
        </p:grpSpPr>
        <p:sp>
          <p:nvSpPr>
            <p:cNvPr id="43047" name="AutoShape 83">
              <a:extLst>
                <a:ext uri="{FF2B5EF4-FFF2-40B4-BE49-F238E27FC236}">
                  <a16:creationId xmlns:a16="http://schemas.microsoft.com/office/drawing/2014/main" id="{1D22FAD1-6D73-62FF-DAA9-613FF2079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8" name="AutoShape 84">
              <a:extLst>
                <a:ext uri="{FF2B5EF4-FFF2-40B4-BE49-F238E27FC236}">
                  <a16:creationId xmlns:a16="http://schemas.microsoft.com/office/drawing/2014/main" id="{EAABE34F-6693-F714-C1D1-E823F5F6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9" name="AutoShape 85">
              <a:extLst>
                <a:ext uri="{FF2B5EF4-FFF2-40B4-BE49-F238E27FC236}">
                  <a16:creationId xmlns:a16="http://schemas.microsoft.com/office/drawing/2014/main" id="{099BBEAB-6FCF-827B-6FE6-CC76C54D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0" name="Rectangle 86">
              <a:extLst>
                <a:ext uri="{FF2B5EF4-FFF2-40B4-BE49-F238E27FC236}">
                  <a16:creationId xmlns:a16="http://schemas.microsoft.com/office/drawing/2014/main" id="{5C47B638-FA20-FF4F-9624-B35D30F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1" name="Rectangle 87">
              <a:extLst>
                <a:ext uri="{FF2B5EF4-FFF2-40B4-BE49-F238E27FC236}">
                  <a16:creationId xmlns:a16="http://schemas.microsoft.com/office/drawing/2014/main" id="{F3D07C4E-7FDF-7DE9-4B1C-D2440043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2" name="Oval 88">
              <a:extLst>
                <a:ext uri="{FF2B5EF4-FFF2-40B4-BE49-F238E27FC236}">
                  <a16:creationId xmlns:a16="http://schemas.microsoft.com/office/drawing/2014/main" id="{DFBE4F33-925E-64B1-B5B0-CC928B40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8" name="Group 89">
            <a:extLst>
              <a:ext uri="{FF2B5EF4-FFF2-40B4-BE49-F238E27FC236}">
                <a16:creationId xmlns:a16="http://schemas.microsoft.com/office/drawing/2014/main" id="{03CD2F63-34DA-1234-54D8-154ACCB7A50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881438"/>
            <a:ext cx="1162050" cy="1039812"/>
            <a:chOff x="2208" y="2928"/>
            <a:chExt cx="912" cy="816"/>
          </a:xfrm>
        </p:grpSpPr>
        <p:sp>
          <p:nvSpPr>
            <p:cNvPr id="43042" name="Rectangle 90">
              <a:extLst>
                <a:ext uri="{FF2B5EF4-FFF2-40B4-BE49-F238E27FC236}">
                  <a16:creationId xmlns:a16="http://schemas.microsoft.com/office/drawing/2014/main" id="{72D89D17-CE17-D4B5-457E-9C91E43C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3" name="Rectangle 91">
              <a:extLst>
                <a:ext uri="{FF2B5EF4-FFF2-40B4-BE49-F238E27FC236}">
                  <a16:creationId xmlns:a16="http://schemas.microsoft.com/office/drawing/2014/main" id="{0D84003D-76A6-310C-4F76-ED82ED90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4" name="Rectangle 92">
              <a:extLst>
                <a:ext uri="{FF2B5EF4-FFF2-40B4-BE49-F238E27FC236}">
                  <a16:creationId xmlns:a16="http://schemas.microsoft.com/office/drawing/2014/main" id="{080FAD7A-2759-EF90-2055-8636AFF7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5" name="Rectangle 93">
              <a:extLst>
                <a:ext uri="{FF2B5EF4-FFF2-40B4-BE49-F238E27FC236}">
                  <a16:creationId xmlns:a16="http://schemas.microsoft.com/office/drawing/2014/main" id="{3105E0A8-D912-45F9-A693-B3360C68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6" name="Oval 94">
              <a:extLst>
                <a:ext uri="{FF2B5EF4-FFF2-40B4-BE49-F238E27FC236}">
                  <a16:creationId xmlns:a16="http://schemas.microsoft.com/office/drawing/2014/main" id="{EA07A675-758C-FE4A-FBE2-CFFCEFD7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3029" name="Line 95">
            <a:extLst>
              <a:ext uri="{FF2B5EF4-FFF2-40B4-BE49-F238E27FC236}">
                <a16:creationId xmlns:a16="http://schemas.microsoft.com/office/drawing/2014/main" id="{A3273BB0-106C-3B65-EFE1-87FBE3088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2414588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96">
            <a:extLst>
              <a:ext uri="{FF2B5EF4-FFF2-40B4-BE49-F238E27FC236}">
                <a16:creationId xmlns:a16="http://schemas.microsoft.com/office/drawing/2014/main" id="{1D4CBE06-7FB2-5CEC-287C-8FCAC6A73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414588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97">
            <a:extLst>
              <a:ext uri="{FF2B5EF4-FFF2-40B4-BE49-F238E27FC236}">
                <a16:creationId xmlns:a16="http://schemas.microsoft.com/office/drawing/2014/main" id="{46401367-D540-021B-B64C-9683170E0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679575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Text Box 98">
            <a:extLst>
              <a:ext uri="{FF2B5EF4-FFF2-40B4-BE49-F238E27FC236}">
                <a16:creationId xmlns:a16="http://schemas.microsoft.com/office/drawing/2014/main" id="{FA0EDA2B-CA8F-69AB-7334-A220D6137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382838"/>
            <a:ext cx="92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33" name="Text Box 99">
            <a:extLst>
              <a:ext uri="{FF2B5EF4-FFF2-40B4-BE49-F238E27FC236}">
                <a16:creationId xmlns:a16="http://schemas.microsoft.com/office/drawing/2014/main" id="{4267289F-79CB-E57F-C5DF-53B7EC7F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722438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3034" name="Text Box 100">
            <a:extLst>
              <a:ext uri="{FF2B5EF4-FFF2-40B4-BE49-F238E27FC236}">
                <a16:creationId xmlns:a16="http://schemas.microsoft.com/office/drawing/2014/main" id="{966CFD24-2ADE-E8CD-D307-BD95A5A4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32099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3035" name="Text Box 101">
            <a:extLst>
              <a:ext uri="{FF2B5EF4-FFF2-40B4-BE49-F238E27FC236}">
                <a16:creationId xmlns:a16="http://schemas.microsoft.com/office/drawing/2014/main" id="{616DF482-57AB-0DE7-5F10-CE1A2491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47491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3036" name="Picture 129">
            <a:extLst>
              <a:ext uri="{FF2B5EF4-FFF2-40B4-BE49-F238E27FC236}">
                <a16:creationId xmlns:a16="http://schemas.microsoft.com/office/drawing/2014/main" id="{81840D96-A7A8-6140-EAA8-2E50DE96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7" name="Picture 130">
            <a:extLst>
              <a:ext uri="{FF2B5EF4-FFF2-40B4-BE49-F238E27FC236}">
                <a16:creationId xmlns:a16="http://schemas.microsoft.com/office/drawing/2014/main" id="{1593972E-1842-4300-ECBA-2FCD14CA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8" name="Picture 131">
            <a:extLst>
              <a:ext uri="{FF2B5EF4-FFF2-40B4-BE49-F238E27FC236}">
                <a16:creationId xmlns:a16="http://schemas.microsoft.com/office/drawing/2014/main" id="{FD9DA5F6-605E-5FB6-CE0D-FD91C451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346854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9" name="Picture 132">
            <a:extLst>
              <a:ext uri="{FF2B5EF4-FFF2-40B4-BE49-F238E27FC236}">
                <a16:creationId xmlns:a16="http://schemas.microsoft.com/office/drawing/2014/main" id="{EC0A50C4-1351-8F70-2094-19235946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2" y="3289103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40" name="Picture 133">
            <a:extLst>
              <a:ext uri="{FF2B5EF4-FFF2-40B4-BE49-F238E27FC236}">
                <a16:creationId xmlns:a16="http://schemas.microsoft.com/office/drawing/2014/main" id="{F808AD8C-E274-0670-967D-ED245A2D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7" y="5280893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41" name="Slayt Numarası Yer Tutucusu 1">
            <a:extLst>
              <a:ext uri="{FF2B5EF4-FFF2-40B4-BE49-F238E27FC236}">
                <a16:creationId xmlns:a16="http://schemas.microsoft.com/office/drawing/2014/main" id="{76C2CA7C-FFEF-AD1E-A159-F0430636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6AC3C-4BE3-0945-AA08-E49C8B0F48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F635-325C-E198-469A-20EF7218F4B6}"/>
              </a:ext>
            </a:extLst>
          </p:cNvPr>
          <p:cNvSpPr txBox="1"/>
          <p:nvPr/>
        </p:nvSpPr>
        <p:spPr>
          <a:xfrm>
            <a:off x="13007" y="6507759"/>
            <a:ext cx="835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Tutorial: </a:t>
            </a:r>
            <a:r>
              <a:rPr lang="en-GB" sz="1600" dirty="0">
                <a:hlinkClick r:id="rId7"/>
              </a:rPr>
              <a:t>https://machinelearningmastery.com/information-gain-and-mutual-information/</a:t>
            </a:r>
            <a:r>
              <a:rPr lang="en-GB" sz="1600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E3163-C5F4-8B43-3569-D47A8837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FA971FB-FD60-9FF9-63FC-E3A3E0EDC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Information Gain of The Attribute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1FAC450-3771-8337-F6BF-16ED55C62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105400"/>
          </a:xfrm>
        </p:spPr>
        <p:txBody>
          <a:bodyPr/>
          <a:lstStyle/>
          <a:p>
            <a:r>
              <a:rPr lang="en-US" altLang="en-US" sz="2400" dirty="0"/>
              <a:t>Attributes</a:t>
            </a:r>
            <a:endParaRPr lang="sl-SI" altLang="en-US" sz="2400" dirty="0"/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Color</a:t>
            </a:r>
            <a:r>
              <a:rPr lang="sl-SI" altLang="en-US" sz="2000" dirty="0"/>
              <a:t>) = 0.246</a:t>
            </a:r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Outline</a:t>
            </a:r>
            <a:r>
              <a:rPr lang="sl-SI" altLang="en-US" sz="2000" dirty="0"/>
              <a:t>) = 0.151</a:t>
            </a:r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Dot</a:t>
            </a:r>
            <a:r>
              <a:rPr lang="sl-SI" altLang="en-US" sz="2000" dirty="0"/>
              <a:t>) = 0.048</a:t>
            </a:r>
          </a:p>
          <a:p>
            <a:r>
              <a:rPr lang="en-US" altLang="en-US" sz="2400" dirty="0"/>
              <a:t>Heuristics: attribute with the highest gain is chosen</a:t>
            </a:r>
          </a:p>
          <a:p>
            <a:r>
              <a:rPr lang="en-US" altLang="en-US" sz="2400" dirty="0"/>
              <a:t>This heuristics is local (local minimization of impurity)</a:t>
            </a:r>
          </a:p>
          <a:p>
            <a:r>
              <a:rPr lang="en-US" altLang="en-US" sz="2400" dirty="0"/>
              <a:t>Highest IG suggests a lower entropy and a high entropy can result into lower IG</a:t>
            </a:r>
            <a:endParaRPr lang="sl-SI" altLang="en-US" sz="2400" dirty="0"/>
          </a:p>
        </p:txBody>
      </p:sp>
      <p:sp>
        <p:nvSpPr>
          <p:cNvPr id="44036" name="Slayt Numarası Yer Tutucusu 1">
            <a:extLst>
              <a:ext uri="{FF2B5EF4-FFF2-40B4-BE49-F238E27FC236}">
                <a16:creationId xmlns:a16="http://schemas.microsoft.com/office/drawing/2014/main" id="{389DE072-72A3-49AB-164E-F978C667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0A016-20B7-AE40-B1E5-CC436E13312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1BFE3-1AB3-7C88-7E74-E2E049D5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25A6241D-1C23-0D17-7812-E2D9C09524F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5088" name="AutoShape 3">
              <a:extLst>
                <a:ext uri="{FF2B5EF4-FFF2-40B4-BE49-F238E27FC236}">
                  <a16:creationId xmlns:a16="http://schemas.microsoft.com/office/drawing/2014/main" id="{D5294CE6-CA91-C4FC-0A4A-C097C670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9" name="Rectangle 4">
              <a:extLst>
                <a:ext uri="{FF2B5EF4-FFF2-40B4-BE49-F238E27FC236}">
                  <a16:creationId xmlns:a16="http://schemas.microsoft.com/office/drawing/2014/main" id="{BFC6D4F1-E918-6DEF-A92A-A280C297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0" name="AutoShape 5">
              <a:extLst>
                <a:ext uri="{FF2B5EF4-FFF2-40B4-BE49-F238E27FC236}">
                  <a16:creationId xmlns:a16="http://schemas.microsoft.com/office/drawing/2014/main" id="{5FFE5068-1624-F0F7-FBF4-0B61A87F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1" name="AutoShape 6">
              <a:extLst>
                <a:ext uri="{FF2B5EF4-FFF2-40B4-BE49-F238E27FC236}">
                  <a16:creationId xmlns:a16="http://schemas.microsoft.com/office/drawing/2014/main" id="{B9CB6C0F-C490-6F81-E097-E9ED4BFF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2" name="AutoShape 7">
              <a:extLst>
                <a:ext uri="{FF2B5EF4-FFF2-40B4-BE49-F238E27FC236}">
                  <a16:creationId xmlns:a16="http://schemas.microsoft.com/office/drawing/2014/main" id="{E836B200-6E33-AE6B-8BFC-76D5F04D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3" name="AutoShape 8">
              <a:extLst>
                <a:ext uri="{FF2B5EF4-FFF2-40B4-BE49-F238E27FC236}">
                  <a16:creationId xmlns:a16="http://schemas.microsoft.com/office/drawing/2014/main" id="{64826D18-B097-254F-620B-C2286B85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4" name="Rectangle 9">
              <a:extLst>
                <a:ext uri="{FF2B5EF4-FFF2-40B4-BE49-F238E27FC236}">
                  <a16:creationId xmlns:a16="http://schemas.microsoft.com/office/drawing/2014/main" id="{91AEE95F-3B01-CE7A-8779-FD746D6F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5" name="Rectangle 10">
              <a:extLst>
                <a:ext uri="{FF2B5EF4-FFF2-40B4-BE49-F238E27FC236}">
                  <a16:creationId xmlns:a16="http://schemas.microsoft.com/office/drawing/2014/main" id="{34E7D56F-3058-3038-DC0E-F5578007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6" name="Rectangle 11">
              <a:extLst>
                <a:ext uri="{FF2B5EF4-FFF2-40B4-BE49-F238E27FC236}">
                  <a16:creationId xmlns:a16="http://schemas.microsoft.com/office/drawing/2014/main" id="{34FD9B1C-EBB6-ECC6-39E9-B11C4C3A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7" name="Rectangle 12">
              <a:extLst>
                <a:ext uri="{FF2B5EF4-FFF2-40B4-BE49-F238E27FC236}">
                  <a16:creationId xmlns:a16="http://schemas.microsoft.com/office/drawing/2014/main" id="{EB52B1F4-7B69-D9D6-E1F3-A92343B3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8" name="Rectangle 13">
              <a:extLst>
                <a:ext uri="{FF2B5EF4-FFF2-40B4-BE49-F238E27FC236}">
                  <a16:creationId xmlns:a16="http://schemas.microsoft.com/office/drawing/2014/main" id="{71C88983-E6D4-AC47-D6FF-25913AFC0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9" name="Rectangle 14">
              <a:extLst>
                <a:ext uri="{FF2B5EF4-FFF2-40B4-BE49-F238E27FC236}">
                  <a16:creationId xmlns:a16="http://schemas.microsoft.com/office/drawing/2014/main" id="{D2D6DCFA-C492-D8D6-1473-106E2D25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0" name="Rectangle 15">
              <a:extLst>
                <a:ext uri="{FF2B5EF4-FFF2-40B4-BE49-F238E27FC236}">
                  <a16:creationId xmlns:a16="http://schemas.microsoft.com/office/drawing/2014/main" id="{751C098C-D7F8-3263-EAA0-0EE748A3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1" name="Rectangle 16">
              <a:extLst>
                <a:ext uri="{FF2B5EF4-FFF2-40B4-BE49-F238E27FC236}">
                  <a16:creationId xmlns:a16="http://schemas.microsoft.com/office/drawing/2014/main" id="{EE3FF4ED-5807-55A3-BD05-8C475B7B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2" name="Oval 17">
              <a:extLst>
                <a:ext uri="{FF2B5EF4-FFF2-40B4-BE49-F238E27FC236}">
                  <a16:creationId xmlns:a16="http://schemas.microsoft.com/office/drawing/2014/main" id="{F5D8E1CE-8FA2-58B3-BCA9-C692D70A6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59" name="Group 18">
            <a:extLst>
              <a:ext uri="{FF2B5EF4-FFF2-40B4-BE49-F238E27FC236}">
                <a16:creationId xmlns:a16="http://schemas.microsoft.com/office/drawing/2014/main" id="{A0EE936E-1287-79AC-098E-4BCDED4E693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5082" name="AutoShape 19">
              <a:extLst>
                <a:ext uri="{FF2B5EF4-FFF2-40B4-BE49-F238E27FC236}">
                  <a16:creationId xmlns:a16="http://schemas.microsoft.com/office/drawing/2014/main" id="{1FCA3889-10E4-A4D5-CEDC-314A1F45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3" name="AutoShape 20">
              <a:extLst>
                <a:ext uri="{FF2B5EF4-FFF2-40B4-BE49-F238E27FC236}">
                  <a16:creationId xmlns:a16="http://schemas.microsoft.com/office/drawing/2014/main" id="{E3F7083D-9718-05CE-22F7-65A1872F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4" name="Rectangle 21">
              <a:extLst>
                <a:ext uri="{FF2B5EF4-FFF2-40B4-BE49-F238E27FC236}">
                  <a16:creationId xmlns:a16="http://schemas.microsoft.com/office/drawing/2014/main" id="{92D74B3E-1688-BE7A-EC53-5BD8A903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5" name="Rectangle 22">
              <a:extLst>
                <a:ext uri="{FF2B5EF4-FFF2-40B4-BE49-F238E27FC236}">
                  <a16:creationId xmlns:a16="http://schemas.microsoft.com/office/drawing/2014/main" id="{8BCB3E2E-471E-73CF-DDF9-DD8FDFB7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6" name="Rectangle 23">
              <a:extLst>
                <a:ext uri="{FF2B5EF4-FFF2-40B4-BE49-F238E27FC236}">
                  <a16:creationId xmlns:a16="http://schemas.microsoft.com/office/drawing/2014/main" id="{E55FB8E4-B091-BC0E-F0D7-35C284C0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7" name="Oval 24">
              <a:extLst>
                <a:ext uri="{FF2B5EF4-FFF2-40B4-BE49-F238E27FC236}">
                  <a16:creationId xmlns:a16="http://schemas.microsoft.com/office/drawing/2014/main" id="{EDFBFCE3-48B8-139E-1E90-94A2EA6A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60" name="Group 25">
            <a:extLst>
              <a:ext uri="{FF2B5EF4-FFF2-40B4-BE49-F238E27FC236}">
                <a16:creationId xmlns:a16="http://schemas.microsoft.com/office/drawing/2014/main" id="{15062AA9-C253-C32E-033F-F2679338D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5076" name="AutoShape 26">
              <a:extLst>
                <a:ext uri="{FF2B5EF4-FFF2-40B4-BE49-F238E27FC236}">
                  <a16:creationId xmlns:a16="http://schemas.microsoft.com/office/drawing/2014/main" id="{329BBABA-E75A-C95D-0EE1-96376141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7" name="AutoShape 27">
              <a:extLst>
                <a:ext uri="{FF2B5EF4-FFF2-40B4-BE49-F238E27FC236}">
                  <a16:creationId xmlns:a16="http://schemas.microsoft.com/office/drawing/2014/main" id="{D8C684B8-2DD3-886D-774D-D7EA8A6F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8" name="AutoShape 28">
              <a:extLst>
                <a:ext uri="{FF2B5EF4-FFF2-40B4-BE49-F238E27FC236}">
                  <a16:creationId xmlns:a16="http://schemas.microsoft.com/office/drawing/2014/main" id="{57C57C67-BAB3-88C2-9B8E-8E0A255B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9" name="Rectangle 29">
              <a:extLst>
                <a:ext uri="{FF2B5EF4-FFF2-40B4-BE49-F238E27FC236}">
                  <a16:creationId xmlns:a16="http://schemas.microsoft.com/office/drawing/2014/main" id="{56DC84CF-12DA-FF61-0497-6CB1006E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0" name="Rectangle 30">
              <a:extLst>
                <a:ext uri="{FF2B5EF4-FFF2-40B4-BE49-F238E27FC236}">
                  <a16:creationId xmlns:a16="http://schemas.microsoft.com/office/drawing/2014/main" id="{BA440CC4-4880-9B0E-1BEB-B0B81256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1" name="Oval 31">
              <a:extLst>
                <a:ext uri="{FF2B5EF4-FFF2-40B4-BE49-F238E27FC236}">
                  <a16:creationId xmlns:a16="http://schemas.microsoft.com/office/drawing/2014/main" id="{55C6E71B-3056-2E2C-06F5-E8792166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61" name="Group 32">
            <a:extLst>
              <a:ext uri="{FF2B5EF4-FFF2-40B4-BE49-F238E27FC236}">
                <a16:creationId xmlns:a16="http://schemas.microsoft.com/office/drawing/2014/main" id="{F7A41C25-C2E2-F256-024C-B0EFB285887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5071" name="Rectangle 33">
              <a:extLst>
                <a:ext uri="{FF2B5EF4-FFF2-40B4-BE49-F238E27FC236}">
                  <a16:creationId xmlns:a16="http://schemas.microsoft.com/office/drawing/2014/main" id="{BB403CBE-7F05-7AB0-4139-9FD294C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2" name="Rectangle 34">
              <a:extLst>
                <a:ext uri="{FF2B5EF4-FFF2-40B4-BE49-F238E27FC236}">
                  <a16:creationId xmlns:a16="http://schemas.microsoft.com/office/drawing/2014/main" id="{2B18E2E7-F441-A41B-257A-626C27A0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3" name="Rectangle 35">
              <a:extLst>
                <a:ext uri="{FF2B5EF4-FFF2-40B4-BE49-F238E27FC236}">
                  <a16:creationId xmlns:a16="http://schemas.microsoft.com/office/drawing/2014/main" id="{32BB72D6-D26E-4F1F-C325-4DD8F9C90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4" name="Rectangle 36">
              <a:extLst>
                <a:ext uri="{FF2B5EF4-FFF2-40B4-BE49-F238E27FC236}">
                  <a16:creationId xmlns:a16="http://schemas.microsoft.com/office/drawing/2014/main" id="{842644B2-A99C-1E98-2506-82D2E6C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5" name="Oval 37">
              <a:extLst>
                <a:ext uri="{FF2B5EF4-FFF2-40B4-BE49-F238E27FC236}">
                  <a16:creationId xmlns:a16="http://schemas.microsoft.com/office/drawing/2014/main" id="{17DE2D78-6BDE-5AD3-8A50-DD4A6DF2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5062" name="Line 38">
            <a:extLst>
              <a:ext uri="{FF2B5EF4-FFF2-40B4-BE49-F238E27FC236}">
                <a16:creationId xmlns:a16="http://schemas.microsoft.com/office/drawing/2014/main" id="{DD12692E-70D0-A2B6-09FE-ED0A16B5F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39">
            <a:extLst>
              <a:ext uri="{FF2B5EF4-FFF2-40B4-BE49-F238E27FC236}">
                <a16:creationId xmlns:a16="http://schemas.microsoft.com/office/drawing/2014/main" id="{999EF683-2B9C-8F31-783D-9D8C28A7B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0">
            <a:extLst>
              <a:ext uri="{FF2B5EF4-FFF2-40B4-BE49-F238E27FC236}">
                <a16:creationId xmlns:a16="http://schemas.microsoft.com/office/drawing/2014/main" id="{36DBB9BF-DC48-B9F2-CC42-0090A0735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41">
            <a:extLst>
              <a:ext uri="{FF2B5EF4-FFF2-40B4-BE49-F238E27FC236}">
                <a16:creationId xmlns:a16="http://schemas.microsoft.com/office/drawing/2014/main" id="{3EE46A8E-0B78-82D5-1E6A-E62FA5FD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5066" name="Text Box 42">
            <a:extLst>
              <a:ext uri="{FF2B5EF4-FFF2-40B4-BE49-F238E27FC236}">
                <a16:creationId xmlns:a16="http://schemas.microsoft.com/office/drawing/2014/main" id="{A9DEDF1E-F0FE-55CC-3DC8-7FC18B20E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5067" name="Text Box 43">
            <a:extLst>
              <a:ext uri="{FF2B5EF4-FFF2-40B4-BE49-F238E27FC236}">
                <a16:creationId xmlns:a16="http://schemas.microsoft.com/office/drawing/2014/main" id="{E9361BEB-33E5-CC33-AD85-84ED0299B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5068" name="Text Box 44">
            <a:extLst>
              <a:ext uri="{FF2B5EF4-FFF2-40B4-BE49-F238E27FC236}">
                <a16:creationId xmlns:a16="http://schemas.microsoft.com/office/drawing/2014/main" id="{37BD2C6B-879E-2BA5-71D8-E3B17C26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sp>
        <p:nvSpPr>
          <p:cNvPr id="881709" name="Rectangle 45">
            <a:extLst>
              <a:ext uri="{FF2B5EF4-FFF2-40B4-BE49-F238E27FC236}">
                <a16:creationId xmlns:a16="http://schemas.microsoft.com/office/drawing/2014/main" id="{6ED15BFD-A648-490A-8FD1-2100A457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5013325"/>
            <a:ext cx="5638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2400">
                <a:solidFill>
                  <a:srgbClr val="000099"/>
                </a:solidFill>
              </a:rPr>
              <a:t>Gain(</a:t>
            </a:r>
            <a:r>
              <a:rPr lang="en-US" altLang="en-US" sz="2400">
                <a:solidFill>
                  <a:srgbClr val="000099"/>
                </a:solidFill>
              </a:rPr>
              <a:t>Outline</a:t>
            </a:r>
            <a:r>
              <a:rPr lang="sl-SI" altLang="en-US" sz="2400">
                <a:solidFill>
                  <a:srgbClr val="000099"/>
                </a:solidFill>
              </a:rPr>
              <a:t>) = 0.971 – 0 = 0.971 bits</a:t>
            </a:r>
          </a:p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2400">
                <a:solidFill>
                  <a:srgbClr val="000099"/>
                </a:solidFill>
              </a:rPr>
              <a:t>Gain(</a:t>
            </a:r>
            <a:r>
              <a:rPr lang="en-US" altLang="en-US" sz="2400">
                <a:solidFill>
                  <a:srgbClr val="000099"/>
                </a:solidFill>
              </a:rPr>
              <a:t>Dot</a:t>
            </a:r>
            <a:r>
              <a:rPr lang="sl-SI" altLang="en-US" sz="2400">
                <a:solidFill>
                  <a:srgbClr val="000099"/>
                </a:solidFill>
              </a:rPr>
              <a:t>) = 0.971 – 0.951 = 0.020 bits</a:t>
            </a:r>
            <a:endParaRPr lang="en-US" altLang="en-US" sz="2400">
              <a:solidFill>
                <a:srgbClr val="000099"/>
              </a:solidFill>
            </a:endParaRPr>
          </a:p>
        </p:txBody>
      </p:sp>
      <p:sp>
        <p:nvSpPr>
          <p:cNvPr id="45070" name="Slayt Numarası Yer Tutucusu 1">
            <a:extLst>
              <a:ext uri="{FF2B5EF4-FFF2-40B4-BE49-F238E27FC236}">
                <a16:creationId xmlns:a16="http://schemas.microsoft.com/office/drawing/2014/main" id="{40F60AA9-4475-6576-5422-7BB98AA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99837-6272-A043-B457-27BE02542C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ECAD2-BEFF-DDF2-2F0B-03C3AB8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0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026">
            <a:extLst>
              <a:ext uri="{FF2B5EF4-FFF2-40B4-BE49-F238E27FC236}">
                <a16:creationId xmlns:a16="http://schemas.microsoft.com/office/drawing/2014/main" id="{7C06A663-945B-94F6-C5AF-D998585C3D3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6126" name="AutoShape 1027">
              <a:extLst>
                <a:ext uri="{FF2B5EF4-FFF2-40B4-BE49-F238E27FC236}">
                  <a16:creationId xmlns:a16="http://schemas.microsoft.com/office/drawing/2014/main" id="{58986D0D-637A-38A6-5651-2BBD22769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7" name="Rectangle 1028">
              <a:extLst>
                <a:ext uri="{FF2B5EF4-FFF2-40B4-BE49-F238E27FC236}">
                  <a16:creationId xmlns:a16="http://schemas.microsoft.com/office/drawing/2014/main" id="{06369817-29EB-3CD0-2A46-7F748F6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8" name="AutoShape 1029">
              <a:extLst>
                <a:ext uri="{FF2B5EF4-FFF2-40B4-BE49-F238E27FC236}">
                  <a16:creationId xmlns:a16="http://schemas.microsoft.com/office/drawing/2014/main" id="{F2B04E41-7396-43AD-BD84-2F82777D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9" name="AutoShape 1030">
              <a:extLst>
                <a:ext uri="{FF2B5EF4-FFF2-40B4-BE49-F238E27FC236}">
                  <a16:creationId xmlns:a16="http://schemas.microsoft.com/office/drawing/2014/main" id="{BB6F7896-D08C-29DA-586E-40C93A90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0" name="AutoShape 1031">
              <a:extLst>
                <a:ext uri="{FF2B5EF4-FFF2-40B4-BE49-F238E27FC236}">
                  <a16:creationId xmlns:a16="http://schemas.microsoft.com/office/drawing/2014/main" id="{C54006D3-5947-81EF-C2BA-128203DEC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1" name="AutoShape 1032">
              <a:extLst>
                <a:ext uri="{FF2B5EF4-FFF2-40B4-BE49-F238E27FC236}">
                  <a16:creationId xmlns:a16="http://schemas.microsoft.com/office/drawing/2014/main" id="{7A05A388-2B96-2C70-3B19-F6790C8B5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2" name="Rectangle 1033">
              <a:extLst>
                <a:ext uri="{FF2B5EF4-FFF2-40B4-BE49-F238E27FC236}">
                  <a16:creationId xmlns:a16="http://schemas.microsoft.com/office/drawing/2014/main" id="{F455E95A-1694-4B72-A878-01063A75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3" name="Rectangle 1034">
              <a:extLst>
                <a:ext uri="{FF2B5EF4-FFF2-40B4-BE49-F238E27FC236}">
                  <a16:creationId xmlns:a16="http://schemas.microsoft.com/office/drawing/2014/main" id="{DBFDBF58-C8EA-7497-13D5-6E29B219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4" name="Rectangle 1035">
              <a:extLst>
                <a:ext uri="{FF2B5EF4-FFF2-40B4-BE49-F238E27FC236}">
                  <a16:creationId xmlns:a16="http://schemas.microsoft.com/office/drawing/2014/main" id="{603215D6-6585-3608-54DF-4DFEC2A5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5" name="Rectangle 1036">
              <a:extLst>
                <a:ext uri="{FF2B5EF4-FFF2-40B4-BE49-F238E27FC236}">
                  <a16:creationId xmlns:a16="http://schemas.microsoft.com/office/drawing/2014/main" id="{BACF679F-4AE3-2425-E922-843BA7AD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6" name="Rectangle 1037">
              <a:extLst>
                <a:ext uri="{FF2B5EF4-FFF2-40B4-BE49-F238E27FC236}">
                  <a16:creationId xmlns:a16="http://schemas.microsoft.com/office/drawing/2014/main" id="{7A40FFC2-8633-83B8-3131-89954003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7" name="Rectangle 1038">
              <a:extLst>
                <a:ext uri="{FF2B5EF4-FFF2-40B4-BE49-F238E27FC236}">
                  <a16:creationId xmlns:a16="http://schemas.microsoft.com/office/drawing/2014/main" id="{0B13E218-9BA6-E3C6-AA73-AB2F0D54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8" name="Rectangle 1039">
              <a:extLst>
                <a:ext uri="{FF2B5EF4-FFF2-40B4-BE49-F238E27FC236}">
                  <a16:creationId xmlns:a16="http://schemas.microsoft.com/office/drawing/2014/main" id="{0F855EB9-5466-9663-7662-10C44C0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9" name="Rectangle 1040">
              <a:extLst>
                <a:ext uri="{FF2B5EF4-FFF2-40B4-BE49-F238E27FC236}">
                  <a16:creationId xmlns:a16="http://schemas.microsoft.com/office/drawing/2014/main" id="{4068DE80-0BF8-8B43-0307-67EC61AF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40" name="Oval 1041">
              <a:extLst>
                <a:ext uri="{FF2B5EF4-FFF2-40B4-BE49-F238E27FC236}">
                  <a16:creationId xmlns:a16="http://schemas.microsoft.com/office/drawing/2014/main" id="{B2858363-C4F8-C297-98C0-20E4C19F6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3" name="Group 1042">
            <a:extLst>
              <a:ext uri="{FF2B5EF4-FFF2-40B4-BE49-F238E27FC236}">
                <a16:creationId xmlns:a16="http://schemas.microsoft.com/office/drawing/2014/main" id="{A8ABD099-525D-2168-0344-3AAAB68A2FF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6120" name="AutoShape 1043">
              <a:extLst>
                <a:ext uri="{FF2B5EF4-FFF2-40B4-BE49-F238E27FC236}">
                  <a16:creationId xmlns:a16="http://schemas.microsoft.com/office/drawing/2014/main" id="{35E96F8B-09CF-C3B3-78A1-3BD054FA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1" name="AutoShape 1044">
              <a:extLst>
                <a:ext uri="{FF2B5EF4-FFF2-40B4-BE49-F238E27FC236}">
                  <a16:creationId xmlns:a16="http://schemas.microsoft.com/office/drawing/2014/main" id="{6D4CF78C-9B13-8220-2A9B-2AE2D854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2" name="Rectangle 1045">
              <a:extLst>
                <a:ext uri="{FF2B5EF4-FFF2-40B4-BE49-F238E27FC236}">
                  <a16:creationId xmlns:a16="http://schemas.microsoft.com/office/drawing/2014/main" id="{B33763C7-6463-7757-333C-B99D204D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3" name="Rectangle 1046">
              <a:extLst>
                <a:ext uri="{FF2B5EF4-FFF2-40B4-BE49-F238E27FC236}">
                  <a16:creationId xmlns:a16="http://schemas.microsoft.com/office/drawing/2014/main" id="{EF70AEE0-196C-5597-2D52-EC7C46368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4" name="Rectangle 1047">
              <a:extLst>
                <a:ext uri="{FF2B5EF4-FFF2-40B4-BE49-F238E27FC236}">
                  <a16:creationId xmlns:a16="http://schemas.microsoft.com/office/drawing/2014/main" id="{761812B5-2B1A-C06A-63D3-7C1CB46B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5" name="Oval 1048">
              <a:extLst>
                <a:ext uri="{FF2B5EF4-FFF2-40B4-BE49-F238E27FC236}">
                  <a16:creationId xmlns:a16="http://schemas.microsoft.com/office/drawing/2014/main" id="{A9F7749E-0790-43F5-FC1E-3E10737F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4" name="Group 1049">
            <a:extLst>
              <a:ext uri="{FF2B5EF4-FFF2-40B4-BE49-F238E27FC236}">
                <a16:creationId xmlns:a16="http://schemas.microsoft.com/office/drawing/2014/main" id="{D366A902-64B1-E8BA-66A0-601706D3D53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6114" name="AutoShape 1050">
              <a:extLst>
                <a:ext uri="{FF2B5EF4-FFF2-40B4-BE49-F238E27FC236}">
                  <a16:creationId xmlns:a16="http://schemas.microsoft.com/office/drawing/2014/main" id="{1A46E7C6-237A-A1F1-ACBB-55F5B275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5" name="AutoShape 1051">
              <a:extLst>
                <a:ext uri="{FF2B5EF4-FFF2-40B4-BE49-F238E27FC236}">
                  <a16:creationId xmlns:a16="http://schemas.microsoft.com/office/drawing/2014/main" id="{51E58264-0721-C8EB-0C33-07CA85E3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6" name="AutoShape 1052">
              <a:extLst>
                <a:ext uri="{FF2B5EF4-FFF2-40B4-BE49-F238E27FC236}">
                  <a16:creationId xmlns:a16="http://schemas.microsoft.com/office/drawing/2014/main" id="{E098F79D-2542-4091-B179-EEAC8C7C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7" name="Rectangle 1053">
              <a:extLst>
                <a:ext uri="{FF2B5EF4-FFF2-40B4-BE49-F238E27FC236}">
                  <a16:creationId xmlns:a16="http://schemas.microsoft.com/office/drawing/2014/main" id="{FB49F822-8EF8-A9C1-F34C-05B3A88D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8" name="Rectangle 1054">
              <a:extLst>
                <a:ext uri="{FF2B5EF4-FFF2-40B4-BE49-F238E27FC236}">
                  <a16:creationId xmlns:a16="http://schemas.microsoft.com/office/drawing/2014/main" id="{642DDA38-9F4E-BE16-DD85-1C57EDFC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9" name="Oval 1055">
              <a:extLst>
                <a:ext uri="{FF2B5EF4-FFF2-40B4-BE49-F238E27FC236}">
                  <a16:creationId xmlns:a16="http://schemas.microsoft.com/office/drawing/2014/main" id="{33D258EA-293D-5A92-8C54-B85BE2EA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5" name="Group 1056">
            <a:extLst>
              <a:ext uri="{FF2B5EF4-FFF2-40B4-BE49-F238E27FC236}">
                <a16:creationId xmlns:a16="http://schemas.microsoft.com/office/drawing/2014/main" id="{D01463DD-D668-E95F-83AA-538696ADFF1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6109" name="Rectangle 1057">
              <a:extLst>
                <a:ext uri="{FF2B5EF4-FFF2-40B4-BE49-F238E27FC236}">
                  <a16:creationId xmlns:a16="http://schemas.microsoft.com/office/drawing/2014/main" id="{DFE37187-EEB5-9A68-DBD0-1FD274B9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0" name="Rectangle 1058">
              <a:extLst>
                <a:ext uri="{FF2B5EF4-FFF2-40B4-BE49-F238E27FC236}">
                  <a16:creationId xmlns:a16="http://schemas.microsoft.com/office/drawing/2014/main" id="{77AF3A01-373D-2504-2F9B-7540CAC2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1" name="Rectangle 1059">
              <a:extLst>
                <a:ext uri="{FF2B5EF4-FFF2-40B4-BE49-F238E27FC236}">
                  <a16:creationId xmlns:a16="http://schemas.microsoft.com/office/drawing/2014/main" id="{74A611B4-43C2-90C0-2A54-79D5C1A8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2" name="Rectangle 1060">
              <a:extLst>
                <a:ext uri="{FF2B5EF4-FFF2-40B4-BE49-F238E27FC236}">
                  <a16:creationId xmlns:a16="http://schemas.microsoft.com/office/drawing/2014/main" id="{C91A6214-8D14-BDD0-4010-801281792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3" name="Oval 1061">
              <a:extLst>
                <a:ext uri="{FF2B5EF4-FFF2-40B4-BE49-F238E27FC236}">
                  <a16:creationId xmlns:a16="http://schemas.microsoft.com/office/drawing/2014/main" id="{F572DBC6-165A-FF0A-1942-BFAF4DC5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6086" name="Line 1062">
            <a:extLst>
              <a:ext uri="{FF2B5EF4-FFF2-40B4-BE49-F238E27FC236}">
                <a16:creationId xmlns:a16="http://schemas.microsoft.com/office/drawing/2014/main" id="{752FFC45-3018-6FDA-B966-705424854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1063">
            <a:extLst>
              <a:ext uri="{FF2B5EF4-FFF2-40B4-BE49-F238E27FC236}">
                <a16:creationId xmlns:a16="http://schemas.microsoft.com/office/drawing/2014/main" id="{A70795A1-A6CB-D039-B6AA-636C6C9E0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1064">
            <a:extLst>
              <a:ext uri="{FF2B5EF4-FFF2-40B4-BE49-F238E27FC236}">
                <a16:creationId xmlns:a16="http://schemas.microsoft.com/office/drawing/2014/main" id="{45D4FE0D-FC84-ABFD-CCD5-06AC92A29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1065">
            <a:extLst>
              <a:ext uri="{FF2B5EF4-FFF2-40B4-BE49-F238E27FC236}">
                <a16:creationId xmlns:a16="http://schemas.microsoft.com/office/drawing/2014/main" id="{0CB52B50-939B-2087-1E66-2DE876CA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6090" name="Text Box 1066">
            <a:extLst>
              <a:ext uri="{FF2B5EF4-FFF2-40B4-BE49-F238E27FC236}">
                <a16:creationId xmlns:a16="http://schemas.microsoft.com/office/drawing/2014/main" id="{E140F11D-5B9D-C5FC-F089-E3666424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6091" name="Text Box 1067">
            <a:extLst>
              <a:ext uri="{FF2B5EF4-FFF2-40B4-BE49-F238E27FC236}">
                <a16:creationId xmlns:a16="http://schemas.microsoft.com/office/drawing/2014/main" id="{D2257A7D-E044-C733-DDE4-A3FD1AD7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6092" name="Text Box 1068">
            <a:extLst>
              <a:ext uri="{FF2B5EF4-FFF2-40B4-BE49-F238E27FC236}">
                <a16:creationId xmlns:a16="http://schemas.microsoft.com/office/drawing/2014/main" id="{156D6130-3484-504F-17E6-42D9E0D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grpSp>
        <p:nvGrpSpPr>
          <p:cNvPr id="46093" name="Group 1069">
            <a:extLst>
              <a:ext uri="{FF2B5EF4-FFF2-40B4-BE49-F238E27FC236}">
                <a16:creationId xmlns:a16="http://schemas.microsoft.com/office/drawing/2014/main" id="{801CEB4E-5436-C02C-9C34-F51E0C476E8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1143000" cy="990600"/>
            <a:chOff x="3696" y="2592"/>
            <a:chExt cx="720" cy="624"/>
          </a:xfrm>
        </p:grpSpPr>
        <p:sp>
          <p:nvSpPr>
            <p:cNvPr id="46106" name="Rectangle 1070">
              <a:extLst>
                <a:ext uri="{FF2B5EF4-FFF2-40B4-BE49-F238E27FC236}">
                  <a16:creationId xmlns:a16="http://schemas.microsoft.com/office/drawing/2014/main" id="{9F93482F-20D6-61C0-0C68-9B7A447E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7" name="Rectangle 1071">
              <a:extLst>
                <a:ext uri="{FF2B5EF4-FFF2-40B4-BE49-F238E27FC236}">
                  <a16:creationId xmlns:a16="http://schemas.microsoft.com/office/drawing/2014/main" id="{4F976691-F487-AC7B-83F8-468B2D92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8" name="Oval 1072">
              <a:extLst>
                <a:ext uri="{FF2B5EF4-FFF2-40B4-BE49-F238E27FC236}">
                  <a16:creationId xmlns:a16="http://schemas.microsoft.com/office/drawing/2014/main" id="{CCFA4CEF-577F-CE6E-8424-8BFB8D5B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94" name="Group 1073">
            <a:extLst>
              <a:ext uri="{FF2B5EF4-FFF2-40B4-BE49-F238E27FC236}">
                <a16:creationId xmlns:a16="http://schemas.microsoft.com/office/drawing/2014/main" id="{579FFCED-3347-13A8-359D-179A47FE9EF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486400"/>
            <a:ext cx="1447800" cy="1066800"/>
            <a:chOff x="2304" y="3216"/>
            <a:chExt cx="912" cy="672"/>
          </a:xfrm>
        </p:grpSpPr>
        <p:sp>
          <p:nvSpPr>
            <p:cNvPr id="46102" name="AutoShape 1074">
              <a:extLst>
                <a:ext uri="{FF2B5EF4-FFF2-40B4-BE49-F238E27FC236}">
                  <a16:creationId xmlns:a16="http://schemas.microsoft.com/office/drawing/2014/main" id="{CC04271D-F1B9-B6D1-8515-F19C8396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3" name="AutoShape 1075">
              <a:extLst>
                <a:ext uri="{FF2B5EF4-FFF2-40B4-BE49-F238E27FC236}">
                  <a16:creationId xmlns:a16="http://schemas.microsoft.com/office/drawing/2014/main" id="{3EF462B6-A9C0-656C-1594-A92A5A3F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4" name="AutoShape 1076">
              <a:extLst>
                <a:ext uri="{FF2B5EF4-FFF2-40B4-BE49-F238E27FC236}">
                  <a16:creationId xmlns:a16="http://schemas.microsoft.com/office/drawing/2014/main" id="{229DC026-13B1-8797-5B8A-C52744AE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5" name="Oval 1077">
              <a:extLst>
                <a:ext uri="{FF2B5EF4-FFF2-40B4-BE49-F238E27FC236}">
                  <a16:creationId xmlns:a16="http://schemas.microsoft.com/office/drawing/2014/main" id="{2563E12B-2E07-B69B-E66D-F1861678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6095" name="Line 1078">
            <a:extLst>
              <a:ext uri="{FF2B5EF4-FFF2-40B4-BE49-F238E27FC236}">
                <a16:creationId xmlns:a16="http://schemas.microsoft.com/office/drawing/2014/main" id="{DEEC23D8-C459-6172-B07D-DEF2FAF7C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079">
            <a:extLst>
              <a:ext uri="{FF2B5EF4-FFF2-40B4-BE49-F238E27FC236}">
                <a16:creationId xmlns:a16="http://schemas.microsoft.com/office/drawing/2014/main" id="{3DA4BE46-0B18-BCDA-FDAC-C1B5BCD1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Text Box 1080">
            <a:extLst>
              <a:ext uri="{FF2B5EF4-FFF2-40B4-BE49-F238E27FC236}">
                <a16:creationId xmlns:a16="http://schemas.microsoft.com/office/drawing/2014/main" id="{053F8C4A-EE5B-EA95-2519-3A8A3E24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8482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Outline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6098" name="Text Box 1081">
            <a:extLst>
              <a:ext uri="{FF2B5EF4-FFF2-40B4-BE49-F238E27FC236}">
                <a16:creationId xmlns:a16="http://schemas.microsoft.com/office/drawing/2014/main" id="{AF8BE363-E00A-615B-2DEC-8E53B701C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dashed</a:t>
            </a:r>
          </a:p>
        </p:txBody>
      </p:sp>
      <p:sp>
        <p:nvSpPr>
          <p:cNvPr id="46099" name="Text Box 1082">
            <a:extLst>
              <a:ext uri="{FF2B5EF4-FFF2-40B4-BE49-F238E27FC236}">
                <a16:creationId xmlns:a16="http://schemas.microsoft.com/office/drawing/2014/main" id="{CD3E303D-836C-98AB-4079-301A43AAA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solid</a:t>
            </a:r>
          </a:p>
        </p:txBody>
      </p:sp>
      <p:sp>
        <p:nvSpPr>
          <p:cNvPr id="882747" name="Rectangle 1083">
            <a:extLst>
              <a:ext uri="{FF2B5EF4-FFF2-40B4-BE49-F238E27FC236}">
                <a16:creationId xmlns:a16="http://schemas.microsoft.com/office/drawing/2014/main" id="{117671A1-ADCD-F3C9-F36B-A2F15C1C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1800">
                <a:solidFill>
                  <a:srgbClr val="000099"/>
                </a:solidFill>
              </a:rPr>
              <a:t>Gain(</a:t>
            </a:r>
            <a:r>
              <a:rPr lang="en-US" altLang="en-US" sz="1800">
                <a:solidFill>
                  <a:srgbClr val="000099"/>
                </a:solidFill>
              </a:rPr>
              <a:t>Outline</a:t>
            </a:r>
            <a:r>
              <a:rPr lang="sl-SI" altLang="en-US" sz="1800">
                <a:solidFill>
                  <a:srgbClr val="000099"/>
                </a:solidFill>
              </a:rPr>
              <a:t>) = 0.971 – 0.951 = 0.020 bits</a:t>
            </a:r>
          </a:p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1800">
                <a:solidFill>
                  <a:srgbClr val="000099"/>
                </a:solidFill>
              </a:rPr>
              <a:t>Gain(</a:t>
            </a:r>
            <a:r>
              <a:rPr lang="en-US" altLang="en-US" sz="1800">
                <a:solidFill>
                  <a:srgbClr val="000099"/>
                </a:solidFill>
              </a:rPr>
              <a:t>Dot</a:t>
            </a:r>
            <a:r>
              <a:rPr lang="sl-SI" altLang="en-US" sz="1800">
                <a:solidFill>
                  <a:srgbClr val="000099"/>
                </a:solidFill>
              </a:rPr>
              <a:t>) = 0.971 – 0 = 0.971 bits</a:t>
            </a:r>
            <a:endParaRPr lang="en-US" altLang="en-US" sz="1800">
              <a:solidFill>
                <a:srgbClr val="000099"/>
              </a:solidFill>
            </a:endParaRPr>
          </a:p>
        </p:txBody>
      </p:sp>
      <p:sp>
        <p:nvSpPr>
          <p:cNvPr id="46101" name="Slayt Numarası Yer Tutucusu 1">
            <a:extLst>
              <a:ext uri="{FF2B5EF4-FFF2-40B4-BE49-F238E27FC236}">
                <a16:creationId xmlns:a16="http://schemas.microsoft.com/office/drawing/2014/main" id="{00E0232B-50D7-F090-1021-06F526EE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A40C4-CECF-B04D-97D0-35F2735F84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9BB1C-BCD4-93D5-B3D1-E0939EAA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34D20D94-7323-0222-696F-4D2E474CB21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7161" name="AutoShape 3">
              <a:extLst>
                <a:ext uri="{FF2B5EF4-FFF2-40B4-BE49-F238E27FC236}">
                  <a16:creationId xmlns:a16="http://schemas.microsoft.com/office/drawing/2014/main" id="{543665A7-D5CD-EEEE-3096-025D6E50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2" name="Rectangle 4">
              <a:extLst>
                <a:ext uri="{FF2B5EF4-FFF2-40B4-BE49-F238E27FC236}">
                  <a16:creationId xmlns:a16="http://schemas.microsoft.com/office/drawing/2014/main" id="{86788223-051F-DE30-6F4F-A73C7DBB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3" name="AutoShape 5">
              <a:extLst>
                <a:ext uri="{FF2B5EF4-FFF2-40B4-BE49-F238E27FC236}">
                  <a16:creationId xmlns:a16="http://schemas.microsoft.com/office/drawing/2014/main" id="{2BE26CF0-C10F-AFEF-BA73-2F4ED4651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4" name="AutoShape 6">
              <a:extLst>
                <a:ext uri="{FF2B5EF4-FFF2-40B4-BE49-F238E27FC236}">
                  <a16:creationId xmlns:a16="http://schemas.microsoft.com/office/drawing/2014/main" id="{A53263A4-72FE-6323-1B21-3F06510F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5" name="AutoShape 7">
              <a:extLst>
                <a:ext uri="{FF2B5EF4-FFF2-40B4-BE49-F238E27FC236}">
                  <a16:creationId xmlns:a16="http://schemas.microsoft.com/office/drawing/2014/main" id="{E1249E8E-8347-4A04-6AEA-C28E702D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6" name="AutoShape 8">
              <a:extLst>
                <a:ext uri="{FF2B5EF4-FFF2-40B4-BE49-F238E27FC236}">
                  <a16:creationId xmlns:a16="http://schemas.microsoft.com/office/drawing/2014/main" id="{32D5D0AB-16BF-8825-CC92-65512613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7" name="Rectangle 9">
              <a:extLst>
                <a:ext uri="{FF2B5EF4-FFF2-40B4-BE49-F238E27FC236}">
                  <a16:creationId xmlns:a16="http://schemas.microsoft.com/office/drawing/2014/main" id="{7C5F78BC-19EC-D001-54DE-789326B6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8" name="Rectangle 10">
              <a:extLst>
                <a:ext uri="{FF2B5EF4-FFF2-40B4-BE49-F238E27FC236}">
                  <a16:creationId xmlns:a16="http://schemas.microsoft.com/office/drawing/2014/main" id="{215F6750-472A-CE33-048C-F5AF3E4E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9" name="Rectangle 11">
              <a:extLst>
                <a:ext uri="{FF2B5EF4-FFF2-40B4-BE49-F238E27FC236}">
                  <a16:creationId xmlns:a16="http://schemas.microsoft.com/office/drawing/2014/main" id="{9286C902-FA9D-D89A-3379-39B63348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0" name="Rectangle 12">
              <a:extLst>
                <a:ext uri="{FF2B5EF4-FFF2-40B4-BE49-F238E27FC236}">
                  <a16:creationId xmlns:a16="http://schemas.microsoft.com/office/drawing/2014/main" id="{5E137E02-767C-861B-2D80-24485060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1" name="Rectangle 13">
              <a:extLst>
                <a:ext uri="{FF2B5EF4-FFF2-40B4-BE49-F238E27FC236}">
                  <a16:creationId xmlns:a16="http://schemas.microsoft.com/office/drawing/2014/main" id="{914C72EE-898D-694A-EF3F-F0F763D7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2" name="Rectangle 14">
              <a:extLst>
                <a:ext uri="{FF2B5EF4-FFF2-40B4-BE49-F238E27FC236}">
                  <a16:creationId xmlns:a16="http://schemas.microsoft.com/office/drawing/2014/main" id="{627A3C81-369C-D893-0FD8-EA026102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3" name="Rectangle 15">
              <a:extLst>
                <a:ext uri="{FF2B5EF4-FFF2-40B4-BE49-F238E27FC236}">
                  <a16:creationId xmlns:a16="http://schemas.microsoft.com/office/drawing/2014/main" id="{F879F35C-889A-9230-E57A-48BDFED0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4" name="Rectangle 16">
              <a:extLst>
                <a:ext uri="{FF2B5EF4-FFF2-40B4-BE49-F238E27FC236}">
                  <a16:creationId xmlns:a16="http://schemas.microsoft.com/office/drawing/2014/main" id="{28EA486C-A992-CD76-FBA9-FB4C32EB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5" name="Oval 17">
              <a:extLst>
                <a:ext uri="{FF2B5EF4-FFF2-40B4-BE49-F238E27FC236}">
                  <a16:creationId xmlns:a16="http://schemas.microsoft.com/office/drawing/2014/main" id="{20F4F8A6-2375-2340-738F-61AA605FC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7" name="Group 18">
            <a:extLst>
              <a:ext uri="{FF2B5EF4-FFF2-40B4-BE49-F238E27FC236}">
                <a16:creationId xmlns:a16="http://schemas.microsoft.com/office/drawing/2014/main" id="{B2463101-280F-0A58-84E1-B0576623446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7155" name="AutoShape 19">
              <a:extLst>
                <a:ext uri="{FF2B5EF4-FFF2-40B4-BE49-F238E27FC236}">
                  <a16:creationId xmlns:a16="http://schemas.microsoft.com/office/drawing/2014/main" id="{FB8D7133-A836-341D-BBCA-2BDDE027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6" name="AutoShape 20">
              <a:extLst>
                <a:ext uri="{FF2B5EF4-FFF2-40B4-BE49-F238E27FC236}">
                  <a16:creationId xmlns:a16="http://schemas.microsoft.com/office/drawing/2014/main" id="{64043EB7-AB97-6A26-8C7E-1622D29C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7" name="Rectangle 21">
              <a:extLst>
                <a:ext uri="{FF2B5EF4-FFF2-40B4-BE49-F238E27FC236}">
                  <a16:creationId xmlns:a16="http://schemas.microsoft.com/office/drawing/2014/main" id="{43EA792C-0A1E-CDB0-CC16-D473FF0D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8" name="Rectangle 22">
              <a:extLst>
                <a:ext uri="{FF2B5EF4-FFF2-40B4-BE49-F238E27FC236}">
                  <a16:creationId xmlns:a16="http://schemas.microsoft.com/office/drawing/2014/main" id="{128AC655-894B-7FC1-4F37-C5A21BBF4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9" name="Rectangle 23">
              <a:extLst>
                <a:ext uri="{FF2B5EF4-FFF2-40B4-BE49-F238E27FC236}">
                  <a16:creationId xmlns:a16="http://schemas.microsoft.com/office/drawing/2014/main" id="{8ED0BDEA-7A47-2C6D-F9BC-D66E052D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0" name="Oval 24">
              <a:extLst>
                <a:ext uri="{FF2B5EF4-FFF2-40B4-BE49-F238E27FC236}">
                  <a16:creationId xmlns:a16="http://schemas.microsoft.com/office/drawing/2014/main" id="{43C29406-4F63-3DB5-5B39-99929A3E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8" name="Group 25">
            <a:extLst>
              <a:ext uri="{FF2B5EF4-FFF2-40B4-BE49-F238E27FC236}">
                <a16:creationId xmlns:a16="http://schemas.microsoft.com/office/drawing/2014/main" id="{A1D02A50-41AA-3040-1815-4908F9F9086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7149" name="AutoShape 26">
              <a:extLst>
                <a:ext uri="{FF2B5EF4-FFF2-40B4-BE49-F238E27FC236}">
                  <a16:creationId xmlns:a16="http://schemas.microsoft.com/office/drawing/2014/main" id="{ACCF8FE0-4120-51A7-C4AB-66CD7F11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0" name="AutoShape 27">
              <a:extLst>
                <a:ext uri="{FF2B5EF4-FFF2-40B4-BE49-F238E27FC236}">
                  <a16:creationId xmlns:a16="http://schemas.microsoft.com/office/drawing/2014/main" id="{A24A95AE-C835-46AA-AD79-962C799A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1" name="AutoShape 28">
              <a:extLst>
                <a:ext uri="{FF2B5EF4-FFF2-40B4-BE49-F238E27FC236}">
                  <a16:creationId xmlns:a16="http://schemas.microsoft.com/office/drawing/2014/main" id="{2F55DB12-8E32-59B7-4D00-9223E7C2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2" name="Rectangle 29">
              <a:extLst>
                <a:ext uri="{FF2B5EF4-FFF2-40B4-BE49-F238E27FC236}">
                  <a16:creationId xmlns:a16="http://schemas.microsoft.com/office/drawing/2014/main" id="{78092398-34E0-F68C-3FA6-11F48B65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3" name="Rectangle 30">
              <a:extLst>
                <a:ext uri="{FF2B5EF4-FFF2-40B4-BE49-F238E27FC236}">
                  <a16:creationId xmlns:a16="http://schemas.microsoft.com/office/drawing/2014/main" id="{459B350C-FA29-B232-78EC-4C2618BA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4" name="Oval 31">
              <a:extLst>
                <a:ext uri="{FF2B5EF4-FFF2-40B4-BE49-F238E27FC236}">
                  <a16:creationId xmlns:a16="http://schemas.microsoft.com/office/drawing/2014/main" id="{A0FA06FC-898B-BDB9-45CC-AD2404467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9" name="Group 32">
            <a:extLst>
              <a:ext uri="{FF2B5EF4-FFF2-40B4-BE49-F238E27FC236}">
                <a16:creationId xmlns:a16="http://schemas.microsoft.com/office/drawing/2014/main" id="{3B19A940-6780-7262-BD24-DA98BE7A3F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7144" name="Rectangle 33">
              <a:extLst>
                <a:ext uri="{FF2B5EF4-FFF2-40B4-BE49-F238E27FC236}">
                  <a16:creationId xmlns:a16="http://schemas.microsoft.com/office/drawing/2014/main" id="{651E41FC-DD91-5858-61CD-8CF65CF4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5" name="Rectangle 34">
              <a:extLst>
                <a:ext uri="{FF2B5EF4-FFF2-40B4-BE49-F238E27FC236}">
                  <a16:creationId xmlns:a16="http://schemas.microsoft.com/office/drawing/2014/main" id="{FC619C4D-4734-B8C6-FF3B-692D592B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6" name="Rectangle 35">
              <a:extLst>
                <a:ext uri="{FF2B5EF4-FFF2-40B4-BE49-F238E27FC236}">
                  <a16:creationId xmlns:a16="http://schemas.microsoft.com/office/drawing/2014/main" id="{E7BB1146-CFE2-8EC7-8010-32AB2B409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7" name="Rectangle 36">
              <a:extLst>
                <a:ext uri="{FF2B5EF4-FFF2-40B4-BE49-F238E27FC236}">
                  <a16:creationId xmlns:a16="http://schemas.microsoft.com/office/drawing/2014/main" id="{3B83A079-7FDC-B691-3CC8-F30AE490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8" name="Oval 37">
              <a:extLst>
                <a:ext uri="{FF2B5EF4-FFF2-40B4-BE49-F238E27FC236}">
                  <a16:creationId xmlns:a16="http://schemas.microsoft.com/office/drawing/2014/main" id="{4859928D-207F-D112-0BDE-EF14617F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7110" name="Line 38">
            <a:extLst>
              <a:ext uri="{FF2B5EF4-FFF2-40B4-BE49-F238E27FC236}">
                <a16:creationId xmlns:a16="http://schemas.microsoft.com/office/drawing/2014/main" id="{89476403-BF22-C348-787A-CD9506017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39">
            <a:extLst>
              <a:ext uri="{FF2B5EF4-FFF2-40B4-BE49-F238E27FC236}">
                <a16:creationId xmlns:a16="http://schemas.microsoft.com/office/drawing/2014/main" id="{B20FBD9B-C1B6-637F-A481-0C8C71344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40">
            <a:extLst>
              <a:ext uri="{FF2B5EF4-FFF2-40B4-BE49-F238E27FC236}">
                <a16:creationId xmlns:a16="http://schemas.microsoft.com/office/drawing/2014/main" id="{BEA5757D-1EB9-F03B-DC23-7CEA9A114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41">
            <a:extLst>
              <a:ext uri="{FF2B5EF4-FFF2-40B4-BE49-F238E27FC236}">
                <a16:creationId xmlns:a16="http://schemas.microsoft.com/office/drawing/2014/main" id="{745B1CD6-24DF-C720-D96B-EB630318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14" name="Text Box 42">
            <a:extLst>
              <a:ext uri="{FF2B5EF4-FFF2-40B4-BE49-F238E27FC236}">
                <a16:creationId xmlns:a16="http://schemas.microsoft.com/office/drawing/2014/main" id="{02F774AE-CEB6-6FC8-D26A-A58E0307C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red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15" name="Text Box 43">
            <a:extLst>
              <a:ext uri="{FF2B5EF4-FFF2-40B4-BE49-F238E27FC236}">
                <a16:creationId xmlns:a16="http://schemas.microsoft.com/office/drawing/2014/main" id="{6828E600-A286-D452-047F-E378A9CA4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yellow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16" name="Text Box 44">
            <a:extLst>
              <a:ext uri="{FF2B5EF4-FFF2-40B4-BE49-F238E27FC236}">
                <a16:creationId xmlns:a16="http://schemas.microsoft.com/office/drawing/2014/main" id="{4AC4CDEB-0A8A-56E2-8922-BE039D61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green</a:t>
            </a:r>
            <a:endParaRPr lang="en-US" altLang="en-US" sz="1600">
              <a:solidFill>
                <a:schemeClr val="tx2"/>
              </a:solidFill>
            </a:endParaRPr>
          </a:p>
        </p:txBody>
      </p:sp>
      <p:grpSp>
        <p:nvGrpSpPr>
          <p:cNvPr id="47117" name="Group 45">
            <a:extLst>
              <a:ext uri="{FF2B5EF4-FFF2-40B4-BE49-F238E27FC236}">
                <a16:creationId xmlns:a16="http://schemas.microsoft.com/office/drawing/2014/main" id="{44676114-3A88-5D78-A977-6A3F6C0D75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1143000" cy="990600"/>
            <a:chOff x="3696" y="2592"/>
            <a:chExt cx="720" cy="624"/>
          </a:xfrm>
        </p:grpSpPr>
        <p:sp>
          <p:nvSpPr>
            <p:cNvPr id="47141" name="Rectangle 46">
              <a:extLst>
                <a:ext uri="{FF2B5EF4-FFF2-40B4-BE49-F238E27FC236}">
                  <a16:creationId xmlns:a16="http://schemas.microsoft.com/office/drawing/2014/main" id="{DD63B97E-5088-E49E-71B0-99062F2F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2" name="Rectangle 47">
              <a:extLst>
                <a:ext uri="{FF2B5EF4-FFF2-40B4-BE49-F238E27FC236}">
                  <a16:creationId xmlns:a16="http://schemas.microsoft.com/office/drawing/2014/main" id="{9B1B2BD2-A35A-58A1-5E16-C12FEC66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3" name="Oval 48">
              <a:extLst>
                <a:ext uri="{FF2B5EF4-FFF2-40B4-BE49-F238E27FC236}">
                  <a16:creationId xmlns:a16="http://schemas.microsoft.com/office/drawing/2014/main" id="{3627D0FF-D24E-F5A5-DB83-DBD45330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18" name="Group 49">
            <a:extLst>
              <a:ext uri="{FF2B5EF4-FFF2-40B4-BE49-F238E27FC236}">
                <a16:creationId xmlns:a16="http://schemas.microsoft.com/office/drawing/2014/main" id="{A54C1691-97F5-4C70-630E-FB810C5E42B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486400"/>
            <a:ext cx="1447800" cy="1066800"/>
            <a:chOff x="2304" y="3216"/>
            <a:chExt cx="912" cy="672"/>
          </a:xfrm>
        </p:grpSpPr>
        <p:sp>
          <p:nvSpPr>
            <p:cNvPr id="47137" name="AutoShape 50">
              <a:extLst>
                <a:ext uri="{FF2B5EF4-FFF2-40B4-BE49-F238E27FC236}">
                  <a16:creationId xmlns:a16="http://schemas.microsoft.com/office/drawing/2014/main" id="{7E495C1D-05F1-9007-F0C4-20DAD8592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38" name="AutoShape 51">
              <a:extLst>
                <a:ext uri="{FF2B5EF4-FFF2-40B4-BE49-F238E27FC236}">
                  <a16:creationId xmlns:a16="http://schemas.microsoft.com/office/drawing/2014/main" id="{5E23DC69-D7F5-AD29-1E61-FFDA321C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39" name="AutoShape 52">
              <a:extLst>
                <a:ext uri="{FF2B5EF4-FFF2-40B4-BE49-F238E27FC236}">
                  <a16:creationId xmlns:a16="http://schemas.microsoft.com/office/drawing/2014/main" id="{31EDFE9C-4BE2-393C-B1D1-49617905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0" name="Oval 53">
              <a:extLst>
                <a:ext uri="{FF2B5EF4-FFF2-40B4-BE49-F238E27FC236}">
                  <a16:creationId xmlns:a16="http://schemas.microsoft.com/office/drawing/2014/main" id="{2D8CE36D-29DF-CEC0-BB7C-72C097B5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7119" name="Line 54">
            <a:extLst>
              <a:ext uri="{FF2B5EF4-FFF2-40B4-BE49-F238E27FC236}">
                <a16:creationId xmlns:a16="http://schemas.microsoft.com/office/drawing/2014/main" id="{171118C8-161D-9440-7773-AC0454FC0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55">
            <a:extLst>
              <a:ext uri="{FF2B5EF4-FFF2-40B4-BE49-F238E27FC236}">
                <a16:creationId xmlns:a16="http://schemas.microsoft.com/office/drawing/2014/main" id="{0AED6F79-A10D-4C6E-AB3E-8030EE9F3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57">
            <a:extLst>
              <a:ext uri="{FF2B5EF4-FFF2-40B4-BE49-F238E27FC236}">
                <a16:creationId xmlns:a16="http://schemas.microsoft.com/office/drawing/2014/main" id="{DE5A160A-7092-4FB3-18C0-546EB782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dashed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2" name="Text Box 58">
            <a:extLst>
              <a:ext uri="{FF2B5EF4-FFF2-40B4-BE49-F238E27FC236}">
                <a16:creationId xmlns:a16="http://schemas.microsoft.com/office/drawing/2014/main" id="{9022399C-D622-2121-4E67-040AEEBA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solid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3" name="Line 59">
            <a:extLst>
              <a:ext uri="{FF2B5EF4-FFF2-40B4-BE49-F238E27FC236}">
                <a16:creationId xmlns:a16="http://schemas.microsoft.com/office/drawing/2014/main" id="{1065F365-D5E4-F5A2-BE50-D40BE540E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60">
            <a:extLst>
              <a:ext uri="{FF2B5EF4-FFF2-40B4-BE49-F238E27FC236}">
                <a16:creationId xmlns:a16="http://schemas.microsoft.com/office/drawing/2014/main" id="{6B325C14-2988-7F90-14D7-00EC88CA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Text Box 61">
            <a:extLst>
              <a:ext uri="{FF2B5EF4-FFF2-40B4-BE49-F238E27FC236}">
                <a16:creationId xmlns:a16="http://schemas.microsoft.com/office/drawing/2014/main" id="{8705297A-E59D-76F7-FFE4-B8C70474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Dot?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26" name="Text Box 62">
            <a:extLst>
              <a:ext uri="{FF2B5EF4-FFF2-40B4-BE49-F238E27FC236}">
                <a16:creationId xmlns:a16="http://schemas.microsoft.com/office/drawing/2014/main" id="{70D13D59-7D05-AAD7-4008-EB10FFD6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no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7" name="Text Box 63">
            <a:extLst>
              <a:ext uri="{FF2B5EF4-FFF2-40B4-BE49-F238E27FC236}">
                <a16:creationId xmlns:a16="http://schemas.microsoft.com/office/drawing/2014/main" id="{6A70EA5F-307A-C0A5-059C-3730FC30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yes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8" name="AutoShape 64">
            <a:extLst>
              <a:ext uri="{FF2B5EF4-FFF2-40B4-BE49-F238E27FC236}">
                <a16:creationId xmlns:a16="http://schemas.microsoft.com/office/drawing/2014/main" id="{DEC7E269-466C-E630-B0C2-F9DAE54A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29" name="AutoShape 65">
            <a:extLst>
              <a:ext uri="{FF2B5EF4-FFF2-40B4-BE49-F238E27FC236}">
                <a16:creationId xmlns:a16="http://schemas.microsoft.com/office/drawing/2014/main" id="{9E74AC64-3B60-90C0-06D2-2506BA5D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371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30" name="Oval 66">
            <a:extLst>
              <a:ext uri="{FF2B5EF4-FFF2-40B4-BE49-F238E27FC236}">
                <a16:creationId xmlns:a16="http://schemas.microsoft.com/office/drawing/2014/main" id="{82665AC7-C024-32EA-5D3D-0311B865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914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1" name="Rectangle 67">
            <a:extLst>
              <a:ext uri="{FF2B5EF4-FFF2-40B4-BE49-F238E27FC236}">
                <a16:creationId xmlns:a16="http://schemas.microsoft.com/office/drawing/2014/main" id="{FEE4B262-AE3A-4855-3584-F652890E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2" name="Rectangle 68">
            <a:extLst>
              <a:ext uri="{FF2B5EF4-FFF2-40B4-BE49-F238E27FC236}">
                <a16:creationId xmlns:a16="http://schemas.microsoft.com/office/drawing/2014/main" id="{644348F1-AC0C-A6DB-6F72-84EDC598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3" name="Rectangle 69">
            <a:extLst>
              <a:ext uri="{FF2B5EF4-FFF2-40B4-BE49-F238E27FC236}">
                <a16:creationId xmlns:a16="http://schemas.microsoft.com/office/drawing/2014/main" id="{F89C9737-1096-6C32-960B-DDC50D4F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4" name="Oval 70">
            <a:extLst>
              <a:ext uri="{FF2B5EF4-FFF2-40B4-BE49-F238E27FC236}">
                <a16:creationId xmlns:a16="http://schemas.microsoft.com/office/drawing/2014/main" id="{7EC651C6-F885-4C1E-FB23-90AB1769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1447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5" name="Text Box 71">
            <a:extLst>
              <a:ext uri="{FF2B5EF4-FFF2-40B4-BE49-F238E27FC236}">
                <a16:creationId xmlns:a16="http://schemas.microsoft.com/office/drawing/2014/main" id="{F5E86708-D19E-D3BE-0F30-B909AE77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8482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Outline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36" name="Slayt Numarası Yer Tutucusu 1">
            <a:extLst>
              <a:ext uri="{FF2B5EF4-FFF2-40B4-BE49-F238E27FC236}">
                <a16:creationId xmlns:a16="http://schemas.microsoft.com/office/drawing/2014/main" id="{99A320AD-F298-29C2-2403-A6896836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AAA9F3-446D-054F-B5C8-1395F5B4E2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A6207-7D29-CD44-7B2F-3D1EAE5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365EA58-A2B4-1058-A14D-550B4ABE0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</a:t>
            </a:r>
            <a:r>
              <a:rPr lang="sl-SI" altLang="en-US"/>
              <a:t> Tree</a:t>
            </a:r>
            <a:endParaRPr lang="en-US" altLang="en-US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CC0574CB-1C6A-2AB9-3382-16DABF29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Color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70AC6E31-88D3-00F6-A809-86CAF68C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Dot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5B3022BB-F6AE-F1B3-20D3-F2F3F59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Outline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76D8312C-A7A2-31D1-F043-E56E75BF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35" name="AutoShape 8">
            <a:extLst>
              <a:ext uri="{FF2B5EF4-FFF2-40B4-BE49-F238E27FC236}">
                <a16:creationId xmlns:a16="http://schemas.microsoft.com/office/drawing/2014/main" id="{2DC3BE62-3A43-A4EB-5895-76F056ED1119}"/>
              </a:ext>
            </a:extLst>
          </p:cNvPr>
          <p:cNvCxnSpPr>
            <a:cxnSpLocks noChangeShapeType="1"/>
            <a:stCxn id="48132" idx="0"/>
            <a:endCxn id="48131" idx="2"/>
          </p:cNvCxnSpPr>
          <p:nvPr/>
        </p:nvCxnSpPr>
        <p:spPr bwMode="auto">
          <a:xfrm flipV="1">
            <a:off x="3581400" y="4191000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6" name="AutoShape 9">
            <a:extLst>
              <a:ext uri="{FF2B5EF4-FFF2-40B4-BE49-F238E27FC236}">
                <a16:creationId xmlns:a16="http://schemas.microsoft.com/office/drawing/2014/main" id="{ACE09DC2-F1C6-E07D-505D-9A2E4A769611}"/>
              </a:ext>
            </a:extLst>
          </p:cNvPr>
          <p:cNvCxnSpPr>
            <a:cxnSpLocks noChangeShapeType="1"/>
            <a:stCxn id="48133" idx="0"/>
            <a:endCxn id="48131" idx="2"/>
          </p:cNvCxnSpPr>
          <p:nvPr/>
        </p:nvCxnSpPr>
        <p:spPr bwMode="auto">
          <a:xfrm flipH="1" flipV="1">
            <a:off x="5181600" y="4191000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7" name="AutoShape 10">
            <a:extLst>
              <a:ext uri="{FF2B5EF4-FFF2-40B4-BE49-F238E27FC236}">
                <a16:creationId xmlns:a16="http://schemas.microsoft.com/office/drawing/2014/main" id="{0EC8E4B5-B925-F35A-FD7D-DB3CFF98B82F}"/>
              </a:ext>
            </a:extLst>
          </p:cNvPr>
          <p:cNvCxnSpPr>
            <a:cxnSpLocks noChangeShapeType="1"/>
            <a:stCxn id="48134" idx="0"/>
            <a:endCxn id="48131" idx="2"/>
          </p:cNvCxnSpPr>
          <p:nvPr/>
        </p:nvCxnSpPr>
        <p:spPr bwMode="auto">
          <a:xfrm flipV="1">
            <a:off x="5181600" y="41910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8" name="Text Box 11">
            <a:extLst>
              <a:ext uri="{FF2B5EF4-FFF2-40B4-BE49-F238E27FC236}">
                <a16:creationId xmlns:a16="http://schemas.microsoft.com/office/drawing/2014/main" id="{3B752DA8-8A98-F1EE-B425-ED4532A7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red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39" name="Text Box 12">
            <a:extLst>
              <a:ext uri="{FF2B5EF4-FFF2-40B4-BE49-F238E27FC236}">
                <a16:creationId xmlns:a16="http://schemas.microsoft.com/office/drawing/2014/main" id="{E9E71A2A-F3D3-B8BC-11D5-24B172DA9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95800"/>
            <a:ext cx="6873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yellow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30B7202C-9BC4-21D5-897D-5DCD5932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43400"/>
            <a:ext cx="6508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green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1" name="Rectangle 14">
            <a:extLst>
              <a:ext uri="{FF2B5EF4-FFF2-40B4-BE49-F238E27FC236}">
                <a16:creationId xmlns:a16="http://schemas.microsoft.com/office/drawing/2014/main" id="{1A32E256-FAC0-AF62-8DE7-55FF3124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42" name="Rectangle 15">
            <a:extLst>
              <a:ext uri="{FF2B5EF4-FFF2-40B4-BE49-F238E27FC236}">
                <a16:creationId xmlns:a16="http://schemas.microsoft.com/office/drawing/2014/main" id="{F40B29CC-CE3A-ADAD-2D22-3F0EF8F5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triangle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43" name="AutoShape 16">
            <a:extLst>
              <a:ext uri="{FF2B5EF4-FFF2-40B4-BE49-F238E27FC236}">
                <a16:creationId xmlns:a16="http://schemas.microsoft.com/office/drawing/2014/main" id="{6B2002D4-A7DD-AE01-996D-4789D9D19F76}"/>
              </a:ext>
            </a:extLst>
          </p:cNvPr>
          <p:cNvCxnSpPr>
            <a:cxnSpLocks noChangeShapeType="1"/>
            <a:stCxn id="48142" idx="0"/>
            <a:endCxn id="48132" idx="2"/>
          </p:cNvCxnSpPr>
          <p:nvPr/>
        </p:nvCxnSpPr>
        <p:spPr bwMode="auto">
          <a:xfrm flipV="1">
            <a:off x="2667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4" name="AutoShape 17">
            <a:extLst>
              <a:ext uri="{FF2B5EF4-FFF2-40B4-BE49-F238E27FC236}">
                <a16:creationId xmlns:a16="http://schemas.microsoft.com/office/drawing/2014/main" id="{CC3CEF0E-837F-DC82-9394-F023C3B5DEDE}"/>
              </a:ext>
            </a:extLst>
          </p:cNvPr>
          <p:cNvCxnSpPr>
            <a:cxnSpLocks noChangeShapeType="1"/>
            <a:stCxn id="48141" idx="0"/>
            <a:endCxn id="48132" idx="2"/>
          </p:cNvCxnSpPr>
          <p:nvPr/>
        </p:nvCxnSpPr>
        <p:spPr bwMode="auto">
          <a:xfrm flipH="1" flipV="1">
            <a:off x="3581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5" name="Text Box 18">
            <a:extLst>
              <a:ext uri="{FF2B5EF4-FFF2-40B4-BE49-F238E27FC236}">
                <a16:creationId xmlns:a16="http://schemas.microsoft.com/office/drawing/2014/main" id="{8E38D1A1-BC6E-30AB-04DE-A8C6F68D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86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yes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6" name="Text Box 19">
            <a:extLst>
              <a:ext uri="{FF2B5EF4-FFF2-40B4-BE49-F238E27FC236}">
                <a16:creationId xmlns:a16="http://schemas.microsoft.com/office/drawing/2014/main" id="{1C33C2F6-82C6-F922-E996-8546106E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no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7" name="Rectangle 20">
            <a:extLst>
              <a:ext uri="{FF2B5EF4-FFF2-40B4-BE49-F238E27FC236}">
                <a16:creationId xmlns:a16="http://schemas.microsoft.com/office/drawing/2014/main" id="{6FDA388A-4372-AFC2-9EB4-8679593A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48" name="Rectangle 21">
            <a:extLst>
              <a:ext uri="{FF2B5EF4-FFF2-40B4-BE49-F238E27FC236}">
                <a16:creationId xmlns:a16="http://schemas.microsoft.com/office/drawing/2014/main" id="{AB5C710E-1039-C3DA-3A01-35162C1F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triangle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49" name="AutoShape 22">
            <a:extLst>
              <a:ext uri="{FF2B5EF4-FFF2-40B4-BE49-F238E27FC236}">
                <a16:creationId xmlns:a16="http://schemas.microsoft.com/office/drawing/2014/main" id="{5F341061-B53D-9F0D-AFE9-5CED7EFF0438}"/>
              </a:ext>
            </a:extLst>
          </p:cNvPr>
          <p:cNvCxnSpPr>
            <a:cxnSpLocks noChangeShapeType="1"/>
            <a:stCxn id="48148" idx="0"/>
          </p:cNvCxnSpPr>
          <p:nvPr/>
        </p:nvCxnSpPr>
        <p:spPr bwMode="auto">
          <a:xfrm flipV="1">
            <a:off x="6096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AutoShape 23">
            <a:extLst>
              <a:ext uri="{FF2B5EF4-FFF2-40B4-BE49-F238E27FC236}">
                <a16:creationId xmlns:a16="http://schemas.microsoft.com/office/drawing/2014/main" id="{2F580FC6-7FAC-91F8-C8A9-10287F3A1961}"/>
              </a:ext>
            </a:extLst>
          </p:cNvPr>
          <p:cNvCxnSpPr>
            <a:cxnSpLocks noChangeShapeType="1"/>
            <a:stCxn id="48147" idx="0"/>
          </p:cNvCxnSpPr>
          <p:nvPr/>
        </p:nvCxnSpPr>
        <p:spPr bwMode="auto">
          <a:xfrm flipH="1" flipV="1">
            <a:off x="7010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1" name="Text Box 24">
            <a:extLst>
              <a:ext uri="{FF2B5EF4-FFF2-40B4-BE49-F238E27FC236}">
                <a16:creationId xmlns:a16="http://schemas.microsoft.com/office/drawing/2014/main" id="{242FC27A-D82C-85DC-1CDB-DCC79354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5486400"/>
            <a:ext cx="8413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dashed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52" name="Text Box 25">
            <a:extLst>
              <a:ext uri="{FF2B5EF4-FFF2-40B4-BE49-F238E27FC236}">
                <a16:creationId xmlns:a16="http://schemas.microsoft.com/office/drawing/2014/main" id="{E0D8B8F6-90C9-C6D0-3A5F-DD51AB69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solid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53" name="AutoShape 26">
            <a:extLst>
              <a:ext uri="{FF2B5EF4-FFF2-40B4-BE49-F238E27FC236}">
                <a16:creationId xmlns:a16="http://schemas.microsoft.com/office/drawing/2014/main" id="{D0D200DB-00E4-DDBB-AF09-422B8744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4" name="Rectangle 27">
            <a:extLst>
              <a:ext uri="{FF2B5EF4-FFF2-40B4-BE49-F238E27FC236}">
                <a16:creationId xmlns:a16="http://schemas.microsoft.com/office/drawing/2014/main" id="{B1DBFC09-8B59-EE74-08A3-CBE4C80A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5" name="AutoShape 28">
            <a:extLst>
              <a:ext uri="{FF2B5EF4-FFF2-40B4-BE49-F238E27FC236}">
                <a16:creationId xmlns:a16="http://schemas.microsoft.com/office/drawing/2014/main" id="{4EF70526-707E-9607-1EC5-9F7E64B7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6" name="AutoShape 29">
            <a:extLst>
              <a:ext uri="{FF2B5EF4-FFF2-40B4-BE49-F238E27FC236}">
                <a16:creationId xmlns:a16="http://schemas.microsoft.com/office/drawing/2014/main" id="{16CDCDDD-89C4-DDC4-EF68-0A9AA9A5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7" name="AutoShape 30">
            <a:extLst>
              <a:ext uri="{FF2B5EF4-FFF2-40B4-BE49-F238E27FC236}">
                <a16:creationId xmlns:a16="http://schemas.microsoft.com/office/drawing/2014/main" id="{C07CD122-AB2D-8DA0-6D97-F6C54A7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8" name="AutoShape 31">
            <a:extLst>
              <a:ext uri="{FF2B5EF4-FFF2-40B4-BE49-F238E27FC236}">
                <a16:creationId xmlns:a16="http://schemas.microsoft.com/office/drawing/2014/main" id="{93792DAA-AD86-DB87-50F2-79A960DA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9" name="Rectangle 32">
            <a:extLst>
              <a:ext uri="{FF2B5EF4-FFF2-40B4-BE49-F238E27FC236}">
                <a16:creationId xmlns:a16="http://schemas.microsoft.com/office/drawing/2014/main" id="{CC92D7F7-5800-DDBB-F28C-879C3185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0" name="Rectangle 33">
            <a:extLst>
              <a:ext uri="{FF2B5EF4-FFF2-40B4-BE49-F238E27FC236}">
                <a16:creationId xmlns:a16="http://schemas.microsoft.com/office/drawing/2014/main" id="{BD9D50B7-A054-0B19-7120-83765B0F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8161" name="Rectangle 34">
            <a:extLst>
              <a:ext uri="{FF2B5EF4-FFF2-40B4-BE49-F238E27FC236}">
                <a16:creationId xmlns:a16="http://schemas.microsoft.com/office/drawing/2014/main" id="{2C18B87D-BB4E-423E-782F-5F42A2CD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2" name="Rectangle 35">
            <a:extLst>
              <a:ext uri="{FF2B5EF4-FFF2-40B4-BE49-F238E27FC236}">
                <a16:creationId xmlns:a16="http://schemas.microsoft.com/office/drawing/2014/main" id="{6D65A8C8-EFDB-8FEE-93FA-BC5B077E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3" name="Rectangle 36">
            <a:extLst>
              <a:ext uri="{FF2B5EF4-FFF2-40B4-BE49-F238E27FC236}">
                <a16:creationId xmlns:a16="http://schemas.microsoft.com/office/drawing/2014/main" id="{C3A586FE-B09E-4409-DCF3-027FB463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4" name="Rectangle 37">
            <a:extLst>
              <a:ext uri="{FF2B5EF4-FFF2-40B4-BE49-F238E27FC236}">
                <a16:creationId xmlns:a16="http://schemas.microsoft.com/office/drawing/2014/main" id="{7D6A500F-6DB9-6481-758E-5E047800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5" name="Rectangle 38">
            <a:extLst>
              <a:ext uri="{FF2B5EF4-FFF2-40B4-BE49-F238E27FC236}">
                <a16:creationId xmlns:a16="http://schemas.microsoft.com/office/drawing/2014/main" id="{F92889AF-FC04-D95B-4947-601020C0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6" name="Rectangle 39">
            <a:extLst>
              <a:ext uri="{FF2B5EF4-FFF2-40B4-BE49-F238E27FC236}">
                <a16:creationId xmlns:a16="http://schemas.microsoft.com/office/drawing/2014/main" id="{027FA3BC-9EE1-FEE2-A3E6-F0D3C456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7" name="Oval 40">
            <a:extLst>
              <a:ext uri="{FF2B5EF4-FFF2-40B4-BE49-F238E27FC236}">
                <a16:creationId xmlns:a16="http://schemas.microsoft.com/office/drawing/2014/main" id="{44873126-9268-91DF-F401-33942DD6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8" name="AutoShape 41">
            <a:extLst>
              <a:ext uri="{FF2B5EF4-FFF2-40B4-BE49-F238E27FC236}">
                <a16:creationId xmlns:a16="http://schemas.microsoft.com/office/drawing/2014/main" id="{E88CFCC7-9113-9E51-0BA5-E9005247818B}"/>
              </a:ext>
            </a:extLst>
          </p:cNvPr>
          <p:cNvSpPr>
            <a:spLocks noChangeArrowheads="1"/>
          </p:cNvSpPr>
          <p:nvPr/>
        </p:nvSpPr>
        <p:spPr bwMode="auto">
          <a:xfrm rot="2564141">
            <a:off x="2971800" y="3200400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9" name="Slayt Numarası Yer Tutucusu 1">
            <a:extLst>
              <a:ext uri="{FF2B5EF4-FFF2-40B4-BE49-F238E27FC236}">
                <a16:creationId xmlns:a16="http://schemas.microsoft.com/office/drawing/2014/main" id="{9EE7159D-3084-7E2F-9FF3-0466ED1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1D6C8-A0EE-7442-8B17-53158A8EC3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A754C-0824-32FA-8E80-A882864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F6E45F-5D36-9B5C-D8D4-6B1DA08C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Which Attribute is ”best”?</a:t>
            </a:r>
            <a:endParaRPr lang="en-US" altLang="en-US"/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F5C7F966-300A-3043-C38A-005017B80004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49166" name="Line 4">
              <a:extLst>
                <a:ext uri="{FF2B5EF4-FFF2-40B4-BE49-F238E27FC236}">
                  <a16:creationId xmlns:a16="http://schemas.microsoft.com/office/drawing/2014/main" id="{FCCBCA34-01D7-05C1-49DF-DBE1E92E5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7" name="Line 5">
              <a:extLst>
                <a:ext uri="{FF2B5EF4-FFF2-40B4-BE49-F238E27FC236}">
                  <a16:creationId xmlns:a16="http://schemas.microsoft.com/office/drawing/2014/main" id="{6FCA84DA-215C-240F-FC82-5FB17742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8" name="Text Box 6">
              <a:extLst>
                <a:ext uri="{FF2B5EF4-FFF2-40B4-BE49-F238E27FC236}">
                  <a16:creationId xmlns:a16="http://schemas.microsoft.com/office/drawing/2014/main" id="{CD81F794-3A6A-A004-AC1F-008CA793B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49169" name="Text Box 7">
              <a:extLst>
                <a:ext uri="{FF2B5EF4-FFF2-40B4-BE49-F238E27FC236}">
                  <a16:creationId xmlns:a16="http://schemas.microsoft.com/office/drawing/2014/main" id="{44607235-A67C-352C-5E65-981BD77BA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49170" name="Text Box 8">
              <a:extLst>
                <a:ext uri="{FF2B5EF4-FFF2-40B4-BE49-F238E27FC236}">
                  <a16:creationId xmlns:a16="http://schemas.microsoft.com/office/drawing/2014/main" id="{FB3F37E2-837D-B029-30EF-6D6EC8EA4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49171" name="Text Box 9">
              <a:extLst>
                <a:ext uri="{FF2B5EF4-FFF2-40B4-BE49-F238E27FC236}">
                  <a16:creationId xmlns:a16="http://schemas.microsoft.com/office/drawing/2014/main" id="{39B275E8-CF31-B141-1A33-549FBB52E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[21+, 5-]</a:t>
              </a:r>
            </a:p>
          </p:txBody>
        </p:sp>
        <p:sp>
          <p:nvSpPr>
            <p:cNvPr id="49172" name="Text Box 10">
              <a:extLst>
                <a:ext uri="{FF2B5EF4-FFF2-40B4-BE49-F238E27FC236}">
                  <a16:creationId xmlns:a16="http://schemas.microsoft.com/office/drawing/2014/main" id="{DA63A45A-7331-70C6-5B68-04CAC1F31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[8+, 30-]</a:t>
              </a:r>
            </a:p>
          </p:txBody>
        </p:sp>
        <p:sp>
          <p:nvSpPr>
            <p:cNvPr id="49173" name="Text Box 11">
              <a:extLst>
                <a:ext uri="{FF2B5EF4-FFF2-40B4-BE49-F238E27FC236}">
                  <a16:creationId xmlns:a16="http://schemas.microsoft.com/office/drawing/2014/main" id="{648E18AC-E615-C4E6-62DA-BF59C5FF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D29A3303-4D3C-0C6D-70CB-569299D8E4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49158" name="Line 13">
              <a:extLst>
                <a:ext uri="{FF2B5EF4-FFF2-40B4-BE49-F238E27FC236}">
                  <a16:creationId xmlns:a16="http://schemas.microsoft.com/office/drawing/2014/main" id="{F53E8B60-3D86-1ECF-15EE-9B3B6D238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59" name="Line 14">
              <a:extLst>
                <a:ext uri="{FF2B5EF4-FFF2-40B4-BE49-F238E27FC236}">
                  <a16:creationId xmlns:a16="http://schemas.microsoft.com/office/drawing/2014/main" id="{46A31509-62C2-4D19-EA25-48B8AB4C6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0" name="Text Box 15">
              <a:extLst>
                <a:ext uri="{FF2B5EF4-FFF2-40B4-BE49-F238E27FC236}">
                  <a16:creationId xmlns:a16="http://schemas.microsoft.com/office/drawing/2014/main" id="{CFD66FF3-5C38-3F1D-5D7B-8E5380E5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49161" name="Text Box 16">
              <a:extLst>
                <a:ext uri="{FF2B5EF4-FFF2-40B4-BE49-F238E27FC236}">
                  <a16:creationId xmlns:a16="http://schemas.microsoft.com/office/drawing/2014/main" id="{0B4C7C49-0499-ACCE-21E9-62C9B95E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49162" name="Text Box 17">
              <a:extLst>
                <a:ext uri="{FF2B5EF4-FFF2-40B4-BE49-F238E27FC236}">
                  <a16:creationId xmlns:a16="http://schemas.microsoft.com/office/drawing/2014/main" id="{179C1D62-8CD3-FDAE-CD95-A36794E9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49163" name="Text Box 18">
              <a:extLst>
                <a:ext uri="{FF2B5EF4-FFF2-40B4-BE49-F238E27FC236}">
                  <a16:creationId xmlns:a16="http://schemas.microsoft.com/office/drawing/2014/main" id="{D13D27B4-1442-1A1A-02B8-30A84D7D2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[18+, 33-]</a:t>
              </a:r>
            </a:p>
          </p:txBody>
        </p:sp>
        <p:sp>
          <p:nvSpPr>
            <p:cNvPr id="49164" name="Text Box 19">
              <a:extLst>
                <a:ext uri="{FF2B5EF4-FFF2-40B4-BE49-F238E27FC236}">
                  <a16:creationId xmlns:a16="http://schemas.microsoft.com/office/drawing/2014/main" id="{CA49CBD0-DD17-D65C-5969-2A081513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[11+, 2-]</a:t>
              </a:r>
            </a:p>
          </p:txBody>
        </p:sp>
        <p:sp>
          <p:nvSpPr>
            <p:cNvPr id="49165" name="Text Box 20">
              <a:extLst>
                <a:ext uri="{FF2B5EF4-FFF2-40B4-BE49-F238E27FC236}">
                  <a16:creationId xmlns:a16="http://schemas.microsoft.com/office/drawing/2014/main" id="{01C84ACE-7E24-9F22-19A6-F555164F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49157" name="Slayt Numarası Yer Tutucusu 1">
            <a:extLst>
              <a:ext uri="{FF2B5EF4-FFF2-40B4-BE49-F238E27FC236}">
                <a16:creationId xmlns:a16="http://schemas.microsoft.com/office/drawing/2014/main" id="{4B7F6AAD-F0B6-34C2-2D15-0F702832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5548A-BDF5-6E44-AA1B-84D8D2AE96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13CA-1CCB-C92B-BAA2-DFB26E9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0E960E9-5F5F-FC02-ACC9-435B0CF1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Information Gain</a:t>
            </a:r>
            <a:endParaRPr lang="en-US" altLang="en-US"/>
          </a:p>
        </p:txBody>
      </p:sp>
      <p:grpSp>
        <p:nvGrpSpPr>
          <p:cNvPr id="90115" name="Group 3">
            <a:extLst>
              <a:ext uri="{FF2B5EF4-FFF2-40B4-BE49-F238E27FC236}">
                <a16:creationId xmlns:a16="http://schemas.microsoft.com/office/drawing/2014/main" id="{32577D2E-73EC-BD75-3696-271C3BB22D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95800"/>
            <a:ext cx="4008438" cy="2111375"/>
            <a:chOff x="144" y="2880"/>
            <a:chExt cx="2525" cy="1147"/>
          </a:xfrm>
        </p:grpSpPr>
        <p:sp>
          <p:nvSpPr>
            <p:cNvPr id="50192" name="Line 4">
              <a:extLst>
                <a:ext uri="{FF2B5EF4-FFF2-40B4-BE49-F238E27FC236}">
                  <a16:creationId xmlns:a16="http://schemas.microsoft.com/office/drawing/2014/main" id="{401B61D0-D1AD-573B-A91E-1CDB88CA5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3" name="Line 5">
              <a:extLst>
                <a:ext uri="{FF2B5EF4-FFF2-40B4-BE49-F238E27FC236}">
                  <a16:creationId xmlns:a16="http://schemas.microsoft.com/office/drawing/2014/main" id="{7560614C-0FD5-3B03-0054-36D7A9DC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4" name="Text Box 6">
              <a:extLst>
                <a:ext uri="{FF2B5EF4-FFF2-40B4-BE49-F238E27FC236}">
                  <a16:creationId xmlns:a16="http://schemas.microsoft.com/office/drawing/2014/main" id="{EBA7CCDC-03A8-CA8F-DFB6-532F31692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50195" name="Text Box 7">
              <a:extLst>
                <a:ext uri="{FF2B5EF4-FFF2-40B4-BE49-F238E27FC236}">
                  <a16:creationId xmlns:a16="http://schemas.microsoft.com/office/drawing/2014/main" id="{0F176D5D-99EA-729C-EB6A-48E8F807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</a:p>
          </p:txBody>
        </p:sp>
        <p:sp>
          <p:nvSpPr>
            <p:cNvPr id="50196" name="Text Box 8">
              <a:extLst>
                <a:ext uri="{FF2B5EF4-FFF2-40B4-BE49-F238E27FC236}">
                  <a16:creationId xmlns:a16="http://schemas.microsoft.com/office/drawing/2014/main" id="{1F11AF6D-F524-5CE3-73E7-EE7A16F21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50197" name="Text Box 9">
              <a:extLst>
                <a:ext uri="{FF2B5EF4-FFF2-40B4-BE49-F238E27FC236}">
                  <a16:creationId xmlns:a16="http://schemas.microsoft.com/office/drawing/2014/main" id="{BD24D0BC-5670-AC21-ED2E-E8FD7C1B1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[21+, 5-]</a:t>
              </a:r>
            </a:p>
          </p:txBody>
        </p:sp>
        <p:sp>
          <p:nvSpPr>
            <p:cNvPr id="50198" name="Text Box 10">
              <a:extLst>
                <a:ext uri="{FF2B5EF4-FFF2-40B4-BE49-F238E27FC236}">
                  <a16:creationId xmlns:a16="http://schemas.microsoft.com/office/drawing/2014/main" id="{B6BCA33D-7C52-B187-A9A9-198134C14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[8+, 30-]</a:t>
              </a:r>
            </a:p>
          </p:txBody>
        </p:sp>
        <p:sp>
          <p:nvSpPr>
            <p:cNvPr id="50199" name="Text Box 11">
              <a:extLst>
                <a:ext uri="{FF2B5EF4-FFF2-40B4-BE49-F238E27FC236}">
                  <a16:creationId xmlns:a16="http://schemas.microsoft.com/office/drawing/2014/main" id="{520FCFC7-952B-31FE-779C-CD9D731D6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50180" name="Rectangle 12">
            <a:extLst>
              <a:ext uri="{FF2B5EF4-FFF2-40B4-BE49-F238E27FC236}">
                <a16:creationId xmlns:a16="http://schemas.microsoft.com/office/drawing/2014/main" id="{635311B9-4870-AABE-1E0F-0FBBB37CC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Entropy</a:t>
            </a:r>
            <a:r>
              <a:rPr lang="sv-SE" altLang="en-US" sz="2400" dirty="0"/>
              <a:t>([21+,5-])   = 0.71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Entropy</a:t>
            </a:r>
            <a:r>
              <a:rPr lang="sv-SE" altLang="en-US" sz="2400" dirty="0"/>
              <a:t>([8+,30-]) = 0.74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(S,A</a:t>
            </a:r>
            <a:r>
              <a:rPr lang="sv-SE" altLang="en-US" sz="2400" baseline="-25000" dirty="0"/>
              <a:t>1</a:t>
            </a:r>
            <a:r>
              <a:rPr lang="sv-SE" altLang="en-US" sz="2400" dirty="0"/>
              <a:t>)=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  -26/64*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([21+,5-])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  -38/64*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([8+,30-])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=0.27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0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000" dirty="0"/>
          </a:p>
        </p:txBody>
      </p:sp>
      <p:sp>
        <p:nvSpPr>
          <p:cNvPr id="50181" name="Text Box 13">
            <a:extLst>
              <a:ext uri="{FF2B5EF4-FFF2-40B4-BE49-F238E27FC236}">
                <a16:creationId xmlns:a16="http://schemas.microsoft.com/office/drawing/2014/main" id="{E70E135D-E614-B37B-C8B4-6864CCE7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00200"/>
            <a:ext cx="45116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Entropy([18+,33-]) = 0.94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Entropy([8+,30-]) = 0.62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Gain(S,A</a:t>
            </a:r>
            <a:r>
              <a:rPr lang="sv-SE" altLang="en-US" sz="2400" baseline="-25000"/>
              <a:t>2</a:t>
            </a:r>
            <a:r>
              <a:rPr lang="sv-SE" altLang="en-US" sz="2400"/>
              <a:t>)=Entropy(S)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  -51/64*Entropy([18+,33-])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  -13/64*Entropy([11+,2-])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=0.12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</a:t>
            </a:r>
            <a:endParaRPr lang="en-US" altLang="en-US" sz="2400"/>
          </a:p>
        </p:txBody>
      </p:sp>
      <p:grpSp>
        <p:nvGrpSpPr>
          <p:cNvPr id="90126" name="Group 14">
            <a:extLst>
              <a:ext uri="{FF2B5EF4-FFF2-40B4-BE49-F238E27FC236}">
                <a16:creationId xmlns:a16="http://schemas.microsoft.com/office/drawing/2014/main" id="{EABE23C2-F0FC-B19C-CC0E-D65346B314D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3568700" cy="2074863"/>
            <a:chOff x="3408" y="2880"/>
            <a:chExt cx="2248" cy="1154"/>
          </a:xfrm>
        </p:grpSpPr>
        <p:sp>
          <p:nvSpPr>
            <p:cNvPr id="50184" name="Line 15">
              <a:extLst>
                <a:ext uri="{FF2B5EF4-FFF2-40B4-BE49-F238E27FC236}">
                  <a16:creationId xmlns:a16="http://schemas.microsoft.com/office/drawing/2014/main" id="{8110123C-86EB-C036-BE45-5624A0854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5" name="Line 16">
              <a:extLst>
                <a:ext uri="{FF2B5EF4-FFF2-40B4-BE49-F238E27FC236}">
                  <a16:creationId xmlns:a16="http://schemas.microsoft.com/office/drawing/2014/main" id="{6667031C-0C37-DBFE-7C71-2E3785CA2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6" name="Text Box 17">
              <a:extLst>
                <a:ext uri="{FF2B5EF4-FFF2-40B4-BE49-F238E27FC236}">
                  <a16:creationId xmlns:a16="http://schemas.microsoft.com/office/drawing/2014/main" id="{4DC6C189-2980-F4B9-1362-DAB150A97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50187" name="Text Box 18">
              <a:extLst>
                <a:ext uri="{FF2B5EF4-FFF2-40B4-BE49-F238E27FC236}">
                  <a16:creationId xmlns:a16="http://schemas.microsoft.com/office/drawing/2014/main" id="{8FB4182A-C7F8-76C9-77BD-ECD64DA9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50188" name="Text Box 19">
              <a:extLst>
                <a:ext uri="{FF2B5EF4-FFF2-40B4-BE49-F238E27FC236}">
                  <a16:creationId xmlns:a16="http://schemas.microsoft.com/office/drawing/2014/main" id="{8F38D78F-FDC6-46B3-724B-63F0E57D3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50189" name="Text Box 20">
              <a:extLst>
                <a:ext uri="{FF2B5EF4-FFF2-40B4-BE49-F238E27FC236}">
                  <a16:creationId xmlns:a16="http://schemas.microsoft.com/office/drawing/2014/main" id="{66C4BC98-3C61-9F38-EE9C-0E18A6819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[18+, 33-]</a:t>
              </a:r>
            </a:p>
          </p:txBody>
        </p:sp>
        <p:sp>
          <p:nvSpPr>
            <p:cNvPr id="50190" name="Text Box 21">
              <a:extLst>
                <a:ext uri="{FF2B5EF4-FFF2-40B4-BE49-F238E27FC236}">
                  <a16:creationId xmlns:a16="http://schemas.microsoft.com/office/drawing/2014/main" id="{941C2BE3-95E0-7B19-759B-49132B86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[11+, 2-]</a:t>
              </a:r>
            </a:p>
          </p:txBody>
        </p:sp>
        <p:sp>
          <p:nvSpPr>
            <p:cNvPr id="50191" name="Text Box 22">
              <a:extLst>
                <a:ext uri="{FF2B5EF4-FFF2-40B4-BE49-F238E27FC236}">
                  <a16:creationId xmlns:a16="http://schemas.microsoft.com/office/drawing/2014/main" id="{2DE6807D-E85F-42C6-D0E0-DBF8DE608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50183" name="Slayt Numarası Yer Tutucusu 1">
            <a:extLst>
              <a:ext uri="{FF2B5EF4-FFF2-40B4-BE49-F238E27FC236}">
                <a16:creationId xmlns:a16="http://schemas.microsoft.com/office/drawing/2014/main" id="{BA8FCB66-5DC3-3318-4DE1-D1C230E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8C27D4-CCFC-1348-BB77-0FEB262803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1E291AE1-3497-8675-22F6-707819014A58}"/>
              </a:ext>
            </a:extLst>
          </p:cNvPr>
          <p:cNvSpPr/>
          <p:nvPr/>
        </p:nvSpPr>
        <p:spPr>
          <a:xfrm>
            <a:off x="2737592" y="4743021"/>
            <a:ext cx="720080" cy="6046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CECBE-C3BC-A25D-C3BB-542D4E6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AD89FDD-D32A-AC85-E27A-5D0BCC80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altLang="en-US" sz="4000"/>
              <a:t>Playing Tennis or Not Example Calculations</a:t>
            </a:r>
            <a:endParaRPr lang="en-US" altLang="en-US" sz="4000"/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1C41E1F7-57A0-2DDC-18BA-BDC86BD872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8305800" cy="5045075"/>
            <a:chOff x="432" y="960"/>
            <a:chExt cx="5232" cy="3178"/>
          </a:xfrm>
        </p:grpSpPr>
        <p:sp>
          <p:nvSpPr>
            <p:cNvPr id="51205" name="Rectangle 4">
              <a:extLst>
                <a:ext uri="{FF2B5EF4-FFF2-40B4-BE49-F238E27FC236}">
                  <a16:creationId xmlns:a16="http://schemas.microsoft.com/office/drawing/2014/main" id="{956A6762-AC77-197D-3D3B-2C8CA0561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92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06" name="Rectangle 5">
              <a:extLst>
                <a:ext uri="{FF2B5EF4-FFF2-40B4-BE49-F238E27FC236}">
                  <a16:creationId xmlns:a16="http://schemas.microsoft.com/office/drawing/2014/main" id="{51935C64-1B02-0D58-7AE4-7AD935640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92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7" name="Rectangle 6">
              <a:extLst>
                <a:ext uri="{FF2B5EF4-FFF2-40B4-BE49-F238E27FC236}">
                  <a16:creationId xmlns:a16="http://schemas.microsoft.com/office/drawing/2014/main" id="{6A25DAC9-5DB8-7115-2672-2BC1BCAA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2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8" name="Rectangle 7">
              <a:extLst>
                <a:ext uri="{FF2B5EF4-FFF2-40B4-BE49-F238E27FC236}">
                  <a16:creationId xmlns:a16="http://schemas.microsoft.com/office/drawing/2014/main" id="{E9875EAD-E265-EE3C-3A7A-28EB4D987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92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9" name="Rectangle 8">
              <a:extLst>
                <a:ext uri="{FF2B5EF4-FFF2-40B4-BE49-F238E27FC236}">
                  <a16:creationId xmlns:a16="http://schemas.microsoft.com/office/drawing/2014/main" id="{D5FF651B-0B92-CD0F-02EF-6F254204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92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0" name="Rectangle 9">
              <a:extLst>
                <a:ext uri="{FF2B5EF4-FFF2-40B4-BE49-F238E27FC236}">
                  <a16:creationId xmlns:a16="http://schemas.microsoft.com/office/drawing/2014/main" id="{E7C20721-F1E6-41DA-E58B-834180842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2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D14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1" name="Rectangle 10">
              <a:extLst>
                <a:ext uri="{FF2B5EF4-FFF2-40B4-BE49-F238E27FC236}">
                  <a16:creationId xmlns:a16="http://schemas.microsoft.com/office/drawing/2014/main" id="{44E60C0A-AC81-9423-D545-D6002333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1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12" name="Rectangle 11">
              <a:extLst>
                <a:ext uri="{FF2B5EF4-FFF2-40B4-BE49-F238E27FC236}">
                  <a16:creationId xmlns:a16="http://schemas.microsoft.com/office/drawing/2014/main" id="{DD9E90BD-F761-85DF-ABBB-1BB2BADB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1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3" name="Rectangle 12">
              <a:extLst>
                <a:ext uri="{FF2B5EF4-FFF2-40B4-BE49-F238E27FC236}">
                  <a16:creationId xmlns:a16="http://schemas.microsoft.com/office/drawing/2014/main" id="{00EA51F6-6570-AA33-4E9D-435E735EA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71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4" name="Rectangle 13">
              <a:extLst>
                <a:ext uri="{FF2B5EF4-FFF2-40B4-BE49-F238E27FC236}">
                  <a16:creationId xmlns:a16="http://schemas.microsoft.com/office/drawing/2014/main" id="{418AB500-267D-CE38-ABE6-B29162FF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71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5" name="Rectangle 14">
              <a:extLst>
                <a:ext uri="{FF2B5EF4-FFF2-40B4-BE49-F238E27FC236}">
                  <a16:creationId xmlns:a16="http://schemas.microsoft.com/office/drawing/2014/main" id="{FD35FD85-78C8-3E06-0E77-3F28A981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1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6" name="Rectangle 15">
              <a:extLst>
                <a:ext uri="{FF2B5EF4-FFF2-40B4-BE49-F238E27FC236}">
                  <a16:creationId xmlns:a16="http://schemas.microsoft.com/office/drawing/2014/main" id="{31C1CC10-BE5A-9324-6620-264912EE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71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7" name="Rectangle 16">
              <a:extLst>
                <a:ext uri="{FF2B5EF4-FFF2-40B4-BE49-F238E27FC236}">
                  <a16:creationId xmlns:a16="http://schemas.microsoft.com/office/drawing/2014/main" id="{4410817A-F40F-8738-155A-172DE426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0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18" name="Rectangle 17">
              <a:extLst>
                <a:ext uri="{FF2B5EF4-FFF2-40B4-BE49-F238E27FC236}">
                  <a16:creationId xmlns:a16="http://schemas.microsoft.com/office/drawing/2014/main" id="{15DDA0C2-4C9B-9B00-9813-216DC4561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9" name="Rectangle 18">
              <a:extLst>
                <a:ext uri="{FF2B5EF4-FFF2-40B4-BE49-F238E27FC236}">
                  <a16:creationId xmlns:a16="http://schemas.microsoft.com/office/drawing/2014/main" id="{B1750FCE-DF32-2C54-A7A2-22417473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0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0" name="Rectangle 19">
              <a:extLst>
                <a:ext uri="{FF2B5EF4-FFF2-40B4-BE49-F238E27FC236}">
                  <a16:creationId xmlns:a16="http://schemas.microsoft.com/office/drawing/2014/main" id="{7B87E2A0-41B0-DD51-11CC-FF528626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50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1" name="Rectangle 20">
              <a:extLst>
                <a:ext uri="{FF2B5EF4-FFF2-40B4-BE49-F238E27FC236}">
                  <a16:creationId xmlns:a16="http://schemas.microsoft.com/office/drawing/2014/main" id="{A653F772-1D30-5F4F-4A00-DED29E44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0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2" name="Rectangle 21">
              <a:extLst>
                <a:ext uri="{FF2B5EF4-FFF2-40B4-BE49-F238E27FC236}">
                  <a16:creationId xmlns:a16="http://schemas.microsoft.com/office/drawing/2014/main" id="{E364B915-1ACF-0E12-9B19-4AEE1285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3" name="Rectangle 22">
              <a:extLst>
                <a:ext uri="{FF2B5EF4-FFF2-40B4-BE49-F238E27FC236}">
                  <a16:creationId xmlns:a16="http://schemas.microsoft.com/office/drawing/2014/main" id="{4B1CE882-84C0-FFCD-15D7-99D969B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9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24" name="Rectangle 23">
              <a:extLst>
                <a:ext uri="{FF2B5EF4-FFF2-40B4-BE49-F238E27FC236}">
                  <a16:creationId xmlns:a16="http://schemas.microsoft.com/office/drawing/2014/main" id="{7689CEED-6825-B27E-7F45-3D553FC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9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5" name="Rectangle 24">
              <a:extLst>
                <a:ext uri="{FF2B5EF4-FFF2-40B4-BE49-F238E27FC236}">
                  <a16:creationId xmlns:a16="http://schemas.microsoft.com/office/drawing/2014/main" id="{C98516D6-5103-09C2-0418-C968C3EE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9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6" name="Rectangle 25">
              <a:extLst>
                <a:ext uri="{FF2B5EF4-FFF2-40B4-BE49-F238E27FC236}">
                  <a16:creationId xmlns:a16="http://schemas.microsoft.com/office/drawing/2014/main" id="{0E6C2998-BEA2-32BD-7587-1711398D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29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7" name="Rectangle 26">
              <a:extLst>
                <a:ext uri="{FF2B5EF4-FFF2-40B4-BE49-F238E27FC236}">
                  <a16:creationId xmlns:a16="http://schemas.microsoft.com/office/drawing/2014/main" id="{EFD1B145-43BD-5F0D-6271-0AB67CAA2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9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8" name="Rectangle 27">
              <a:extLst>
                <a:ext uri="{FF2B5EF4-FFF2-40B4-BE49-F238E27FC236}">
                  <a16:creationId xmlns:a16="http://schemas.microsoft.com/office/drawing/2014/main" id="{03AAC629-D1D6-4143-4F33-E78E4F62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9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9" name="Rectangle 28">
              <a:extLst>
                <a:ext uri="{FF2B5EF4-FFF2-40B4-BE49-F238E27FC236}">
                  <a16:creationId xmlns:a16="http://schemas.microsoft.com/office/drawing/2014/main" id="{3236EDBF-AEB6-1FDF-E97F-2479B0D8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83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30" name="Rectangle 29">
              <a:extLst>
                <a:ext uri="{FF2B5EF4-FFF2-40B4-BE49-F238E27FC236}">
                  <a16:creationId xmlns:a16="http://schemas.microsoft.com/office/drawing/2014/main" id="{CEB0513C-9BD0-95FA-8820-8A505D34C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83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1" name="Rectangle 30">
              <a:extLst>
                <a:ext uri="{FF2B5EF4-FFF2-40B4-BE49-F238E27FC236}">
                  <a16:creationId xmlns:a16="http://schemas.microsoft.com/office/drawing/2014/main" id="{548D815B-1523-179D-720F-576FCA963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83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2" name="Rectangle 31">
              <a:extLst>
                <a:ext uri="{FF2B5EF4-FFF2-40B4-BE49-F238E27FC236}">
                  <a16:creationId xmlns:a16="http://schemas.microsoft.com/office/drawing/2014/main" id="{8AA4D6AA-B402-6FD9-AF19-D33D95099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083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3" name="Rectangle 32">
              <a:extLst>
                <a:ext uri="{FF2B5EF4-FFF2-40B4-BE49-F238E27FC236}">
                  <a16:creationId xmlns:a16="http://schemas.microsoft.com/office/drawing/2014/main" id="{F4F0EDD1-600E-568B-1C8D-606FB1AC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83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4" name="Rectangle 33">
              <a:extLst>
                <a:ext uri="{FF2B5EF4-FFF2-40B4-BE49-F238E27FC236}">
                  <a16:creationId xmlns:a16="http://schemas.microsoft.com/office/drawing/2014/main" id="{137B7E67-9380-86A6-570A-FCC4C451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83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D10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5" name="Rectangle 34">
              <a:extLst>
                <a:ext uri="{FF2B5EF4-FFF2-40B4-BE49-F238E27FC236}">
                  <a16:creationId xmlns:a16="http://schemas.microsoft.com/office/drawing/2014/main" id="{4E76C70D-0571-644C-E3B4-D3C635AA8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72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36" name="Rectangle 35">
              <a:extLst>
                <a:ext uri="{FF2B5EF4-FFF2-40B4-BE49-F238E27FC236}">
                  <a16:creationId xmlns:a16="http://schemas.microsoft.com/office/drawing/2014/main" id="{E732AFD5-CAD5-C239-732E-68A83B5E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72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7" name="Rectangle 36">
              <a:extLst>
                <a:ext uri="{FF2B5EF4-FFF2-40B4-BE49-F238E27FC236}">
                  <a16:creationId xmlns:a16="http://schemas.microsoft.com/office/drawing/2014/main" id="{B65D6D6D-8C41-BC37-9157-55E50933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72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8" name="Rectangle 37">
              <a:extLst>
                <a:ext uri="{FF2B5EF4-FFF2-40B4-BE49-F238E27FC236}">
                  <a16:creationId xmlns:a16="http://schemas.microsoft.com/office/drawing/2014/main" id="{8A242B3B-EEDF-3E77-AD1F-47E7E657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72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9" name="Rectangle 38">
              <a:extLst>
                <a:ext uri="{FF2B5EF4-FFF2-40B4-BE49-F238E27FC236}">
                  <a16:creationId xmlns:a16="http://schemas.microsoft.com/office/drawing/2014/main" id="{484A2CF9-5E69-E45F-C10F-388AD41F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72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0" name="Rectangle 39">
              <a:extLst>
                <a:ext uri="{FF2B5EF4-FFF2-40B4-BE49-F238E27FC236}">
                  <a16:creationId xmlns:a16="http://schemas.microsoft.com/office/drawing/2014/main" id="{84603C05-3967-226A-A457-404DECAD6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72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D9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1" name="Rectangle 40">
              <a:extLst>
                <a:ext uri="{FF2B5EF4-FFF2-40B4-BE49-F238E27FC236}">
                  <a16:creationId xmlns:a16="http://schemas.microsoft.com/office/drawing/2014/main" id="{7D4B42A0-B932-5598-187E-A3E98822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61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42" name="Rectangle 41">
              <a:extLst>
                <a:ext uri="{FF2B5EF4-FFF2-40B4-BE49-F238E27FC236}">
                  <a16:creationId xmlns:a16="http://schemas.microsoft.com/office/drawing/2014/main" id="{EF4B3E1A-0C48-43AF-67CB-8BD6275C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61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3" name="Rectangle 42">
              <a:extLst>
                <a:ext uri="{FF2B5EF4-FFF2-40B4-BE49-F238E27FC236}">
                  <a16:creationId xmlns:a16="http://schemas.microsoft.com/office/drawing/2014/main" id="{83947EB1-E8D5-6ADA-02A1-FFA5EB164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61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4" name="Rectangle 43">
              <a:extLst>
                <a:ext uri="{FF2B5EF4-FFF2-40B4-BE49-F238E27FC236}">
                  <a16:creationId xmlns:a16="http://schemas.microsoft.com/office/drawing/2014/main" id="{9D19EFF9-CA36-5B9C-1DE9-D4C022FF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61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5" name="Rectangle 44">
              <a:extLst>
                <a:ext uri="{FF2B5EF4-FFF2-40B4-BE49-F238E27FC236}">
                  <a16:creationId xmlns:a16="http://schemas.microsoft.com/office/drawing/2014/main" id="{6E0926FA-BD35-9BFA-2D2A-349E824E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61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6" name="Rectangle 45">
              <a:extLst>
                <a:ext uri="{FF2B5EF4-FFF2-40B4-BE49-F238E27FC236}">
                  <a16:creationId xmlns:a16="http://schemas.microsoft.com/office/drawing/2014/main" id="{5B4AE246-02B6-E843-BA0E-3607B261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61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D8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7" name="Rectangle 46">
              <a:extLst>
                <a:ext uri="{FF2B5EF4-FFF2-40B4-BE49-F238E27FC236}">
                  <a16:creationId xmlns:a16="http://schemas.microsoft.com/office/drawing/2014/main" id="{0E78088C-483C-C014-2996-A0A15D77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50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48" name="Rectangle 47">
              <a:extLst>
                <a:ext uri="{FF2B5EF4-FFF2-40B4-BE49-F238E27FC236}">
                  <a16:creationId xmlns:a16="http://schemas.microsoft.com/office/drawing/2014/main" id="{0CD6B245-C2D6-3BA6-9E6D-7CE96EE66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50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9" name="Rectangle 48">
              <a:extLst>
                <a:ext uri="{FF2B5EF4-FFF2-40B4-BE49-F238E27FC236}">
                  <a16:creationId xmlns:a16="http://schemas.microsoft.com/office/drawing/2014/main" id="{4A7D93E9-E068-DDAD-E87D-468C1289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50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0" name="Rectangle 49">
              <a:extLst>
                <a:ext uri="{FF2B5EF4-FFF2-40B4-BE49-F238E27FC236}">
                  <a16:creationId xmlns:a16="http://schemas.microsoft.com/office/drawing/2014/main" id="{CED9877F-A86D-794F-7417-632B4432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50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1" name="Rectangle 50">
              <a:extLst>
                <a:ext uri="{FF2B5EF4-FFF2-40B4-BE49-F238E27FC236}">
                  <a16:creationId xmlns:a16="http://schemas.microsoft.com/office/drawing/2014/main" id="{B2FA7092-BF2F-C2E5-6CE7-12CDA8F6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50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2" name="Rectangle 51">
              <a:extLst>
                <a:ext uri="{FF2B5EF4-FFF2-40B4-BE49-F238E27FC236}">
                  <a16:creationId xmlns:a16="http://schemas.microsoft.com/office/drawing/2014/main" id="{F7A212BA-3FF7-3DAA-B2B4-61738A52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50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D7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3" name="Rectangle 52">
              <a:extLst>
                <a:ext uri="{FF2B5EF4-FFF2-40B4-BE49-F238E27FC236}">
                  <a16:creationId xmlns:a16="http://schemas.microsoft.com/office/drawing/2014/main" id="{AF8F513B-7BE0-97EF-D0C8-2FA8DE58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39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54" name="Rectangle 53">
              <a:extLst>
                <a:ext uri="{FF2B5EF4-FFF2-40B4-BE49-F238E27FC236}">
                  <a16:creationId xmlns:a16="http://schemas.microsoft.com/office/drawing/2014/main" id="{9BCFA391-B8C5-C3D7-CE8A-558572AB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39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5" name="Rectangle 54">
              <a:extLst>
                <a:ext uri="{FF2B5EF4-FFF2-40B4-BE49-F238E27FC236}">
                  <a16:creationId xmlns:a16="http://schemas.microsoft.com/office/drawing/2014/main" id="{0A55DFF3-5612-BA89-49DA-32F28779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39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6" name="Rectangle 55">
              <a:extLst>
                <a:ext uri="{FF2B5EF4-FFF2-40B4-BE49-F238E27FC236}">
                  <a16:creationId xmlns:a16="http://schemas.microsoft.com/office/drawing/2014/main" id="{7EE34CF0-66F6-42CA-C30A-9238B0D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239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7" name="Rectangle 56">
              <a:extLst>
                <a:ext uri="{FF2B5EF4-FFF2-40B4-BE49-F238E27FC236}">
                  <a16:creationId xmlns:a16="http://schemas.microsoft.com/office/drawing/2014/main" id="{B3895495-47B7-7EAF-AC6F-72591443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39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8" name="Rectangle 57">
              <a:extLst>
                <a:ext uri="{FF2B5EF4-FFF2-40B4-BE49-F238E27FC236}">
                  <a16:creationId xmlns:a16="http://schemas.microsoft.com/office/drawing/2014/main" id="{F27F8AE7-3F01-52EE-8457-ABB4589E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39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D6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9" name="Rectangle 58">
              <a:extLst>
                <a:ext uri="{FF2B5EF4-FFF2-40B4-BE49-F238E27FC236}">
                  <a16:creationId xmlns:a16="http://schemas.microsoft.com/office/drawing/2014/main" id="{5F65F2EC-3BAE-79AA-D3F3-38ED4AAB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28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60" name="Rectangle 59">
              <a:extLst>
                <a:ext uri="{FF2B5EF4-FFF2-40B4-BE49-F238E27FC236}">
                  <a16:creationId xmlns:a16="http://schemas.microsoft.com/office/drawing/2014/main" id="{72064454-53C3-891B-F310-74CEF934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28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1" name="Rectangle 60">
              <a:extLst>
                <a:ext uri="{FF2B5EF4-FFF2-40B4-BE49-F238E27FC236}">
                  <a16:creationId xmlns:a16="http://schemas.microsoft.com/office/drawing/2014/main" id="{4C4FC7F8-5603-302D-C268-FF9E16E7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28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2" name="Rectangle 61">
              <a:extLst>
                <a:ext uri="{FF2B5EF4-FFF2-40B4-BE49-F238E27FC236}">
                  <a16:creationId xmlns:a16="http://schemas.microsoft.com/office/drawing/2014/main" id="{4082927D-133E-0000-AA39-B138DEA0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028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3" name="Rectangle 62">
              <a:extLst>
                <a:ext uri="{FF2B5EF4-FFF2-40B4-BE49-F238E27FC236}">
                  <a16:creationId xmlns:a16="http://schemas.microsoft.com/office/drawing/2014/main" id="{97FF3892-B17C-F74B-EF6E-3C58A825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28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4" name="Rectangle 63">
              <a:extLst>
                <a:ext uri="{FF2B5EF4-FFF2-40B4-BE49-F238E27FC236}">
                  <a16:creationId xmlns:a16="http://schemas.microsoft.com/office/drawing/2014/main" id="{0F4AE8F4-E2C4-636C-FAF7-AC13C142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28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D5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5" name="Rectangle 64">
              <a:extLst>
                <a:ext uri="{FF2B5EF4-FFF2-40B4-BE49-F238E27FC236}">
                  <a16:creationId xmlns:a16="http://schemas.microsoft.com/office/drawing/2014/main" id="{493A5234-E05D-6CB8-1E30-13227F3F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1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66" name="Rectangle 65">
              <a:extLst>
                <a:ext uri="{FF2B5EF4-FFF2-40B4-BE49-F238E27FC236}">
                  <a16:creationId xmlns:a16="http://schemas.microsoft.com/office/drawing/2014/main" id="{AF0E5019-44B2-F87E-8B81-3E07AFE9B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1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7" name="Rectangle 66">
              <a:extLst>
                <a:ext uri="{FF2B5EF4-FFF2-40B4-BE49-F238E27FC236}">
                  <a16:creationId xmlns:a16="http://schemas.microsoft.com/office/drawing/2014/main" id="{7F27519D-D41D-B189-9050-C2CCCCCE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1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8" name="Rectangle 67">
              <a:extLst>
                <a:ext uri="{FF2B5EF4-FFF2-40B4-BE49-F238E27FC236}">
                  <a16:creationId xmlns:a16="http://schemas.microsoft.com/office/drawing/2014/main" id="{8932AA3D-7430-9C83-19B2-45A79A0D8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81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9" name="Rectangle 68">
              <a:extLst>
                <a:ext uri="{FF2B5EF4-FFF2-40B4-BE49-F238E27FC236}">
                  <a16:creationId xmlns:a16="http://schemas.microsoft.com/office/drawing/2014/main" id="{39AF9315-7693-766C-C4B6-10AD6FA7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1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0" name="Rectangle 69">
              <a:extLst>
                <a:ext uri="{FF2B5EF4-FFF2-40B4-BE49-F238E27FC236}">
                  <a16:creationId xmlns:a16="http://schemas.microsoft.com/office/drawing/2014/main" id="{38B395DC-3126-B9F9-BE1C-EF7C9D586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1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D4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1" name="Rectangle 70">
              <a:extLst>
                <a:ext uri="{FF2B5EF4-FFF2-40B4-BE49-F238E27FC236}">
                  <a16:creationId xmlns:a16="http://schemas.microsoft.com/office/drawing/2014/main" id="{785A65A3-1B65-A1C1-A2BA-5CCD8AAA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0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72" name="Rectangle 71">
              <a:extLst>
                <a:ext uri="{FF2B5EF4-FFF2-40B4-BE49-F238E27FC236}">
                  <a16:creationId xmlns:a16="http://schemas.microsoft.com/office/drawing/2014/main" id="{F7601136-170C-5FCB-2A69-B7476E47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0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3" name="Rectangle 72">
              <a:extLst>
                <a:ext uri="{FF2B5EF4-FFF2-40B4-BE49-F238E27FC236}">
                  <a16:creationId xmlns:a16="http://schemas.microsoft.com/office/drawing/2014/main" id="{64CEF5F2-EBCD-D3EC-A92F-18356748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0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4" name="Rectangle 73">
              <a:extLst>
                <a:ext uri="{FF2B5EF4-FFF2-40B4-BE49-F238E27FC236}">
                  <a16:creationId xmlns:a16="http://schemas.microsoft.com/office/drawing/2014/main" id="{DA51B60D-3BFE-4D8E-6F39-0065FDC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60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5" name="Rectangle 74">
              <a:extLst>
                <a:ext uri="{FF2B5EF4-FFF2-40B4-BE49-F238E27FC236}">
                  <a16:creationId xmlns:a16="http://schemas.microsoft.com/office/drawing/2014/main" id="{A1AF3FF8-2FF2-3449-20C3-E9336C05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0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6" name="Rectangle 75">
              <a:extLst>
                <a:ext uri="{FF2B5EF4-FFF2-40B4-BE49-F238E27FC236}">
                  <a16:creationId xmlns:a16="http://schemas.microsoft.com/office/drawing/2014/main" id="{467314D2-1276-2DA1-3447-F9A0BE95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0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7" name="Rectangle 76">
              <a:extLst>
                <a:ext uri="{FF2B5EF4-FFF2-40B4-BE49-F238E27FC236}">
                  <a16:creationId xmlns:a16="http://schemas.microsoft.com/office/drawing/2014/main" id="{0F48F829-EDEB-A9A5-F76B-74A502E1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78" name="Rectangle 77">
              <a:extLst>
                <a:ext uri="{FF2B5EF4-FFF2-40B4-BE49-F238E27FC236}">
                  <a16:creationId xmlns:a16="http://schemas.microsoft.com/office/drawing/2014/main" id="{1D5561C7-1381-A759-97EF-2391C54E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9" name="Rectangle 78">
              <a:extLst>
                <a:ext uri="{FF2B5EF4-FFF2-40B4-BE49-F238E27FC236}">
                  <a16:creationId xmlns:a16="http://schemas.microsoft.com/office/drawing/2014/main" id="{A86BBAE1-545B-45C2-9D2A-82ED3C35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0" name="Rectangle 79">
              <a:extLst>
                <a:ext uri="{FF2B5EF4-FFF2-40B4-BE49-F238E27FC236}">
                  <a16:creationId xmlns:a16="http://schemas.microsoft.com/office/drawing/2014/main" id="{A4583DB6-B7AE-D08D-21C5-C4120E20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39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1" name="Rectangle 80">
              <a:extLst>
                <a:ext uri="{FF2B5EF4-FFF2-40B4-BE49-F238E27FC236}">
                  <a16:creationId xmlns:a16="http://schemas.microsoft.com/office/drawing/2014/main" id="{EA3C831F-B994-2C54-E0C8-F69CE3CD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9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2" name="Rectangle 81">
              <a:extLst>
                <a:ext uri="{FF2B5EF4-FFF2-40B4-BE49-F238E27FC236}">
                  <a16:creationId xmlns:a16="http://schemas.microsoft.com/office/drawing/2014/main" id="{7502326B-1037-68E7-1CAE-A359A498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3" name="Rectangle 82">
              <a:extLst>
                <a:ext uri="{FF2B5EF4-FFF2-40B4-BE49-F238E27FC236}">
                  <a16:creationId xmlns:a16="http://schemas.microsoft.com/office/drawing/2014/main" id="{D2720970-F8B5-A4DE-E344-AF76D488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8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84" name="Rectangle 83">
              <a:extLst>
                <a:ext uri="{FF2B5EF4-FFF2-40B4-BE49-F238E27FC236}">
                  <a16:creationId xmlns:a16="http://schemas.microsoft.com/office/drawing/2014/main" id="{6C397EFB-B14A-FA35-3E43-9ECF72F69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8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5" name="Rectangle 84">
              <a:extLst>
                <a:ext uri="{FF2B5EF4-FFF2-40B4-BE49-F238E27FC236}">
                  <a16:creationId xmlns:a16="http://schemas.microsoft.com/office/drawing/2014/main" id="{158AA6C1-DFDB-3814-D4F6-B6021111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8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6" name="Rectangle 85">
              <a:extLst>
                <a:ext uri="{FF2B5EF4-FFF2-40B4-BE49-F238E27FC236}">
                  <a16:creationId xmlns:a16="http://schemas.microsoft.com/office/drawing/2014/main" id="{4DB51852-E235-40D0-601D-830D53FF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18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7" name="Rectangle 86">
              <a:extLst>
                <a:ext uri="{FF2B5EF4-FFF2-40B4-BE49-F238E27FC236}">
                  <a16:creationId xmlns:a16="http://schemas.microsoft.com/office/drawing/2014/main" id="{9D3B944D-F951-B707-9807-78338C7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8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8" name="Rectangle 87">
              <a:extLst>
                <a:ext uri="{FF2B5EF4-FFF2-40B4-BE49-F238E27FC236}">
                  <a16:creationId xmlns:a16="http://schemas.microsoft.com/office/drawing/2014/main" id="{D19F4533-E5B1-B9F4-DFCC-127A277E2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8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9" name="Rectangle 88">
              <a:extLst>
                <a:ext uri="{FF2B5EF4-FFF2-40B4-BE49-F238E27FC236}">
                  <a16:creationId xmlns:a16="http://schemas.microsoft.com/office/drawing/2014/main" id="{C1811743-3BB8-0E00-2ADD-1EE43661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960"/>
              <a:ext cx="110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Play Tennis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0" name="Rectangle 89">
              <a:extLst>
                <a:ext uri="{FF2B5EF4-FFF2-40B4-BE49-F238E27FC236}">
                  <a16:creationId xmlns:a16="http://schemas.microsoft.com/office/drawing/2014/main" id="{17FFC28D-7264-F5D4-9BFD-1EE0EDBF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2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Wind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1" name="Rectangle 90">
              <a:extLst>
                <a:ext uri="{FF2B5EF4-FFF2-40B4-BE49-F238E27FC236}">
                  <a16:creationId xmlns:a16="http://schemas.microsoft.com/office/drawing/2014/main" id="{CDCE0756-52D1-503E-A36F-EE4C8842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768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Humidity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2" name="Rectangle 91">
              <a:extLst>
                <a:ext uri="{FF2B5EF4-FFF2-40B4-BE49-F238E27FC236}">
                  <a16:creationId xmlns:a16="http://schemas.microsoft.com/office/drawing/2014/main" id="{AC7BF72E-2B80-7BF4-3A6D-E2143136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960"/>
              <a:ext cx="736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Temp.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3" name="Rectangle 92">
              <a:extLst>
                <a:ext uri="{FF2B5EF4-FFF2-40B4-BE49-F238E27FC236}">
                  <a16:creationId xmlns:a16="http://schemas.microsoft.com/office/drawing/2014/main" id="{54D2220B-1076-C0E0-C674-C03311E5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60"/>
              <a:ext cx="142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Outlook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4" name="Rectangle 93">
              <a:extLst>
                <a:ext uri="{FF2B5EF4-FFF2-40B4-BE49-F238E27FC236}">
                  <a16:creationId xmlns:a16="http://schemas.microsoft.com/office/drawing/2014/main" id="{A73F8522-AD19-FAD6-8C88-F80D51DF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48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Day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5" name="Line 94">
              <a:extLst>
                <a:ext uri="{FF2B5EF4-FFF2-40B4-BE49-F238E27FC236}">
                  <a16:creationId xmlns:a16="http://schemas.microsoft.com/office/drawing/2014/main" id="{399FFFE1-716E-784B-D4C7-7B3B466AD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6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5">
              <a:extLst>
                <a:ext uri="{FF2B5EF4-FFF2-40B4-BE49-F238E27FC236}">
                  <a16:creationId xmlns:a16="http://schemas.microsoft.com/office/drawing/2014/main" id="{FE097899-E15B-A436-2630-E6417A6CC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8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6">
              <a:extLst>
                <a:ext uri="{FF2B5EF4-FFF2-40B4-BE49-F238E27FC236}">
                  <a16:creationId xmlns:a16="http://schemas.microsoft.com/office/drawing/2014/main" id="{54E4B95E-789B-741A-CE11-4DEA199F9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7">
              <a:extLst>
                <a:ext uri="{FF2B5EF4-FFF2-40B4-BE49-F238E27FC236}">
                  <a16:creationId xmlns:a16="http://schemas.microsoft.com/office/drawing/2014/main" id="{9D8B94E8-7866-11AC-CEAD-F6473F6B7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0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8">
              <a:extLst>
                <a:ext uri="{FF2B5EF4-FFF2-40B4-BE49-F238E27FC236}">
                  <a16:creationId xmlns:a16="http://schemas.microsoft.com/office/drawing/2014/main" id="{A1C99AFB-B444-7BB8-D444-30691BD7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1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99">
              <a:extLst>
                <a:ext uri="{FF2B5EF4-FFF2-40B4-BE49-F238E27FC236}">
                  <a16:creationId xmlns:a16="http://schemas.microsoft.com/office/drawing/2014/main" id="{27E85DDA-1CD5-808B-C4D3-B4690083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02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0">
              <a:extLst>
                <a:ext uri="{FF2B5EF4-FFF2-40B4-BE49-F238E27FC236}">
                  <a16:creationId xmlns:a16="http://schemas.microsoft.com/office/drawing/2014/main" id="{7797268B-C200-C28A-FED6-AB112315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39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1">
              <a:extLst>
                <a:ext uri="{FF2B5EF4-FFF2-40B4-BE49-F238E27FC236}">
                  <a16:creationId xmlns:a16="http://schemas.microsoft.com/office/drawing/2014/main" id="{ECED5C1D-D4A0-A3F6-DC45-86805DAC4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45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2">
              <a:extLst>
                <a:ext uri="{FF2B5EF4-FFF2-40B4-BE49-F238E27FC236}">
                  <a16:creationId xmlns:a16="http://schemas.microsoft.com/office/drawing/2014/main" id="{C1C5404D-0B2A-5F47-94A6-4887C39C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61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3">
              <a:extLst>
                <a:ext uri="{FF2B5EF4-FFF2-40B4-BE49-F238E27FC236}">
                  <a16:creationId xmlns:a16="http://schemas.microsoft.com/office/drawing/2014/main" id="{3DB0D5FB-4F46-CBC9-D68F-4CB65B932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87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4">
              <a:extLst>
                <a:ext uri="{FF2B5EF4-FFF2-40B4-BE49-F238E27FC236}">
                  <a16:creationId xmlns:a16="http://schemas.microsoft.com/office/drawing/2014/main" id="{9F4EB294-794A-D018-1797-C8D86532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083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5">
              <a:extLst>
                <a:ext uri="{FF2B5EF4-FFF2-40B4-BE49-F238E27FC236}">
                  <a16:creationId xmlns:a16="http://schemas.microsoft.com/office/drawing/2014/main" id="{4CF7CE0F-BEA7-23B7-8064-49C5C4AD8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9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6">
              <a:extLst>
                <a:ext uri="{FF2B5EF4-FFF2-40B4-BE49-F238E27FC236}">
                  <a16:creationId xmlns:a16="http://schemas.microsoft.com/office/drawing/2014/main" id="{862AE7D1-B97D-ED95-9FC6-5BA026001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0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7">
              <a:extLst>
                <a:ext uri="{FF2B5EF4-FFF2-40B4-BE49-F238E27FC236}">
                  <a16:creationId xmlns:a16="http://schemas.microsoft.com/office/drawing/2014/main" id="{7B3F6A77-8947-DC50-24E3-DA860CB4D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7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8">
              <a:extLst>
                <a:ext uri="{FF2B5EF4-FFF2-40B4-BE49-F238E27FC236}">
                  <a16:creationId xmlns:a16="http://schemas.microsoft.com/office/drawing/2014/main" id="{AE369067-4CB3-5D68-5E95-5ADFA7601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92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09">
              <a:extLst>
                <a:ext uri="{FF2B5EF4-FFF2-40B4-BE49-F238E27FC236}">
                  <a16:creationId xmlns:a16="http://schemas.microsoft.com/office/drawing/2014/main" id="{044A64D6-3055-DD8B-B9BA-8DB4203F8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138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0">
              <a:extLst>
                <a:ext uri="{FF2B5EF4-FFF2-40B4-BE49-F238E27FC236}">
                  <a16:creationId xmlns:a16="http://schemas.microsoft.com/office/drawing/2014/main" id="{A883EE68-1A5C-AAEE-8219-A9EB83AC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1">
              <a:extLst>
                <a:ext uri="{FF2B5EF4-FFF2-40B4-BE49-F238E27FC236}">
                  <a16:creationId xmlns:a16="http://schemas.microsoft.com/office/drawing/2014/main" id="{3892BDE4-88E2-758F-8BE6-52A924234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2">
              <a:extLst>
                <a:ext uri="{FF2B5EF4-FFF2-40B4-BE49-F238E27FC236}">
                  <a16:creationId xmlns:a16="http://schemas.microsoft.com/office/drawing/2014/main" id="{EA8C8B2E-4664-6E5A-F28B-802976B49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3">
              <a:extLst>
                <a:ext uri="{FF2B5EF4-FFF2-40B4-BE49-F238E27FC236}">
                  <a16:creationId xmlns:a16="http://schemas.microsoft.com/office/drawing/2014/main" id="{4AFF048D-580F-9A9D-39C9-1696AC68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4">
              <a:extLst>
                <a:ext uri="{FF2B5EF4-FFF2-40B4-BE49-F238E27FC236}">
                  <a16:creationId xmlns:a16="http://schemas.microsoft.com/office/drawing/2014/main" id="{53D6799B-47F4-3A02-58A8-319B642F2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5">
              <a:extLst>
                <a:ext uri="{FF2B5EF4-FFF2-40B4-BE49-F238E27FC236}">
                  <a16:creationId xmlns:a16="http://schemas.microsoft.com/office/drawing/2014/main" id="{923CDDFE-8A8D-6342-EF2E-059797EE9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6">
              <a:extLst>
                <a:ext uri="{FF2B5EF4-FFF2-40B4-BE49-F238E27FC236}">
                  <a16:creationId xmlns:a16="http://schemas.microsoft.com/office/drawing/2014/main" id="{4FBC8C9B-36F7-D7E0-7F10-DAFC2529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4" name="Slayt Numarası Yer Tutucusu 1">
            <a:extLst>
              <a:ext uri="{FF2B5EF4-FFF2-40B4-BE49-F238E27FC236}">
                <a16:creationId xmlns:a16="http://schemas.microsoft.com/office/drawing/2014/main" id="{169D453D-9F59-6810-A4DE-BC535313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9C9C07-12BC-5F4D-8BA8-CC6C0D87C1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0CF4-FF61-61F3-A90C-E4873966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Başlık 1">
            <a:extLst>
              <a:ext uri="{FF2B5EF4-FFF2-40B4-BE49-F238E27FC236}">
                <a16:creationId xmlns:a16="http://schemas.microsoft.com/office/drawing/2014/main" id="{747AA72B-09E4-C2CE-BF08-884382F5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D223954-E58D-A0E3-5C0A-B547FBD1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52600"/>
            <a:ext cx="8362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/>
              <a:t>Let</a:t>
            </a:r>
          </a:p>
          <a:p>
            <a:pPr lvl="1"/>
            <a:r>
              <a:rPr lang="en-US" altLang="en-US" sz="1800" dirty="0"/>
              <a:t>E([X+,Y-]) represent that there are X positive training elements and Y negative elements.</a:t>
            </a:r>
          </a:p>
          <a:p>
            <a:r>
              <a:rPr lang="en-US" altLang="en-US" sz="1800" dirty="0"/>
              <a:t>Therefore, the Entropy for the training data, E(S), can be represented as E([9+,5-]) because of the 14 training examples 9 of them are </a:t>
            </a:r>
            <a:r>
              <a:rPr lang="en-US" altLang="en-US" sz="1800" b="1" dirty="0"/>
              <a:t>yes </a:t>
            </a:r>
            <a:r>
              <a:rPr lang="en-US" altLang="en-US" sz="1800" dirty="0"/>
              <a:t>and 5 of them are </a:t>
            </a:r>
            <a:r>
              <a:rPr lang="en-US" altLang="en-US" sz="1800" b="1" dirty="0"/>
              <a:t>no</a:t>
            </a:r>
            <a:r>
              <a:rPr lang="en-US" altLang="en-US" sz="1800" dirty="0"/>
              <a:t>.</a:t>
            </a:r>
            <a:endParaRPr lang="tr-TR" altLang="en-US" sz="1800" dirty="0"/>
          </a:p>
          <a:p>
            <a:endParaRPr lang="tr-TR" altLang="en-US" sz="1800" dirty="0"/>
          </a:p>
          <a:p>
            <a:r>
              <a:rPr lang="en-US" altLang="en-US" sz="1800" dirty="0"/>
              <a:t>Let’s start off by calculating the Entropy of the Training Set.</a:t>
            </a:r>
          </a:p>
          <a:p>
            <a:r>
              <a:rPr lang="en-US" altLang="en-US" sz="1800" dirty="0"/>
              <a:t>E(S) = E([9+,5-]) = (-9/14 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9/14) + (-5/14 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5/14)</a:t>
            </a:r>
          </a:p>
          <a:p>
            <a:r>
              <a:rPr lang="en-US" altLang="en-US" sz="1800" dirty="0"/>
              <a:t>= 0.94</a:t>
            </a:r>
          </a:p>
          <a:p>
            <a:r>
              <a:rPr lang="en-US" altLang="en-US" sz="1800" dirty="0"/>
              <a:t>Next we will need to calculate the information gain G(S,A) for each attribute A where A is taken from the set {Outlook, Temperature, Humidity, Wind}.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58372" name="Slayt Numarası Yer Tutucusu 1">
            <a:extLst>
              <a:ext uri="{FF2B5EF4-FFF2-40B4-BE49-F238E27FC236}">
                <a16:creationId xmlns:a16="http://schemas.microsoft.com/office/drawing/2014/main" id="{A7DFF136-9F79-8A97-4AFD-A645FC1D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103FA-435E-6549-B891-584FC35B72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2D903-10A7-C12D-1A51-E11C7853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Tree Uses Nodes and Leaves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9A6B0-4C2B-4BEB-965A-763CA3DC063E}" type="slidenum">
              <a:rPr lang="tr-TR"/>
              <a:pPr/>
              <a:t>4</a:t>
            </a:fld>
            <a:endParaRPr lang="tr-TR"/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CE77A-38AE-B0DF-111B-8308A16A073B}"/>
              </a:ext>
            </a:extLst>
          </p:cNvPr>
          <p:cNvSpPr txBox="1"/>
          <p:nvPr/>
        </p:nvSpPr>
        <p:spPr>
          <a:xfrm>
            <a:off x="5041595" y="5733256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this does not look like a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A3CA-6AC8-36B6-202E-4ED021E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7F05C01-EB23-4FB6-3891-D4546670C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232B5C09-7814-4DA9-7001-B1EAB203F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4425" y="2900784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A7E94458-5DDF-6FD9-279A-FDF31369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824584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B1FFE6BA-C3C1-F670-405A-66E037EC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75321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Outlook</a:t>
            </a:r>
            <a:endParaRPr lang="en-US" altLang="en-US" sz="2400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04435B33-8D6B-BD7E-80D4-F79E16916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3416721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Sunny</a:t>
            </a:r>
            <a:endParaRPr lang="en-US" altLang="en-US" sz="2400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9344B9EF-7714-1D07-55AD-1CFEF19B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340521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Rain</a:t>
            </a:r>
            <a:endParaRPr lang="en-US" altLang="en-US" sz="2400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B5079C6A-31E7-5598-4776-C9A81C7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7921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2</a:t>
            </a:r>
            <a:r>
              <a:rPr lang="en-US" altLang="en-US" sz="2400"/>
              <a:t>+, </a:t>
            </a:r>
            <a:r>
              <a:rPr lang="sv-SE" altLang="en-US" sz="2400"/>
              <a:t>3</a:t>
            </a:r>
            <a:r>
              <a:rPr lang="en-US" altLang="en-US" sz="2400"/>
              <a:t>-]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D49639E4-F0F2-5276-AEA1-B273AFAA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51721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2</a:t>
            </a:r>
            <a:r>
              <a:rPr lang="en-US" altLang="en-US" sz="2400"/>
              <a:t>-]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88C9B211-3C58-305E-3DFD-A01EDDD1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37121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7E4A1B5E-009B-14A6-5982-992CC0AF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" y="5320879"/>
            <a:ext cx="78488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(S, Outlook)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=0.940 - (5/14)*0.971 - (4/14)*0.0 - (5/14)*0.0971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=0.247</a:t>
            </a:r>
            <a:endParaRPr lang="en-US" altLang="en-US" sz="2400" dirty="0"/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3431EDAF-7463-A9FF-EEF8-1D5A262C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37521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E=0.971</a:t>
            </a:r>
            <a:endParaRPr lang="en-US" altLang="en-US" sz="2400"/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9ABB388C-02C3-38C2-4F74-7C6E379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27984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E=0.971</a:t>
            </a:r>
            <a:endParaRPr lang="en-US" altLang="en-US" sz="2400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D456AEA3-842F-76BF-96BF-5882AA4D2F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900784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5749F6E3-E48B-1130-C1D3-EC4E7510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37321"/>
            <a:ext cx="86042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 dirty="0"/>
              <a:t>Over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 dirty="0" err="1"/>
              <a:t>cast</a:t>
            </a:r>
            <a:endParaRPr lang="en-US" altLang="en-US" sz="2400" dirty="0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A0072528-80BE-1D78-D8EA-6548E874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27921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4</a:t>
            </a:r>
            <a:r>
              <a:rPr lang="en-US" altLang="en-US" sz="2400"/>
              <a:t>+, </a:t>
            </a:r>
            <a:r>
              <a:rPr lang="sv-SE" altLang="en-US" sz="2400"/>
              <a:t>0</a:t>
            </a:r>
            <a:r>
              <a:rPr lang="en-US" altLang="en-US" sz="2400"/>
              <a:t>]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9DF4C1B6-5B96-D620-3772-8B07775C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37521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E=0.0</a:t>
            </a:r>
            <a:endParaRPr lang="en-US" altLang="en-US" sz="2400"/>
          </a:p>
        </p:txBody>
      </p:sp>
      <p:sp>
        <p:nvSpPr>
          <p:cNvPr id="54290" name="Slayt Numarası Yer Tutucusu 1">
            <a:extLst>
              <a:ext uri="{FF2B5EF4-FFF2-40B4-BE49-F238E27FC236}">
                <a16:creationId xmlns:a16="http://schemas.microsoft.com/office/drawing/2014/main" id="{25913070-D003-0A5F-292F-E9DEC20C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4A4DBA-4137-8F47-96AF-7BD7651950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C9CFA-16E8-C8CE-5E9B-6B9AFE27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Başlık 1">
            <a:extLst>
              <a:ext uri="{FF2B5EF4-FFF2-40B4-BE49-F238E27FC236}">
                <a16:creationId xmlns:a16="http://schemas.microsoft.com/office/drawing/2014/main" id="{0BF99F35-B1EC-4AFC-09A0-B12827A5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E2922BD-7068-7B10-F6E8-617D7437CAE3}"/>
              </a:ext>
            </a:extLst>
          </p:cNvPr>
          <p:cNvSpPr/>
          <p:nvPr/>
        </p:nvSpPr>
        <p:spPr>
          <a:xfrm>
            <a:off x="266700" y="1516698"/>
            <a:ext cx="9972675" cy="5767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The information 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gain for Outlook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is: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= E(S) – [5/14 * E(Outlook=sunny) + 4/14 * E(Outlook = overcast) +</a:t>
            </a:r>
            <a:endParaRPr lang="tr-TR" sz="1700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700" dirty="0">
                <a:solidFill>
                  <a:schemeClr val="tx1"/>
                </a:solidFill>
                <a:latin typeface="+mn-lt"/>
              </a:rPr>
              <a:t>                          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5/14 * E(Outlook=rain)]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E([9+,5-]) – [5/14*E(2+,3-) + 4/14*E([4+,0-]) + 5/14*E([3+,2-])]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[5/14*0.971 + 4/14*0.0 + 5/14*0.971]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= 0.246</a:t>
            </a:r>
            <a:endParaRPr lang="tr-TR" sz="1700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= 0.94 – [4/14*E(Temperature=hot) +6/14*E(Temperature=mild) + 		</a:t>
            </a:r>
            <a:r>
              <a:rPr lang="tr-TR" sz="1700" dirty="0">
                <a:solidFill>
                  <a:schemeClr val="tx1"/>
                </a:solidFill>
                <a:latin typeface="+mn-lt"/>
              </a:rPr>
              <a:t>                   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4/14*E(Temperature=cool)]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[4/14*E([2+,2-]) +     6/14*E([4+,2-]) + 4/14*E([3+,1-])]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[4/14 + 6/14*0.918 + 4/14*0.811]  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= 0.029</a:t>
            </a: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420" name="Slayt Numarası Yer Tutucusu 1">
            <a:extLst>
              <a:ext uri="{FF2B5EF4-FFF2-40B4-BE49-F238E27FC236}">
                <a16:creationId xmlns:a16="http://schemas.microsoft.com/office/drawing/2014/main" id="{09345B35-B5CC-E512-046B-E8D7E80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AB6C5-8DD8-CC41-939E-FE578E4255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C682-19A2-EBA0-B191-AED6C421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782F84D-A3D5-0BCF-6F4E-990B28600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9E8BB928-1016-8C82-6E41-B4844BFDD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D794914E-6F3D-7462-EE6B-E860E509D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AF8F4BE3-C7AD-02FE-CEF3-4B112666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Humidity</a:t>
            </a:r>
            <a:endParaRPr lang="en-US" altLang="en-US" sz="2400"/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D36DF2BA-8BE1-4F44-C342-458A9990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High</a:t>
            </a:r>
            <a:endParaRPr lang="en-US" altLang="en-US" sz="2400"/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DACFA14F-DA3F-DDA2-74AF-D3A76EC3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Normal</a:t>
            </a:r>
            <a:endParaRPr lang="en-US" altLang="en-US" sz="2400" i="1"/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D34E460A-DB28-0540-6D0B-D5FF1B89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4</a:t>
            </a:r>
            <a:r>
              <a:rPr lang="en-US" altLang="en-US" sz="2400"/>
              <a:t>-]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060A8C76-13BB-0303-5D3F-046EA9E9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6</a:t>
            </a:r>
            <a:r>
              <a:rPr lang="en-US" altLang="en-US" sz="2400"/>
              <a:t>+, </a:t>
            </a:r>
            <a:r>
              <a:rPr lang="sv-SE" altLang="en-US" sz="2400"/>
              <a:t>1</a:t>
            </a:r>
            <a:r>
              <a:rPr lang="en-US" altLang="en-US" sz="2400"/>
              <a:t>-]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6999F189-DCA2-0291-0B1F-15B26E6A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147C56F7-637F-9696-414E-3B946986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Gain(S,Humidity)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=0.940-(7/14)*0.985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– (7/14)*0.592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=0.151</a:t>
            </a:r>
            <a:endParaRPr lang="en-US" altLang="en-US" sz="2400"/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97B5B301-347E-0F46-CE63-A7A52F79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E=0.985</a:t>
            </a:r>
            <a:endParaRPr lang="en-US" altLang="en-US" sz="2400"/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CC59D569-7660-3A96-B8E1-CBF730D9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E=0.592</a:t>
            </a:r>
            <a:endParaRPr lang="en-US" altLang="en-US" sz="2400"/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DF092D5F-AB9E-3EBA-9500-CABD805B8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7EEA6966-7C2A-CF26-1902-0220DF2C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D4174EBB-CD5F-BF05-CC6C-76F5E5E2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Wind</a:t>
            </a:r>
            <a:endParaRPr lang="en-US" altLang="en-US" sz="2400"/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1D19D59A-4DE6-7632-8F4C-CB00954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Weak</a:t>
            </a:r>
            <a:endParaRPr lang="en-US" altLang="en-US" sz="2400"/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B05DB5E9-3F1B-FB30-A5A8-340C422A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Strong</a:t>
            </a:r>
            <a:endParaRPr lang="en-US" altLang="en-US" sz="2400"/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4A422168-B738-F35A-B1C4-54CC84EA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6</a:t>
            </a:r>
            <a:r>
              <a:rPr lang="en-US" altLang="en-US" sz="2400"/>
              <a:t>+, </a:t>
            </a:r>
            <a:r>
              <a:rPr lang="sv-SE" altLang="en-US" sz="2400"/>
              <a:t>2</a:t>
            </a:r>
            <a:r>
              <a:rPr lang="en-US" altLang="en-US" sz="2400"/>
              <a:t>-]</a:t>
            </a: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A972BF04-79B5-C65A-F8F7-9E1EB3FFA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3</a:t>
            </a:r>
            <a:r>
              <a:rPr lang="en-US" altLang="en-US" sz="2400"/>
              <a:t>-]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182505BF-63B0-BE2A-D4FF-D81D81D8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8E9016B5-6520-503D-9D62-69D38249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E=0.811</a:t>
            </a:r>
            <a:endParaRPr lang="en-US" altLang="en-US" sz="2400"/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748EC0CF-5037-70EE-8512-EEB70822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E=1.0</a:t>
            </a:r>
            <a:endParaRPr lang="en-US" altLang="en-US" sz="2400"/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23E6866-77D6-03F4-1249-D71AB09C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Gain(S,Wind)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=0.940-(8/14)*0.811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– (6/14)*1.0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=0.048</a:t>
            </a:r>
            <a:endParaRPr lang="en-US" altLang="en-US" sz="2400"/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E6CACA10-B0F3-E3D0-FF2E-04390247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77000"/>
            <a:ext cx="761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Humidity provides greater info. gain than Wind, w.r.t target classification.</a:t>
            </a:r>
          </a:p>
        </p:txBody>
      </p:sp>
      <p:sp>
        <p:nvSpPr>
          <p:cNvPr id="53274" name="Slayt Numarası Yer Tutucusu 1">
            <a:extLst>
              <a:ext uri="{FF2B5EF4-FFF2-40B4-BE49-F238E27FC236}">
                <a16:creationId xmlns:a16="http://schemas.microsoft.com/office/drawing/2014/main" id="{ADD73C9E-0456-CDDB-47B8-A99DC79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561BDB-7378-8043-A6A1-4DC844DD82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FF180-27E3-D48B-F7FE-B11FDD0A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Başlık 1">
            <a:extLst>
              <a:ext uri="{FF2B5EF4-FFF2-40B4-BE49-F238E27FC236}">
                <a16:creationId xmlns:a16="http://schemas.microsoft.com/office/drawing/2014/main" id="{57F11516-281D-9786-AA58-EFFC2CA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4813DDE-8AC5-52BF-9CC9-EB51303E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51000"/>
            <a:ext cx="100091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700" b="1"/>
              <a:t>G(S,Humidity) </a:t>
            </a:r>
            <a:r>
              <a:rPr lang="en-US" altLang="en-US" sz="1700"/>
              <a:t>= 0.94 – [7/14*E(Humidity=high) + 7/14*E(Humidity=normal)]</a:t>
            </a:r>
          </a:p>
          <a:p>
            <a:r>
              <a:rPr lang="en-US" altLang="en-US" sz="1700"/>
              <a:t>G(S,Humidity = 0.94 – [7/14*E([3+,4-]) + 7/14*E([6+,1-])]</a:t>
            </a:r>
          </a:p>
          <a:p>
            <a:r>
              <a:rPr lang="en-US" altLang="en-US" sz="1700"/>
              <a:t>G(S,Humidity = 0.94 – [7/14*0.985 + 7/14*0.592]</a:t>
            </a:r>
          </a:p>
          <a:p>
            <a:r>
              <a:rPr lang="en-US" altLang="en-US" sz="1700" b="1"/>
              <a:t>G(S,Humidity) = 0.1515</a:t>
            </a:r>
            <a:endParaRPr lang="tr-TR" altLang="en-US" sz="1700" b="1"/>
          </a:p>
          <a:p>
            <a:endParaRPr lang="tr-TR" altLang="en-US" sz="1700" b="1"/>
          </a:p>
          <a:p>
            <a:r>
              <a:rPr lang="en-US" altLang="en-US" sz="1700" b="1"/>
              <a:t>G(S,Wind) </a:t>
            </a:r>
            <a:r>
              <a:rPr lang="en-US" altLang="en-US" sz="1700"/>
              <a:t>= 0.94 – [8/14*0.811 + 6/14*1.00]</a:t>
            </a:r>
          </a:p>
          <a:p>
            <a:r>
              <a:rPr lang="en-US" altLang="en-US" sz="1700" b="1"/>
              <a:t>G(S,Wind) = 0.048</a:t>
            </a:r>
          </a:p>
          <a:p>
            <a:endParaRPr lang="en-US" altLang="en-US" sz="1700" b="1"/>
          </a:p>
        </p:txBody>
      </p:sp>
      <p:sp>
        <p:nvSpPr>
          <p:cNvPr id="61444" name="Slayt Numarası Yer Tutucusu 1">
            <a:extLst>
              <a:ext uri="{FF2B5EF4-FFF2-40B4-BE49-F238E27FC236}">
                <a16:creationId xmlns:a16="http://schemas.microsoft.com/office/drawing/2014/main" id="{CA57B6B7-740E-C2D9-A17E-69C8C40D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EF66EE-2881-5E42-98FC-74062B8291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FFCC4-0924-C8B2-DE2E-9B9699D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55BBB5A-4E9E-A707-078A-FDE46F99A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A516D190-87B1-7F54-67F2-B64304BB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7696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dirty="0"/>
              <a:t>The information </a:t>
            </a:r>
            <a:r>
              <a:rPr lang="sv-SE" altLang="en-US" dirty="0" err="1"/>
              <a:t>gain</a:t>
            </a:r>
            <a:r>
              <a:rPr lang="sv-SE" altLang="en-US" dirty="0"/>
              <a:t> </a:t>
            </a:r>
            <a:r>
              <a:rPr lang="sv-SE" altLang="en-US" dirty="0" err="1"/>
              <a:t>values</a:t>
            </a:r>
            <a:r>
              <a:rPr lang="sv-SE" altLang="en-US" dirty="0"/>
              <a:t> for the 4 </a:t>
            </a:r>
            <a:r>
              <a:rPr lang="sv-SE" altLang="en-US" dirty="0" err="1"/>
              <a:t>attributes</a:t>
            </a:r>
            <a:r>
              <a:rPr lang="sv-SE" altLang="en-US" dirty="0"/>
              <a:t> </a:t>
            </a:r>
            <a:r>
              <a:rPr lang="sv-SE" altLang="en-US" dirty="0" err="1"/>
              <a:t>are</a:t>
            </a:r>
            <a:r>
              <a:rPr lang="sv-SE" altLang="en-US" dirty="0"/>
              <a:t>:</a:t>
            </a:r>
            <a:endParaRPr lang="sv-SE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S,Outlook</a:t>
            </a:r>
            <a:r>
              <a:rPr lang="sv-SE" altLang="en-US" sz="2400" dirty="0"/>
              <a:t>) =</a:t>
            </a:r>
            <a:r>
              <a:rPr lang="sv-SE" altLang="en-US" sz="2400" dirty="0">
                <a:solidFill>
                  <a:srgbClr val="FF0000"/>
                </a:solidFill>
              </a:rPr>
              <a:t>0.247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S,Humidity</a:t>
            </a:r>
            <a:r>
              <a:rPr lang="sv-SE" altLang="en-US" sz="2400" dirty="0"/>
              <a:t>) =0.151</a:t>
            </a:r>
            <a:endParaRPr lang="en-US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S,Wind</a:t>
            </a:r>
            <a:r>
              <a:rPr lang="sv-SE" altLang="en-US" sz="2400" dirty="0"/>
              <a:t>) =0.048</a:t>
            </a:r>
            <a:endParaRPr lang="en-US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S,Temperature</a:t>
            </a:r>
            <a:r>
              <a:rPr lang="sv-SE" altLang="en-US" sz="2400" dirty="0"/>
              <a:t>) =0.029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where S denotes the collection of training examples</a:t>
            </a:r>
          </a:p>
        </p:txBody>
      </p:sp>
      <p:sp>
        <p:nvSpPr>
          <p:cNvPr id="55301" name="Slayt Numarası Yer Tutucusu 1">
            <a:extLst>
              <a:ext uri="{FF2B5EF4-FFF2-40B4-BE49-F238E27FC236}">
                <a16:creationId xmlns:a16="http://schemas.microsoft.com/office/drawing/2014/main" id="{3960C0EF-63DB-1EE4-0916-71C9D50E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E5E1ED-F77F-D841-A8D9-735EA67F6D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3052-D6FF-84BE-47FF-63CC4D9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Başlık 1">
            <a:extLst>
              <a:ext uri="{FF2B5EF4-FFF2-40B4-BE49-F238E27FC236}">
                <a16:creationId xmlns:a16="http://schemas.microsoft.com/office/drawing/2014/main" id="{6068ABCC-7EB8-FA9A-4C6B-9CEFBA75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Decision Tree Learning:</a:t>
            </a:r>
            <a:br>
              <a:rPr lang="en-US" altLang="en-US" sz="2400" dirty="0"/>
            </a:br>
            <a:r>
              <a:rPr lang="en-US" altLang="en-US" sz="2400" dirty="0"/>
              <a:t>A Simple Example</a:t>
            </a:r>
            <a:endParaRPr lang="tr-TR" altLang="en-US" sz="2400" dirty="0"/>
          </a:p>
        </p:txBody>
      </p:sp>
      <p:sp>
        <p:nvSpPr>
          <p:cNvPr id="56323" name="İçerik Yer Tutucusu 2">
            <a:extLst>
              <a:ext uri="{FF2B5EF4-FFF2-40B4-BE49-F238E27FC236}">
                <a16:creationId xmlns:a16="http://schemas.microsoft.com/office/drawing/2014/main" id="{8347326C-3D81-9D07-94A4-119730A8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Outlook is our winner!</a:t>
            </a:r>
          </a:p>
          <a:p>
            <a:endParaRPr lang="tr-TR" altLang="en-US"/>
          </a:p>
        </p:txBody>
      </p:sp>
      <p:pic>
        <p:nvPicPr>
          <p:cNvPr id="56324" name="Picture 4" descr="chart">
            <a:extLst>
              <a:ext uri="{FF2B5EF4-FFF2-40B4-BE49-F238E27FC236}">
                <a16:creationId xmlns:a16="http://schemas.microsoft.com/office/drawing/2014/main" id="{18F2A941-8F66-158D-019F-8E236DBC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54911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Slayt Numarası Yer Tutucusu 1">
            <a:extLst>
              <a:ext uri="{FF2B5EF4-FFF2-40B4-BE49-F238E27FC236}">
                <a16:creationId xmlns:a16="http://schemas.microsoft.com/office/drawing/2014/main" id="{C3EB611C-F3EA-4194-C051-461939C1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5EAE2B-6EFA-B94C-ABA2-EF7C93D7C7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0F7D9-0F09-E966-20BE-C4EA231B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Başlık 1">
            <a:extLst>
              <a:ext uri="{FF2B5EF4-FFF2-40B4-BE49-F238E27FC236}">
                <a16:creationId xmlns:a16="http://schemas.microsoft.com/office/drawing/2014/main" id="{6D964C36-15F4-A0F8-222C-E280741B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EF532D-2AFB-B40A-9AA0-91709729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213"/>
            <a:ext cx="8486775" cy="4752975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Now that we have discovered the root of our decision tree</a:t>
            </a:r>
            <a:endParaRPr lang="tr-TR" sz="1700" dirty="0"/>
          </a:p>
          <a:p>
            <a:pPr>
              <a:defRPr/>
            </a:pPr>
            <a:r>
              <a:rPr lang="tr-TR" sz="1700" dirty="0"/>
              <a:t>W</a:t>
            </a:r>
            <a:r>
              <a:rPr lang="en-US" sz="1700" dirty="0"/>
              <a:t>e must now recursively find the nodes that should go below </a:t>
            </a:r>
            <a:r>
              <a:rPr lang="en-US" sz="1700" b="1" dirty="0"/>
              <a:t>Sunny, Overcast</a:t>
            </a:r>
            <a:r>
              <a:rPr lang="en-US" sz="1700" dirty="0"/>
              <a:t>, and </a:t>
            </a:r>
            <a:r>
              <a:rPr lang="en-US" sz="1700" b="1" dirty="0"/>
              <a:t>Rain</a:t>
            </a:r>
            <a:r>
              <a:rPr lang="en-US" sz="1700" dirty="0"/>
              <a:t>.</a:t>
            </a:r>
            <a:endParaRPr lang="tr-TR" sz="17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b="1" dirty="0"/>
              <a:t>G(Outlook=Rain, Humidity) </a:t>
            </a:r>
            <a:r>
              <a:rPr lang="en-US" sz="1700" dirty="0"/>
              <a:t>= 0.971 – [2/5*E(Outlook=Rain ^ Humidity=high) + 3/5*E(Outlook=Rain ^Humidity=normal]</a:t>
            </a:r>
          </a:p>
          <a:p>
            <a:pPr>
              <a:defRPr/>
            </a:pPr>
            <a:r>
              <a:rPr lang="en-US" sz="1700" b="1" dirty="0"/>
              <a:t>G(Outlook=Rain, Humidity) = 0.02</a:t>
            </a:r>
          </a:p>
          <a:p>
            <a:pPr>
              <a:defRPr/>
            </a:pPr>
            <a:endParaRPr lang="en-US" sz="1700" b="1" dirty="0"/>
          </a:p>
          <a:p>
            <a:pPr>
              <a:defRPr/>
            </a:pPr>
            <a:r>
              <a:rPr lang="en-US" sz="1700" b="1" dirty="0"/>
              <a:t>G(Outlook=Rain, Wind) </a:t>
            </a:r>
            <a:r>
              <a:rPr lang="en-US" sz="1700" dirty="0"/>
              <a:t>= 0.971- [3/5*0 + 2/5*0]</a:t>
            </a:r>
          </a:p>
          <a:p>
            <a:pPr>
              <a:defRPr/>
            </a:pPr>
            <a:r>
              <a:rPr lang="en-US" sz="1700" b="1" dirty="0"/>
              <a:t>G(Outlook=Rain, Wind) = </a:t>
            </a:r>
            <a:r>
              <a:rPr lang="en-US" sz="1700" b="1" dirty="0">
                <a:solidFill>
                  <a:srgbClr val="FF0000"/>
                </a:solidFill>
              </a:rPr>
              <a:t>0.971</a:t>
            </a:r>
          </a:p>
          <a:p>
            <a:pPr>
              <a:defRPr/>
            </a:pPr>
            <a:endParaRPr lang="en-US" sz="1700" b="1" dirty="0"/>
          </a:p>
          <a:p>
            <a:pPr>
              <a:defRPr/>
            </a:pPr>
            <a:r>
              <a:rPr lang="en-US" sz="1700" b="1" dirty="0"/>
              <a:t>G(Outlook=Rain, Temperature) = 0.02</a:t>
            </a:r>
          </a:p>
          <a:p>
            <a:pPr>
              <a:defRPr/>
            </a:pPr>
            <a:endParaRPr lang="en-US" sz="1700" b="1" dirty="0"/>
          </a:p>
          <a:p>
            <a:pPr marL="0" indent="0">
              <a:buFont typeface="Wingdings" pitchFamily="2" charset="2"/>
              <a:buNone/>
              <a:defRPr/>
            </a:pPr>
            <a:endParaRPr lang="tr-TR" dirty="0"/>
          </a:p>
        </p:txBody>
      </p:sp>
      <p:sp>
        <p:nvSpPr>
          <p:cNvPr id="59396" name="Slayt Numarası Yer Tutucusu 1">
            <a:extLst>
              <a:ext uri="{FF2B5EF4-FFF2-40B4-BE49-F238E27FC236}">
                <a16:creationId xmlns:a16="http://schemas.microsoft.com/office/drawing/2014/main" id="{1E1880DA-960B-B098-1B4A-CF3BA13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824C5-4DC1-4746-94C6-8A2B55CFE3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B7AF-EAD1-7E5C-170F-E1545738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Başlık 1">
            <a:extLst>
              <a:ext uri="{FF2B5EF4-FFF2-40B4-BE49-F238E27FC236}">
                <a16:creationId xmlns:a16="http://schemas.microsoft.com/office/drawing/2014/main" id="{1C7A49A2-C38F-CCD3-A8C4-7F5B8D7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When</a:t>
            </a:r>
            <a:r>
              <a:rPr lang="tr-TR" altLang="en-US" dirty="0"/>
              <a:t> </a:t>
            </a:r>
            <a:r>
              <a:rPr lang="tr-TR" altLang="en-US" dirty="0" err="1"/>
              <a:t>Rain</a:t>
            </a:r>
            <a:r>
              <a:rPr lang="tr-TR" altLang="en-US" dirty="0"/>
              <a:t>, </a:t>
            </a:r>
            <a:r>
              <a:rPr lang="tr-TR" altLang="en-US" dirty="0" err="1"/>
              <a:t>then</a:t>
            </a:r>
            <a:r>
              <a:rPr lang="tr-TR" altLang="en-US" dirty="0"/>
              <a:t> </a:t>
            </a:r>
            <a:r>
              <a:rPr lang="tr-TR" altLang="en-US" dirty="0" err="1"/>
              <a:t>Wind</a:t>
            </a:r>
            <a:r>
              <a:rPr lang="tr-TR" altLang="en-US" dirty="0"/>
              <a:t> is </a:t>
            </a:r>
            <a:r>
              <a:rPr lang="tr-TR" altLang="en-US" dirty="0" err="1"/>
              <a:t>winner</a:t>
            </a:r>
            <a:endParaRPr lang="tr-TR" altLang="en-US" dirty="0"/>
          </a:p>
        </p:txBody>
      </p:sp>
      <p:sp>
        <p:nvSpPr>
          <p:cNvPr id="57347" name="İçerik Yer Tutucusu 2">
            <a:extLst>
              <a:ext uri="{FF2B5EF4-FFF2-40B4-BE49-F238E27FC236}">
                <a16:creationId xmlns:a16="http://schemas.microsoft.com/office/drawing/2014/main" id="{D1289D5B-578F-09C2-A60B-89C313EF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73238"/>
            <a:ext cx="7772400" cy="4114800"/>
          </a:xfrm>
        </p:spPr>
        <p:txBody>
          <a:bodyPr/>
          <a:lstStyle/>
          <a:p>
            <a:r>
              <a:rPr lang="en-US" altLang="en-US" dirty="0"/>
              <a:t>Now our decision tree looks like:</a:t>
            </a:r>
          </a:p>
          <a:p>
            <a:endParaRPr lang="tr-TR" altLang="en-US" dirty="0"/>
          </a:p>
        </p:txBody>
      </p:sp>
      <p:pic>
        <p:nvPicPr>
          <p:cNvPr id="57348" name="Picture 4" descr="chart2">
            <a:extLst>
              <a:ext uri="{FF2B5EF4-FFF2-40B4-BE49-F238E27FC236}">
                <a16:creationId xmlns:a16="http://schemas.microsoft.com/office/drawing/2014/main" id="{BBC0209F-618D-F0B6-1983-8682730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38412"/>
            <a:ext cx="4852988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ayt Numarası Yer Tutucusu 1">
            <a:extLst>
              <a:ext uri="{FF2B5EF4-FFF2-40B4-BE49-F238E27FC236}">
                <a16:creationId xmlns:a16="http://schemas.microsoft.com/office/drawing/2014/main" id="{7535E156-357D-DD39-45FE-639B270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0A3E0-A694-C549-85C0-F2368063D5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F3BD5884-8B08-6882-FE28-AE152D3BFA01}"/>
              </a:ext>
            </a:extLst>
          </p:cNvPr>
          <p:cNvSpPr txBox="1">
            <a:spLocks/>
          </p:cNvSpPr>
          <p:nvPr/>
        </p:nvSpPr>
        <p:spPr>
          <a:xfrm>
            <a:off x="255701" y="5301208"/>
            <a:ext cx="8486775" cy="13308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E(Outlook=Overcast) = 0.0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Make it as leaf node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32BD-E20E-1510-92CE-934B7A9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7BE4955-AEB3-F418-D789-9D040A1B6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ID3 Algorithm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DE6337E6-CEAA-D931-86DC-6886E351E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E0E547D-BA81-6403-04C6-120B48D08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2C03FE3E-A949-70CF-02D7-06260945E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D0BA7EFE-1107-EECA-97B9-0B5AF32A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BBE706FC-8CA2-7BF0-E800-51CFC035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B87AC1BC-A02D-3744-14F1-6BACC02C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984BED63-0ABE-D7A4-DC49-17AA1339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56668E94-45AD-8FC1-FCB3-FAD0871D0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C9A8F218-625E-CBE8-61B5-A8D7C4E9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[D1,D2,…,D14]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[9+,5-]</a:t>
            </a:r>
            <a:endParaRPr lang="en-US" altLang="en-US" sz="2400"/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1C0AAA4D-1476-4205-0387-CBF15E1C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24263"/>
            <a:ext cx="3741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</a:t>
            </a:r>
            <a:r>
              <a:rPr lang="sv-SE" altLang="en-US" sz="2400" baseline="-25000"/>
              <a:t>sunny</a:t>
            </a:r>
            <a:r>
              <a:rPr lang="sv-SE" altLang="en-US" sz="2400"/>
              <a:t>=[D1,D2,D8,D9,D11]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        [2+,3-]</a:t>
            </a:r>
            <a:endParaRPr lang="en-US" altLang="en-US" sz="2400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15C1C5A9-F145-1BA7-AECE-027283EC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?    </a:t>
            </a:r>
            <a:endParaRPr lang="en-US" altLang="en-US" sz="2400"/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FD8E6E6F-B8CA-FFAE-81E8-2159887E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4538663"/>
            <a:ext cx="145103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</a:t>
            </a:r>
            <a:r>
              <a:rPr lang="sv-SE" altLang="en-US" sz="2400" dirty="0" err="1"/>
              <a:t>Wind</a:t>
            </a:r>
            <a:r>
              <a:rPr lang="sv-SE" altLang="en-US" sz="2400" dirty="0"/>
              <a:t>    </a:t>
            </a:r>
            <a:endParaRPr lang="en-US" altLang="en-US" sz="2400" dirty="0"/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290E503F-520F-BAD4-8CC7-88763D5BB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[4+,0-]</a:t>
            </a:r>
            <a:endParaRPr lang="en-US" altLang="en-US" sz="2400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BA0AD80C-7DAB-62EA-DE13-5A9CDAC4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624263"/>
            <a:ext cx="298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[D4,D5,D6,D10,D14]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[3+,2-]</a:t>
            </a:r>
            <a:endParaRPr lang="en-US" altLang="en-US" sz="2400"/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2EEE8B38-AE92-F4D7-19D8-0705826E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05400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</a:t>
            </a:r>
            <a:r>
              <a:rPr lang="sv-SE" altLang="en-US" sz="2400" dirty="0" err="1"/>
              <a:t>Humidity</a:t>
            </a:r>
            <a:r>
              <a:rPr lang="sv-SE" altLang="en-US" sz="2400" dirty="0"/>
              <a:t>)=0.970-(3/5)0.0 – 2/5(0.0) = </a:t>
            </a:r>
            <a:r>
              <a:rPr lang="sv-SE" altLang="en-US" sz="2400" dirty="0">
                <a:solidFill>
                  <a:srgbClr val="FF0000"/>
                </a:solidFill>
              </a:rPr>
              <a:t>0.970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Temp.)=0.970-(2/5)0.0 –2/5(1.0)-(1/5)0.0 = 0.570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</a:t>
            </a:r>
            <a:r>
              <a:rPr lang="sv-SE" altLang="en-US" sz="2400" dirty="0" err="1"/>
              <a:t>Wind</a:t>
            </a:r>
            <a:r>
              <a:rPr lang="sv-SE" altLang="en-US" sz="2400" dirty="0"/>
              <a:t>)=0.970= -(2/5)1.0 – 3/5(0.918) = 0.019</a:t>
            </a:r>
            <a:endParaRPr lang="en-US" altLang="en-US" sz="2400" dirty="0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DD29CB45-0F3C-E7C5-3794-F8E2DDA56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4876800"/>
            <a:ext cx="13716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AutoShape 20">
            <a:extLst>
              <a:ext uri="{FF2B5EF4-FFF2-40B4-BE49-F238E27FC236}">
                <a16:creationId xmlns:a16="http://schemas.microsoft.com/office/drawing/2014/main" id="{B2407FF0-CDF3-F032-B0E9-73AEEC6FFF87}"/>
              </a:ext>
            </a:extLst>
          </p:cNvPr>
          <p:cNvSpPr>
            <a:spLocks/>
          </p:cNvSpPr>
          <p:nvPr/>
        </p:nvSpPr>
        <p:spPr bwMode="auto">
          <a:xfrm>
            <a:off x="152400" y="5105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68628" name="Text Box 21">
            <a:extLst>
              <a:ext uri="{FF2B5EF4-FFF2-40B4-BE49-F238E27FC236}">
                <a16:creationId xmlns:a16="http://schemas.microsoft.com/office/drawing/2014/main" id="{276B1F1B-6B5B-C56C-562E-DBFD160A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0100"/>
            <a:ext cx="1522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/>
              <a:t>Test for this node</a:t>
            </a:r>
          </a:p>
        </p:txBody>
      </p:sp>
      <p:sp>
        <p:nvSpPr>
          <p:cNvPr id="68629" name="Text Box 22">
            <a:extLst>
              <a:ext uri="{FF2B5EF4-FFF2-40B4-BE49-F238E27FC236}">
                <a16:creationId xmlns:a16="http://schemas.microsoft.com/office/drawing/2014/main" id="{32DED37F-9C7E-D4CE-79B7-DD78067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838200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Note: 0Log</a:t>
            </a:r>
            <a:r>
              <a:rPr lang="en-US" altLang="en-US" sz="2400" baseline="-25000">
                <a:solidFill>
                  <a:schemeClr val="tx2"/>
                </a:solidFill>
              </a:rPr>
              <a:t>2</a:t>
            </a:r>
            <a:r>
              <a:rPr lang="en-US" altLang="en-US" sz="2400">
                <a:solidFill>
                  <a:schemeClr val="tx2"/>
                </a:solidFill>
              </a:rPr>
              <a:t>0 </a:t>
            </a:r>
            <a:r>
              <a:rPr lang="en-US" altLang="en-US" sz="2400" b="1">
                <a:solidFill>
                  <a:schemeClr val="tx2"/>
                </a:solidFill>
              </a:rPr>
              <a:t>=</a:t>
            </a:r>
            <a:r>
              <a:rPr lang="en-US" altLang="en-US" sz="2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8630" name="Slayt Numarası Yer Tutucusu 1">
            <a:extLst>
              <a:ext uri="{FF2B5EF4-FFF2-40B4-BE49-F238E27FC236}">
                <a16:creationId xmlns:a16="http://schemas.microsoft.com/office/drawing/2014/main" id="{354E3742-F050-AF45-C4A9-677A712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CCE6E-830F-FC47-926A-C4C1E06A21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5B0DE-2A04-1EDE-7D61-9E509C4E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3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>
            <a:extLst>
              <a:ext uri="{FF2B5EF4-FFF2-40B4-BE49-F238E27FC236}">
                <a16:creationId xmlns:a16="http://schemas.microsoft.com/office/drawing/2014/main" id="{39ACEB16-B4F6-3F1E-B2C8-290D3577B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907FED25-5682-E968-72EC-13048D4F7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41BD3F36-2C6D-942F-C685-E1308500AC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76BA9520-6E0E-18F5-A4BB-BAED9ED0B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D8E480D3-74F5-3667-13A1-EF82B8865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2C603BB3-1145-17BB-B698-3DFA8D9C6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93877A4C-8086-D88C-1C85-3CED8A883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9FFC83A7-202A-F852-C8B9-DA579D25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ID3 Algorithm</a:t>
            </a:r>
            <a:endParaRPr lang="en-US" altLang="en-US"/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DD50ECFC-386A-F8BA-4F10-4C30791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0E7553F4-ABA3-3AC1-2B3B-0C432532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AAFFA526-6FB8-D1F7-3598-69667239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11E6423B-591C-F89C-42C5-A068A887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6D920A65-7955-E4DA-612D-5B4EC086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DC8F199C-2520-47AB-5E16-7D178FEE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  <a:endParaRPr lang="en-US" altLang="en-US" sz="2400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A934CE4D-7F4D-E0EC-21BC-B62A8042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  <a:endParaRPr lang="en-US" altLang="en-US" sz="2400"/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CFB6A27A-22AA-4A92-7D02-BD024A0E6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D65E0FEE-B2DD-99C2-37E9-C0661801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D0795E58-E216-211D-DA14-AF626F71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  <a:endParaRPr lang="en-US" altLang="en-US" sz="2400"/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59376037-DB6C-2843-5282-6579A05B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0E6B16A8-A9DB-B94D-DCB6-E8907440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F50ACFCA-5839-F5E0-F3C9-FB5D9D3C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36845F9F-A061-F64C-ABCC-A19809C3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ED239715-442E-6F7D-F525-898385E0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0860B9EE-C7D6-B3A7-37D7-374AF908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  <a:endParaRPr lang="en-US" altLang="en-US" sz="2400"/>
          </a:p>
        </p:txBody>
      </p:sp>
      <p:sp>
        <p:nvSpPr>
          <p:cNvPr id="69658" name="Rectangle 27">
            <a:extLst>
              <a:ext uri="{FF2B5EF4-FFF2-40B4-BE49-F238E27FC236}">
                <a16:creationId xmlns:a16="http://schemas.microsoft.com/office/drawing/2014/main" id="{22BDC99E-184C-98C8-CCDF-EDFD1D39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[D6,D14]</a:t>
            </a:r>
            <a:endParaRPr lang="en-US" altLang="en-US" sz="2400"/>
          </a:p>
        </p:txBody>
      </p:sp>
      <p:sp>
        <p:nvSpPr>
          <p:cNvPr id="69659" name="Rectangle 28">
            <a:extLst>
              <a:ext uri="{FF2B5EF4-FFF2-40B4-BE49-F238E27FC236}">
                <a16:creationId xmlns:a16="http://schemas.microsoft.com/office/drawing/2014/main" id="{210FFC18-BD54-4F85-3789-AA1DBFCE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604043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[D1,D2]</a:t>
            </a:r>
            <a:endParaRPr lang="en-US" altLang="en-US" sz="2400"/>
          </a:p>
        </p:txBody>
      </p:sp>
      <p:sp>
        <p:nvSpPr>
          <p:cNvPr id="69660" name="Rectangle 29">
            <a:extLst>
              <a:ext uri="{FF2B5EF4-FFF2-40B4-BE49-F238E27FC236}">
                <a16:creationId xmlns:a16="http://schemas.microsoft.com/office/drawing/2014/main" id="{9C9A17A8-883B-4DCB-BC75-E4023E42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[D4,D5,D10]</a:t>
            </a:r>
            <a:endParaRPr lang="en-US" altLang="en-US" sz="2400"/>
          </a:p>
        </p:txBody>
      </p:sp>
      <p:sp>
        <p:nvSpPr>
          <p:cNvPr id="69661" name="Rectangle 26">
            <a:extLst>
              <a:ext uri="{FF2B5EF4-FFF2-40B4-BE49-F238E27FC236}">
                <a16:creationId xmlns:a16="http://schemas.microsoft.com/office/drawing/2014/main" id="{DCEFD102-BA15-1F19-699D-C26F905F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6035675"/>
            <a:ext cx="2233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[D8,D9,D11]</a:t>
            </a:r>
            <a:endParaRPr lang="en-US" altLang="en-US" sz="2400"/>
          </a:p>
        </p:txBody>
      </p:sp>
      <p:sp>
        <p:nvSpPr>
          <p:cNvPr id="69662" name="Slayt Numarası Yer Tutucusu 1">
            <a:extLst>
              <a:ext uri="{FF2B5EF4-FFF2-40B4-BE49-F238E27FC236}">
                <a16:creationId xmlns:a16="http://schemas.microsoft.com/office/drawing/2014/main" id="{D52EEB2C-6F8E-EB67-2A22-30773D17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8E67A-BBF4-F94E-9B8E-6A35D1331F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E485-EE42-7D08-5D1C-EC707C7A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13D-0297-0535-6E0D-312FA6A8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a tree look like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49AEF-0208-42B2-8BB5-CFEDEC97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B167-3E23-48A9-5A8D-BA20C36782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1">
            <a:extLst>
              <a:ext uri="{FF2B5EF4-FFF2-40B4-BE49-F238E27FC236}">
                <a16:creationId xmlns:a16="http://schemas.microsoft.com/office/drawing/2014/main" id="{82324D18-42A2-3506-1DD3-F9F9BA03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0" y="1516698"/>
            <a:ext cx="4188025" cy="52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2DB1F4B0-92FB-0EEE-E624-61662D6B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5391" y="1501688"/>
            <a:ext cx="4272305" cy="538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1472C-5EE4-DE0D-A1D4-7EADAECB8D59}"/>
              </a:ext>
            </a:extLst>
          </p:cNvPr>
          <p:cNvSpPr txBox="1"/>
          <p:nvPr/>
        </p:nvSpPr>
        <p:spPr>
          <a:xfrm>
            <a:off x="6575399" y="6378488"/>
            <a:ext cx="253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Upside down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13FD1E-D352-A746-4334-B5C2F29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81AF3BB-92F6-267E-1FD5-B2F0BEA4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Converting a Tree to Rules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5D06643A-C95E-0EA9-A13B-080ECCA16DA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60500"/>
            <a:ext cx="7727950" cy="3209925"/>
            <a:chOff x="96" y="1104"/>
            <a:chExt cx="5222" cy="3008"/>
          </a:xfrm>
        </p:grpSpPr>
        <p:sp>
          <p:nvSpPr>
            <p:cNvPr id="70662" name="Line 4">
              <a:extLst>
                <a:ext uri="{FF2B5EF4-FFF2-40B4-BE49-F238E27FC236}">
                  <a16:creationId xmlns:a16="http://schemas.microsoft.com/office/drawing/2014/main" id="{F414948B-14E3-B733-310C-B4D71B7EE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3" name="Line 5">
              <a:extLst>
                <a:ext uri="{FF2B5EF4-FFF2-40B4-BE49-F238E27FC236}">
                  <a16:creationId xmlns:a16="http://schemas.microsoft.com/office/drawing/2014/main" id="{D4BBBB41-7CE7-B177-4239-D3F9A3DEC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4" name="Line 6">
              <a:extLst>
                <a:ext uri="{FF2B5EF4-FFF2-40B4-BE49-F238E27FC236}">
                  <a16:creationId xmlns:a16="http://schemas.microsoft.com/office/drawing/2014/main" id="{02117585-30F0-7591-8C2E-35014E936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5" name="Line 7">
              <a:extLst>
                <a:ext uri="{FF2B5EF4-FFF2-40B4-BE49-F238E27FC236}">
                  <a16:creationId xmlns:a16="http://schemas.microsoft.com/office/drawing/2014/main" id="{23A99F9F-C18E-CE90-827D-47F575032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6" name="Line 8">
              <a:extLst>
                <a:ext uri="{FF2B5EF4-FFF2-40B4-BE49-F238E27FC236}">
                  <a16:creationId xmlns:a16="http://schemas.microsoft.com/office/drawing/2014/main" id="{83D06C77-9694-90CA-A56D-7E0F3013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7" name="Line 9">
              <a:extLst>
                <a:ext uri="{FF2B5EF4-FFF2-40B4-BE49-F238E27FC236}">
                  <a16:creationId xmlns:a16="http://schemas.microsoft.com/office/drawing/2014/main" id="{AA17BBA5-915F-4EDA-A1E6-395F6DC23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8" name="Line 10">
              <a:extLst>
                <a:ext uri="{FF2B5EF4-FFF2-40B4-BE49-F238E27FC236}">
                  <a16:creationId xmlns:a16="http://schemas.microsoft.com/office/drawing/2014/main" id="{311C458D-9B0B-7FBF-B6D5-6452A78A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9" name="Text Box 11">
              <a:extLst>
                <a:ext uri="{FF2B5EF4-FFF2-40B4-BE49-F238E27FC236}">
                  <a16:creationId xmlns:a16="http://schemas.microsoft.com/office/drawing/2014/main" id="{59CFC221-612A-1756-A1FA-5CDBE960D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04"/>
              <a:ext cx="85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70670" name="Text Box 12">
              <a:extLst>
                <a:ext uri="{FF2B5EF4-FFF2-40B4-BE49-F238E27FC236}">
                  <a16:creationId xmlns:a16="http://schemas.microsoft.com/office/drawing/2014/main" id="{31E4C95D-417D-1227-09CE-BC718A9FC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27"/>
              <a:ext cx="71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Sunny</a:t>
              </a:r>
            </a:p>
          </p:txBody>
        </p:sp>
        <p:sp>
          <p:nvSpPr>
            <p:cNvPr id="70671" name="Text Box 13">
              <a:extLst>
                <a:ext uri="{FF2B5EF4-FFF2-40B4-BE49-F238E27FC236}">
                  <a16:creationId xmlns:a16="http://schemas.microsoft.com/office/drawing/2014/main" id="{3D6FEEB0-CE61-2967-2B2F-EE1F5EA9A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7"/>
              <a:ext cx="94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Overcast</a:t>
              </a:r>
            </a:p>
          </p:txBody>
        </p:sp>
        <p:sp>
          <p:nvSpPr>
            <p:cNvPr id="70672" name="Text Box 14">
              <a:extLst>
                <a:ext uri="{FF2B5EF4-FFF2-40B4-BE49-F238E27FC236}">
                  <a16:creationId xmlns:a16="http://schemas.microsoft.com/office/drawing/2014/main" id="{17D9A450-99D6-2CA7-CFF0-5520B8F60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7"/>
              <a:ext cx="5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Rain</a:t>
              </a:r>
            </a:p>
          </p:txBody>
        </p:sp>
        <p:sp>
          <p:nvSpPr>
            <p:cNvPr id="70673" name="Text Box 15">
              <a:extLst>
                <a:ext uri="{FF2B5EF4-FFF2-40B4-BE49-F238E27FC236}">
                  <a16:creationId xmlns:a16="http://schemas.microsoft.com/office/drawing/2014/main" id="{B3457705-EAFC-001C-E091-34DC81CC7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47"/>
              <a:ext cx="957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70674" name="Text Box 16">
              <a:extLst>
                <a:ext uri="{FF2B5EF4-FFF2-40B4-BE49-F238E27FC236}">
                  <a16:creationId xmlns:a16="http://schemas.microsoft.com/office/drawing/2014/main" id="{9FC197E4-EC6F-09E7-00E0-0E3750633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3120"/>
              <a:ext cx="56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High</a:t>
              </a:r>
            </a:p>
          </p:txBody>
        </p:sp>
        <p:sp>
          <p:nvSpPr>
            <p:cNvPr id="70675" name="Text Box 17">
              <a:extLst>
                <a:ext uri="{FF2B5EF4-FFF2-40B4-BE49-F238E27FC236}">
                  <a16:creationId xmlns:a16="http://schemas.microsoft.com/office/drawing/2014/main" id="{811D03D4-84EE-0245-4735-8D0489446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20"/>
              <a:ext cx="80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Normal</a:t>
              </a:r>
            </a:p>
          </p:txBody>
        </p:sp>
        <p:sp>
          <p:nvSpPr>
            <p:cNvPr id="70676" name="Text Box 18">
              <a:extLst>
                <a:ext uri="{FF2B5EF4-FFF2-40B4-BE49-F238E27FC236}">
                  <a16:creationId xmlns:a16="http://schemas.microsoft.com/office/drawing/2014/main" id="{77A86A33-E8D5-1623-7FDE-F2ACCA8AC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47"/>
              <a:ext cx="61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70677" name="Text Box 19">
              <a:extLst>
                <a:ext uri="{FF2B5EF4-FFF2-40B4-BE49-F238E27FC236}">
                  <a16:creationId xmlns:a16="http://schemas.microsoft.com/office/drawing/2014/main" id="{997A1A2D-57B1-FF15-30B9-8AFBE450C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0"/>
              <a:ext cx="7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Strong</a:t>
              </a:r>
            </a:p>
          </p:txBody>
        </p:sp>
        <p:sp>
          <p:nvSpPr>
            <p:cNvPr id="70678" name="Text Box 20">
              <a:extLst>
                <a:ext uri="{FF2B5EF4-FFF2-40B4-BE49-F238E27FC236}">
                  <a16:creationId xmlns:a16="http://schemas.microsoft.com/office/drawing/2014/main" id="{605E3DE0-BFCE-50E2-3B53-48C713133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0"/>
              <a:ext cx="65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Weak</a:t>
              </a:r>
            </a:p>
          </p:txBody>
        </p:sp>
        <p:sp>
          <p:nvSpPr>
            <p:cNvPr id="70679" name="Text Box 21">
              <a:extLst>
                <a:ext uri="{FF2B5EF4-FFF2-40B4-BE49-F238E27FC236}">
                  <a16:creationId xmlns:a16="http://schemas.microsoft.com/office/drawing/2014/main" id="{5128C42C-814D-182E-8E7D-EFE26C0C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  <p:sp>
          <p:nvSpPr>
            <p:cNvPr id="70680" name="Text Box 22">
              <a:extLst>
                <a:ext uri="{FF2B5EF4-FFF2-40B4-BE49-F238E27FC236}">
                  <a16:creationId xmlns:a16="http://schemas.microsoft.com/office/drawing/2014/main" id="{87206D67-B886-D355-C434-3A5022A3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46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1" name="Text Box 23">
              <a:extLst>
                <a:ext uri="{FF2B5EF4-FFF2-40B4-BE49-F238E27FC236}">
                  <a16:creationId xmlns:a16="http://schemas.microsoft.com/office/drawing/2014/main" id="{811F02EE-B062-7B12-24F7-53573B039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447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2" name="Text Box 24">
              <a:extLst>
                <a:ext uri="{FF2B5EF4-FFF2-40B4-BE49-F238E27FC236}">
                  <a16:creationId xmlns:a16="http://schemas.microsoft.com/office/drawing/2014/main" id="{9DA362DA-5F0F-9EB5-72CB-DFF9A72C2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3" name="Text Box 25">
              <a:extLst>
                <a:ext uri="{FF2B5EF4-FFF2-40B4-BE49-F238E27FC236}">
                  <a16:creationId xmlns:a16="http://schemas.microsoft.com/office/drawing/2014/main" id="{F4B8A313-6E52-33D1-ACF6-684409EF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</p:grpSp>
      <p:sp>
        <p:nvSpPr>
          <p:cNvPr id="70660" name="Text Box 26">
            <a:extLst>
              <a:ext uri="{FF2B5EF4-FFF2-40B4-BE49-F238E27FC236}">
                <a16:creationId xmlns:a16="http://schemas.microsoft.com/office/drawing/2014/main" id="{3B3F72A4-7B75-D7BB-2C0A-ED8E35C4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845050"/>
            <a:ext cx="85455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1</a:t>
            </a:r>
            <a:r>
              <a:rPr lang="sv-SE" altLang="en-US" sz="1800"/>
              <a:t>: If (Outlook=Sunny) </a:t>
            </a:r>
            <a:r>
              <a:rPr lang="sv-SE" altLang="en-US" sz="1800">
                <a:sym typeface="Symbol" pitchFamily="2" charset="2"/>
              </a:rPr>
              <a:t> (Humidity=High) Then PlayTennis=No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2</a:t>
            </a:r>
            <a:r>
              <a:rPr lang="sv-SE" altLang="en-US" sz="1800"/>
              <a:t>: If (Outlook=Sunny) </a:t>
            </a:r>
            <a:r>
              <a:rPr lang="sv-SE" altLang="en-US" sz="1800">
                <a:sym typeface="Symbol" pitchFamily="2" charset="2"/>
              </a:rPr>
              <a:t> (Humidity=Normal) Then PlayTennis=Yes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3</a:t>
            </a:r>
            <a:r>
              <a:rPr lang="sv-SE" altLang="en-US" sz="1800"/>
              <a:t>: If (Outlook=Overcast</a:t>
            </a:r>
            <a:r>
              <a:rPr lang="sv-SE" altLang="en-US" sz="1800">
                <a:sym typeface="Symbol" pitchFamily="2" charset="2"/>
              </a:rPr>
              <a:t>) Then PlayTennis=Yes</a:t>
            </a:r>
            <a:r>
              <a:rPr lang="sv-SE" altLang="en-US" sz="1800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4</a:t>
            </a:r>
            <a:r>
              <a:rPr lang="sv-SE" altLang="en-US" sz="1800"/>
              <a:t>: If (Outlook=Rain) </a:t>
            </a:r>
            <a:r>
              <a:rPr lang="sv-SE" altLang="en-US" sz="1800">
                <a:sym typeface="Symbol" pitchFamily="2" charset="2"/>
              </a:rPr>
              <a:t></a:t>
            </a:r>
            <a:r>
              <a:rPr lang="sv-SE" altLang="en-US" sz="1800"/>
              <a:t>  (Wind=Strong) </a:t>
            </a:r>
            <a:r>
              <a:rPr lang="sv-SE" altLang="en-US" sz="1800">
                <a:sym typeface="Symbol" pitchFamily="2" charset="2"/>
              </a:rPr>
              <a:t>Then PlayTennis=No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5</a:t>
            </a:r>
            <a:r>
              <a:rPr lang="sv-SE" altLang="en-US" sz="1800"/>
              <a:t>: If (Outlook=Rain) </a:t>
            </a:r>
            <a:r>
              <a:rPr lang="sv-SE" altLang="en-US" sz="1800">
                <a:sym typeface="Symbol" pitchFamily="2" charset="2"/>
              </a:rPr>
              <a:t></a:t>
            </a:r>
            <a:r>
              <a:rPr lang="sv-SE" altLang="en-US" sz="1800"/>
              <a:t>  (Wind=Weak) </a:t>
            </a:r>
            <a:r>
              <a:rPr lang="sv-SE" altLang="en-US" sz="1800">
                <a:sym typeface="Symbol" pitchFamily="2" charset="2"/>
              </a:rPr>
              <a:t>Then PlayTennis=Yes</a:t>
            </a:r>
            <a:endParaRPr lang="en-US" altLang="en-US" sz="1800"/>
          </a:p>
        </p:txBody>
      </p:sp>
      <p:sp>
        <p:nvSpPr>
          <p:cNvPr id="70661" name="Slayt Numarası Yer Tutucusu 1">
            <a:extLst>
              <a:ext uri="{FF2B5EF4-FFF2-40B4-BE49-F238E27FC236}">
                <a16:creationId xmlns:a16="http://schemas.microsoft.com/office/drawing/2014/main" id="{95B9D9F7-67E6-9A76-1A09-3819200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5D4554-A88F-8B48-A846-8787001AAE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9E1CE-A92A-A107-5019-EEF7732D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4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F5009092-70E8-6A87-0A8B-794F12451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1" name="Line 3">
            <a:extLst>
              <a:ext uri="{FF2B5EF4-FFF2-40B4-BE49-F238E27FC236}">
                <a16:creationId xmlns:a16="http://schemas.microsoft.com/office/drawing/2014/main" id="{BAE62915-D085-95A5-6D6D-BD6D6E2C6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5436F3E1-1379-E0B5-0710-2EEF2CB18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E4594C8F-4B8F-4DE2-A90B-CD5E72998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6227076A-CAE2-2BEA-015F-6A32A08CF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47D3F47B-6696-ECE4-5728-0D6F3BF9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PlayTennis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EF0B1A63-92D5-5869-3F67-744489FB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863B21B0-9FA4-C4E7-9580-EB006C6A3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A7CD7AE3-25FE-4980-9D46-F3100FC8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78995B49-44B8-B62A-DBB2-6FBE3878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003194ED-E3CE-BB29-1E7E-527FCC7C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79E0D155-0427-CA96-28EF-DB1AE061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1C71FEAC-7AE4-A60E-67F7-1633EDDE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CBAC247C-011C-ED4E-95A2-5830FC671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  <a:endParaRPr lang="en-US" altLang="en-US" sz="2400"/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8CD58D3F-FBE8-D0AF-A76E-B49897A5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grpSp>
        <p:nvGrpSpPr>
          <p:cNvPr id="77841" name="Group 17">
            <a:extLst>
              <a:ext uri="{FF2B5EF4-FFF2-40B4-BE49-F238E27FC236}">
                <a16:creationId xmlns:a16="http://schemas.microsoft.com/office/drawing/2014/main" id="{672086C9-05C6-EF13-2271-605BA154A65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63513" name="Text Box 18">
              <a:extLst>
                <a:ext uri="{FF2B5EF4-FFF2-40B4-BE49-F238E27FC236}">
                  <a16:creationId xmlns:a16="http://schemas.microsoft.com/office/drawing/2014/main" id="{9DB1A301-AB61-171E-150F-400DDE1B4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internal node tests an attribute</a:t>
              </a:r>
            </a:p>
          </p:txBody>
        </p:sp>
        <p:sp>
          <p:nvSpPr>
            <p:cNvPr id="63514" name="Line 19">
              <a:extLst>
                <a:ext uri="{FF2B5EF4-FFF2-40B4-BE49-F238E27FC236}">
                  <a16:creationId xmlns:a16="http://schemas.microsoft.com/office/drawing/2014/main" id="{862E2A57-E0DB-80BB-5D41-1891B460F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4" name="Group 20">
            <a:extLst>
              <a:ext uri="{FF2B5EF4-FFF2-40B4-BE49-F238E27FC236}">
                <a16:creationId xmlns:a16="http://schemas.microsoft.com/office/drawing/2014/main" id="{04973F5D-785E-383D-9F90-8C86E2D781EE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63511" name="Text Box 21">
              <a:extLst>
                <a:ext uri="{FF2B5EF4-FFF2-40B4-BE49-F238E27FC236}">
                  <a16:creationId xmlns:a16="http://schemas.microsoft.com/office/drawing/2014/main" id="{53EB1EEB-FECC-FA92-25BA-C3A8E25AF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branch corresponds to an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attribute value node</a:t>
              </a:r>
            </a:p>
          </p:txBody>
        </p:sp>
        <p:sp>
          <p:nvSpPr>
            <p:cNvPr id="63512" name="Line 22">
              <a:extLst>
                <a:ext uri="{FF2B5EF4-FFF2-40B4-BE49-F238E27FC236}">
                  <a16:creationId xmlns:a16="http://schemas.microsoft.com/office/drawing/2014/main" id="{FD10822B-27E7-19DB-B7C4-32E428402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7" name="Group 23">
            <a:extLst>
              <a:ext uri="{FF2B5EF4-FFF2-40B4-BE49-F238E27FC236}">
                <a16:creationId xmlns:a16="http://schemas.microsoft.com/office/drawing/2014/main" id="{354A97C5-16E1-C4FA-D376-17812B4FDA0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63509" name="Text Box 24">
              <a:extLst>
                <a:ext uri="{FF2B5EF4-FFF2-40B4-BE49-F238E27FC236}">
                  <a16:creationId xmlns:a16="http://schemas.microsoft.com/office/drawing/2014/main" id="{3CFBC28F-8F34-A420-22AE-6EA935595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leaf node assigns a classification</a:t>
              </a:r>
            </a:p>
          </p:txBody>
        </p:sp>
        <p:sp>
          <p:nvSpPr>
            <p:cNvPr id="63510" name="Line 25">
              <a:extLst>
                <a:ext uri="{FF2B5EF4-FFF2-40B4-BE49-F238E27FC236}">
                  <a16:creationId xmlns:a16="http://schemas.microsoft.com/office/drawing/2014/main" id="{A2CA0119-A1B2-206F-8C40-EA56B82E6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3508" name="Slayt Numarası Yer Tutucusu 1">
            <a:extLst>
              <a:ext uri="{FF2B5EF4-FFF2-40B4-BE49-F238E27FC236}">
                <a16:creationId xmlns:a16="http://schemas.microsoft.com/office/drawing/2014/main" id="{40B65081-EE81-0172-BC26-796D59D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503C6-C99A-5349-866F-21937E8B0C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E80D0-CDED-1C63-F8D8-7243459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>
            <a:extLst>
              <a:ext uri="{FF2B5EF4-FFF2-40B4-BE49-F238E27FC236}">
                <a16:creationId xmlns:a16="http://schemas.microsoft.com/office/drawing/2014/main" id="{70CCA120-E235-64D3-308B-080D882918F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7772400" cy="4953000"/>
            <a:chOff x="144" y="1200"/>
            <a:chExt cx="4896" cy="3120"/>
          </a:xfrm>
        </p:grpSpPr>
        <p:sp>
          <p:nvSpPr>
            <p:cNvPr id="64553" name="Rectangle 3">
              <a:extLst>
                <a:ext uri="{FF2B5EF4-FFF2-40B4-BE49-F238E27FC236}">
                  <a16:creationId xmlns:a16="http://schemas.microsoft.com/office/drawing/2014/main" id="{F5E92C35-8D55-A981-DCC5-F5AB75972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888"/>
              <a:ext cx="576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4" name="Rectangle 4">
              <a:extLst>
                <a:ext uri="{FF2B5EF4-FFF2-40B4-BE49-F238E27FC236}">
                  <a16:creationId xmlns:a16="http://schemas.microsoft.com/office/drawing/2014/main" id="{8E982281-8797-E7AE-293E-A354E7F5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</p:grpSp>
      <p:grpSp>
        <p:nvGrpSpPr>
          <p:cNvPr id="78853" name="Group 5">
            <a:extLst>
              <a:ext uri="{FF2B5EF4-FFF2-40B4-BE49-F238E27FC236}">
                <a16:creationId xmlns:a16="http://schemas.microsoft.com/office/drawing/2014/main" id="{78DB6EC8-CE03-D668-9D5C-E05B3E14D11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2362200" cy="1981200"/>
            <a:chOff x="864" y="1200"/>
            <a:chExt cx="1488" cy="1248"/>
          </a:xfrm>
        </p:grpSpPr>
        <p:sp>
          <p:nvSpPr>
            <p:cNvPr id="64551" name="Rectangle 6">
              <a:extLst>
                <a:ext uri="{FF2B5EF4-FFF2-40B4-BE49-F238E27FC236}">
                  <a16:creationId xmlns:a16="http://schemas.microsoft.com/office/drawing/2014/main" id="{456AD6CA-8898-E16C-5D40-7C7B1C3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16"/>
              <a:ext cx="864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2" name="Rectangle 7">
              <a:extLst>
                <a:ext uri="{FF2B5EF4-FFF2-40B4-BE49-F238E27FC236}">
                  <a16:creationId xmlns:a16="http://schemas.microsoft.com/office/drawing/2014/main" id="{48160923-660E-5307-64A3-A520DDB6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56" name="Group 8">
            <a:extLst>
              <a:ext uri="{FF2B5EF4-FFF2-40B4-BE49-F238E27FC236}">
                <a16:creationId xmlns:a16="http://schemas.microsoft.com/office/drawing/2014/main" id="{88AE63A6-B99B-7765-A4CC-DB5F7020364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447800"/>
            <a:ext cx="3962400" cy="1524000"/>
            <a:chOff x="864" y="912"/>
            <a:chExt cx="2496" cy="960"/>
          </a:xfrm>
        </p:grpSpPr>
        <p:sp>
          <p:nvSpPr>
            <p:cNvPr id="64549" name="Rectangle 9">
              <a:extLst>
                <a:ext uri="{FF2B5EF4-FFF2-40B4-BE49-F238E27FC236}">
                  <a16:creationId xmlns:a16="http://schemas.microsoft.com/office/drawing/2014/main" id="{1DAD3DD3-550A-7948-4648-7FEDEB67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0"/>
              <a:ext cx="10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0" name="Rectangle 10">
              <a:extLst>
                <a:ext uri="{FF2B5EF4-FFF2-40B4-BE49-F238E27FC236}">
                  <a16:creationId xmlns:a16="http://schemas.microsoft.com/office/drawing/2014/main" id="{0DF909B4-E6ED-B516-2843-C676458EC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59" name="Group 11">
            <a:extLst>
              <a:ext uri="{FF2B5EF4-FFF2-40B4-BE49-F238E27FC236}">
                <a16:creationId xmlns:a16="http://schemas.microsoft.com/office/drawing/2014/main" id="{814E6746-1656-376F-C6E6-2B8A44FB69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257800" cy="4114800"/>
            <a:chOff x="240" y="1200"/>
            <a:chExt cx="3312" cy="2592"/>
          </a:xfrm>
        </p:grpSpPr>
        <p:sp>
          <p:nvSpPr>
            <p:cNvPr id="64547" name="Rectangle 12">
              <a:extLst>
                <a:ext uri="{FF2B5EF4-FFF2-40B4-BE49-F238E27FC236}">
                  <a16:creationId xmlns:a16="http://schemas.microsoft.com/office/drawing/2014/main" id="{645C7A8C-6FC8-811E-3A82-CFEC50050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0"/>
              <a:ext cx="72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48" name="Rectangle 13">
              <a:extLst>
                <a:ext uri="{FF2B5EF4-FFF2-40B4-BE49-F238E27FC236}">
                  <a16:creationId xmlns:a16="http://schemas.microsoft.com/office/drawing/2014/main" id="{AB78F6B4-366B-4EA9-A721-4885A4C2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62" name="Group 14">
            <a:extLst>
              <a:ext uri="{FF2B5EF4-FFF2-40B4-BE49-F238E27FC236}">
                <a16:creationId xmlns:a16="http://schemas.microsoft.com/office/drawing/2014/main" id="{DEB9829A-9C48-2321-EE16-35BA29B298C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4724400" cy="3505200"/>
            <a:chOff x="576" y="912"/>
            <a:chExt cx="2976" cy="2208"/>
          </a:xfrm>
        </p:grpSpPr>
        <p:sp>
          <p:nvSpPr>
            <p:cNvPr id="64545" name="Rectangle 15">
              <a:extLst>
                <a:ext uri="{FF2B5EF4-FFF2-40B4-BE49-F238E27FC236}">
                  <a16:creationId xmlns:a16="http://schemas.microsoft.com/office/drawing/2014/main" id="{04B396BA-00D4-09CC-E49B-F825D777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88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46" name="Rectangle 16">
              <a:extLst>
                <a:ext uri="{FF2B5EF4-FFF2-40B4-BE49-F238E27FC236}">
                  <a16:creationId xmlns:a16="http://schemas.microsoft.com/office/drawing/2014/main" id="{9BF6785B-0F5A-7A43-97B8-101C59A7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64519" name="Rectangle 17">
            <a:extLst>
              <a:ext uri="{FF2B5EF4-FFF2-40B4-BE49-F238E27FC236}">
                <a16:creationId xmlns:a16="http://schemas.microsoft.com/office/drawing/2014/main" id="{94927C15-C530-9670-6F43-87D9F0383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PlayTennis</a:t>
            </a:r>
          </a:p>
        </p:txBody>
      </p:sp>
      <p:grpSp>
        <p:nvGrpSpPr>
          <p:cNvPr id="64520" name="Group 18">
            <a:extLst>
              <a:ext uri="{FF2B5EF4-FFF2-40B4-BE49-F238E27FC236}">
                <a16:creationId xmlns:a16="http://schemas.microsoft.com/office/drawing/2014/main" id="{ED538C15-F28B-5858-C6DE-608D3960167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62200"/>
            <a:ext cx="8029575" cy="4364038"/>
            <a:chOff x="96" y="1344"/>
            <a:chExt cx="5253" cy="2870"/>
          </a:xfrm>
        </p:grpSpPr>
        <p:sp>
          <p:nvSpPr>
            <p:cNvPr id="64523" name="Line 19">
              <a:extLst>
                <a:ext uri="{FF2B5EF4-FFF2-40B4-BE49-F238E27FC236}">
                  <a16:creationId xmlns:a16="http://schemas.microsoft.com/office/drawing/2014/main" id="{67FC8BAB-8BF3-2761-0F26-74DB811E2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63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4" name="Line 20">
              <a:extLst>
                <a:ext uri="{FF2B5EF4-FFF2-40B4-BE49-F238E27FC236}">
                  <a16:creationId xmlns:a16="http://schemas.microsoft.com/office/drawing/2014/main" id="{E04F0FB9-7D97-A6C8-4C9C-0520FF7A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3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5" name="Line 21">
              <a:extLst>
                <a:ext uri="{FF2B5EF4-FFF2-40B4-BE49-F238E27FC236}">
                  <a16:creationId xmlns:a16="http://schemas.microsoft.com/office/drawing/2014/main" id="{76C71E67-3986-C4E0-3DD4-DC2C8EC01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6" name="Line 22">
              <a:extLst>
                <a:ext uri="{FF2B5EF4-FFF2-40B4-BE49-F238E27FC236}">
                  <a16:creationId xmlns:a16="http://schemas.microsoft.com/office/drawing/2014/main" id="{789A85B7-5E4D-6678-7515-CD4679BA9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7" name="Line 23">
              <a:extLst>
                <a:ext uri="{FF2B5EF4-FFF2-40B4-BE49-F238E27FC236}">
                  <a16:creationId xmlns:a16="http://schemas.microsoft.com/office/drawing/2014/main" id="{3D0E4FE5-C09D-8C96-7C4D-C2D179684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7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8" name="Line 24">
              <a:extLst>
                <a:ext uri="{FF2B5EF4-FFF2-40B4-BE49-F238E27FC236}">
                  <a16:creationId xmlns:a16="http://schemas.microsoft.com/office/drawing/2014/main" id="{1EC1B5C7-0364-6C4D-9545-385DB4BF1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9" name="Line 25">
              <a:extLst>
                <a:ext uri="{FF2B5EF4-FFF2-40B4-BE49-F238E27FC236}">
                  <a16:creationId xmlns:a16="http://schemas.microsoft.com/office/drawing/2014/main" id="{5D5A2049-9797-FA62-EF1E-78EBFFF0A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8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30" name="Text Box 26">
              <a:extLst>
                <a:ext uri="{FF2B5EF4-FFF2-40B4-BE49-F238E27FC236}">
                  <a16:creationId xmlns:a16="http://schemas.microsoft.com/office/drawing/2014/main" id="{80B3689B-8B26-4CBD-B4BE-0A4D23D02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44"/>
              <a:ext cx="82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64531" name="Text Box 27">
              <a:extLst>
                <a:ext uri="{FF2B5EF4-FFF2-40B4-BE49-F238E27FC236}">
                  <a16:creationId xmlns:a16="http://schemas.microsoft.com/office/drawing/2014/main" id="{3269E514-4815-882F-D0E3-DE4B5CCC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68"/>
              <a:ext cx="689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Sunny</a:t>
              </a:r>
              <a:endParaRPr lang="en-US" altLang="en-US" sz="2400"/>
            </a:p>
          </p:txBody>
        </p:sp>
        <p:sp>
          <p:nvSpPr>
            <p:cNvPr id="64532" name="Text Box 28">
              <a:extLst>
                <a:ext uri="{FF2B5EF4-FFF2-40B4-BE49-F238E27FC236}">
                  <a16:creationId xmlns:a16="http://schemas.microsoft.com/office/drawing/2014/main" id="{99A95B8B-08E2-4E4F-BC3F-3B6A4CFA3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968"/>
              <a:ext cx="91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Overcast</a:t>
              </a:r>
              <a:endParaRPr lang="en-US" altLang="en-US" sz="2400"/>
            </a:p>
          </p:txBody>
        </p:sp>
        <p:sp>
          <p:nvSpPr>
            <p:cNvPr id="64533" name="Text Box 29">
              <a:extLst>
                <a:ext uri="{FF2B5EF4-FFF2-40B4-BE49-F238E27FC236}">
                  <a16:creationId xmlns:a16="http://schemas.microsoft.com/office/drawing/2014/main" id="{0CD40265-6983-C0E4-460E-9E926FB12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530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Rain</a:t>
              </a:r>
              <a:endParaRPr lang="en-US" altLang="en-US" sz="2400"/>
            </a:p>
          </p:txBody>
        </p:sp>
        <p:sp>
          <p:nvSpPr>
            <p:cNvPr id="64534" name="Text Box 30">
              <a:extLst>
                <a:ext uri="{FF2B5EF4-FFF2-40B4-BE49-F238E27FC236}">
                  <a16:creationId xmlns:a16="http://schemas.microsoft.com/office/drawing/2014/main" id="{12F9E152-6E40-1E63-2568-2057FA91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88"/>
              <a:ext cx="926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64535" name="Text Box 31">
              <a:extLst>
                <a:ext uri="{FF2B5EF4-FFF2-40B4-BE49-F238E27FC236}">
                  <a16:creationId xmlns:a16="http://schemas.microsoft.com/office/drawing/2014/main" id="{E2FC83BC-F15F-7F31-D604-9702B2A35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0"/>
              <a:ext cx="547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High</a:t>
              </a:r>
              <a:endParaRPr lang="en-US" altLang="en-US" sz="2400"/>
            </a:p>
          </p:txBody>
        </p:sp>
        <p:sp>
          <p:nvSpPr>
            <p:cNvPr id="64536" name="Text Box 32">
              <a:extLst>
                <a:ext uri="{FF2B5EF4-FFF2-40B4-BE49-F238E27FC236}">
                  <a16:creationId xmlns:a16="http://schemas.microsoft.com/office/drawing/2014/main" id="{DA37BD7A-5574-D126-D648-6FE10D61E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360"/>
              <a:ext cx="77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Normal</a:t>
              </a:r>
              <a:endParaRPr lang="en-US" altLang="en-US" sz="2400"/>
            </a:p>
          </p:txBody>
        </p:sp>
        <p:sp>
          <p:nvSpPr>
            <p:cNvPr id="64537" name="Text Box 33">
              <a:extLst>
                <a:ext uri="{FF2B5EF4-FFF2-40B4-BE49-F238E27FC236}">
                  <a16:creationId xmlns:a16="http://schemas.microsoft.com/office/drawing/2014/main" id="{ACED88D2-F360-7F88-4739-19403C65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592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64538" name="Text Box 34">
              <a:extLst>
                <a:ext uri="{FF2B5EF4-FFF2-40B4-BE49-F238E27FC236}">
                  <a16:creationId xmlns:a16="http://schemas.microsoft.com/office/drawing/2014/main" id="{2E1ED367-EDA4-3070-F2EB-2158A4C6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72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Strong</a:t>
              </a:r>
              <a:endParaRPr lang="en-US" altLang="en-US" sz="2400"/>
            </a:p>
          </p:txBody>
        </p:sp>
        <p:sp>
          <p:nvSpPr>
            <p:cNvPr id="64539" name="Text Box 35">
              <a:extLst>
                <a:ext uri="{FF2B5EF4-FFF2-40B4-BE49-F238E27FC236}">
                  <a16:creationId xmlns:a16="http://schemas.microsoft.com/office/drawing/2014/main" id="{95983EF1-B3A2-ECE4-F217-67C18F028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60"/>
              <a:ext cx="63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Weak</a:t>
              </a:r>
              <a:endParaRPr lang="en-US" altLang="en-US" sz="2400"/>
            </a:p>
          </p:txBody>
        </p:sp>
        <p:sp>
          <p:nvSpPr>
            <p:cNvPr id="64540" name="Text Box 36">
              <a:extLst>
                <a:ext uri="{FF2B5EF4-FFF2-40B4-BE49-F238E27FC236}">
                  <a16:creationId xmlns:a16="http://schemas.microsoft.com/office/drawing/2014/main" id="{33A32606-A2E9-375A-273F-28C28EE07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  <p:sp>
          <p:nvSpPr>
            <p:cNvPr id="64541" name="Text Box 37">
              <a:extLst>
                <a:ext uri="{FF2B5EF4-FFF2-40B4-BE49-F238E27FC236}">
                  <a16:creationId xmlns:a16="http://schemas.microsoft.com/office/drawing/2014/main" id="{0CF0DE37-A0F7-AD67-03A1-2E2FB0D17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4542" name="Text Box 38">
              <a:extLst>
                <a:ext uri="{FF2B5EF4-FFF2-40B4-BE49-F238E27FC236}">
                  <a16:creationId xmlns:a16="http://schemas.microsoft.com/office/drawing/2014/main" id="{6E911513-AF83-EA09-81E9-9D41FBF4B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688"/>
              <a:ext cx="501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4543" name="Text Box 39">
              <a:extLst>
                <a:ext uri="{FF2B5EF4-FFF2-40B4-BE49-F238E27FC236}">
                  <a16:creationId xmlns:a16="http://schemas.microsoft.com/office/drawing/2014/main" id="{D8693BE8-CB6D-0092-B031-D60C74D2C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</a:p>
          </p:txBody>
        </p:sp>
        <p:sp>
          <p:nvSpPr>
            <p:cNvPr id="64544" name="Text Box 40">
              <a:extLst>
                <a:ext uri="{FF2B5EF4-FFF2-40B4-BE49-F238E27FC236}">
                  <a16:creationId xmlns:a16="http://schemas.microsoft.com/office/drawing/2014/main" id="{1426A7C5-EC1A-FA7A-857D-D6F49554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</p:grpSp>
      <p:sp>
        <p:nvSpPr>
          <p:cNvPr id="64521" name="Text Box 41">
            <a:extLst>
              <a:ext uri="{FF2B5EF4-FFF2-40B4-BE49-F238E27FC236}">
                <a16:creationId xmlns:a16="http://schemas.microsoft.com/office/drawing/2014/main" id="{67169200-0A7F-C007-E1F4-FCB77F71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481138"/>
            <a:ext cx="755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 Temperature Humidity Wind    PlayTennis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Sunny        Hot            High    Weak       ?</a:t>
            </a:r>
          </a:p>
        </p:txBody>
      </p:sp>
      <p:sp>
        <p:nvSpPr>
          <p:cNvPr id="64522" name="Slayt Numarası Yer Tutucusu 1">
            <a:extLst>
              <a:ext uri="{FF2B5EF4-FFF2-40B4-BE49-F238E27FC236}">
                <a16:creationId xmlns:a16="http://schemas.microsoft.com/office/drawing/2014/main" id="{21413DC0-64B2-106F-E619-08A53DD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54926-0736-374C-BBEB-F09E72566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B216-35BB-9F35-FE18-D61DFFE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>
            <a:extLst>
              <a:ext uri="{FF2B5EF4-FFF2-40B4-BE49-F238E27FC236}">
                <a16:creationId xmlns:a16="http://schemas.microsoft.com/office/drawing/2014/main" id="{5FCA11FA-E08E-7C98-8F0C-9FB69241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CEBC8937-AF8C-5724-B7C8-FF352AFDE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66B7570-C621-6F6B-0AAE-38E2C1942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CF8FCD2F-81B6-2E64-5DE8-A6BA6567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8B313279-818B-3525-A4BC-70DBA1749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D770495A-BE14-3D3F-82C1-482DBD46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Conjunction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A88F0991-8D35-026D-B892-21E8A35F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58CF69C7-3455-E77F-CCA8-A48C4980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A1B20D4A-6B9E-8CAE-A136-50EA3958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4D9B6398-CF97-0A0E-488F-79C3B101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8315F143-0175-F525-5592-5065A503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9740CC2A-7164-0AC2-9432-CD71285C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4E1A2328-12E8-BBCC-5CF0-6EB4CFA0D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6AC8BBB1-1127-67F8-DD0C-2BABADD6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5165098F-9B67-CCE7-1FF1-D8720739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EEC8E073-82B4-EECC-0D26-F0557553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BB3DB0CC-5109-23A9-C08D-E8708A3B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406525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Outlook=Sunny </a:t>
            </a:r>
            <a:r>
              <a:rPr lang="en-US" altLang="en-US" sz="2400">
                <a:sym typeface="Symbol" pitchFamily="2" charset="2"/>
              </a:rPr>
              <a:t> Wind=Weak</a:t>
            </a:r>
            <a:endParaRPr lang="en-US" altLang="en-US" sz="2400"/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22E2EE9F-E81F-CCFF-2352-9D42509A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6" name="Slayt Numarası Yer Tutucusu 1">
            <a:extLst>
              <a:ext uri="{FF2B5EF4-FFF2-40B4-BE49-F238E27FC236}">
                <a16:creationId xmlns:a16="http://schemas.microsoft.com/office/drawing/2014/main" id="{D714CC38-1AD3-18A5-6A09-0AC0AE7E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179B2-E035-854B-9C95-7A6F2D190F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DBBA9-99E0-C869-22E6-F11C8DD2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>
            <a:extLst>
              <a:ext uri="{FF2B5EF4-FFF2-40B4-BE49-F238E27FC236}">
                <a16:creationId xmlns:a16="http://schemas.microsoft.com/office/drawing/2014/main" id="{FE5E645F-4A59-5B82-4C89-FEC50A9A1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5EB0B747-CD21-681F-87A5-A7C4B5F84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4ECFAAA-2AE7-F1BE-1B34-CE542480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6BDB078D-0484-8764-E41C-0EDD660E0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Disjunction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9C4F15CA-3CEC-4202-BF1F-A7C241C55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FD8CF788-5878-4A7C-9D49-83E018D6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BE83C70F-7BD7-FE08-ACC4-BB1E4151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7D7E258E-FDF5-9871-7241-7A097F2B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C7B0FD4C-1E8F-281C-E9D0-6200B361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148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62D47ED6-2422-3D60-8E9D-6FFAD0A9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0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Outlook=Sunny </a:t>
            </a:r>
            <a:r>
              <a:rPr lang="en-US" altLang="en-US" sz="2400">
                <a:sym typeface="Symbol" pitchFamily="2" charset="2"/>
              </a:rPr>
              <a:t> Wind=Weak</a:t>
            </a:r>
            <a:endParaRPr lang="en-US" altLang="en-US" sz="2400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2A406B56-9A26-E16A-412B-82F2B2CC1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145E6BF4-3DC4-E1DA-A579-FF4B48FF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2525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269B4737-4E18-69EE-AFBB-9E6FF7FA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CDA62436-E447-EED4-2E0F-F115A30D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BAE4E696-9837-3349-F484-F1F119B7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F21942FC-65B8-D69A-6DF1-48BB984E1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DF9758CB-3D61-B693-4BD7-E25444E4C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5460FCB4-42A5-EE81-B81D-41523D49D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648200"/>
            <a:ext cx="60007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2A07243D-B033-445E-5779-8F577D870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75" y="4648200"/>
            <a:ext cx="92392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A50A5BD-E1D2-6229-D493-800D4A9A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13405075-6CEA-5EB7-FF0B-91F8DCEA1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746781B2-6B66-344D-5D9B-CE056ED8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6AF6ED8F-84DF-4CC4-114D-1AC6A361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9ECB8D71-32C2-E693-F466-A0514B36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60579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86" name="Slayt Numarası Yer Tutucusu 1">
            <a:extLst>
              <a:ext uri="{FF2B5EF4-FFF2-40B4-BE49-F238E27FC236}">
                <a16:creationId xmlns:a16="http://schemas.microsoft.com/office/drawing/2014/main" id="{AFF36FC7-6199-CC6F-7E89-30750531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B3A80-4D01-D440-A883-67C3B2E44C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0D541-FAF5-5CB3-E52B-A25E3226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85D12C6-84AC-C853-3424-C7658E15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D26382C3-B422-85FA-0BDE-BF8EBF43941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67591" name="Line 4">
              <a:extLst>
                <a:ext uri="{FF2B5EF4-FFF2-40B4-BE49-F238E27FC236}">
                  <a16:creationId xmlns:a16="http://schemas.microsoft.com/office/drawing/2014/main" id="{56EA6C66-1018-87CA-5C17-E311B142A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2" name="Line 5">
              <a:extLst>
                <a:ext uri="{FF2B5EF4-FFF2-40B4-BE49-F238E27FC236}">
                  <a16:creationId xmlns:a16="http://schemas.microsoft.com/office/drawing/2014/main" id="{72A4EB80-D016-EFC4-DA9F-91BA16F4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" name="Line 6">
              <a:extLst>
                <a:ext uri="{FF2B5EF4-FFF2-40B4-BE49-F238E27FC236}">
                  <a16:creationId xmlns:a16="http://schemas.microsoft.com/office/drawing/2014/main" id="{05A6E9A8-305A-21AA-D679-614D10E91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4" name="Line 7">
              <a:extLst>
                <a:ext uri="{FF2B5EF4-FFF2-40B4-BE49-F238E27FC236}">
                  <a16:creationId xmlns:a16="http://schemas.microsoft.com/office/drawing/2014/main" id="{A8EF3352-028A-D0E3-A09A-A54BEADF0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5" name="Line 8">
              <a:extLst>
                <a:ext uri="{FF2B5EF4-FFF2-40B4-BE49-F238E27FC236}">
                  <a16:creationId xmlns:a16="http://schemas.microsoft.com/office/drawing/2014/main" id="{93E18F6A-0EDB-02BF-5F87-64D25CD7F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Line 9">
              <a:extLst>
                <a:ext uri="{FF2B5EF4-FFF2-40B4-BE49-F238E27FC236}">
                  <a16:creationId xmlns:a16="http://schemas.microsoft.com/office/drawing/2014/main" id="{490879A9-201A-4982-8E16-0FB1D9643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7" name="Line 10">
              <a:extLst>
                <a:ext uri="{FF2B5EF4-FFF2-40B4-BE49-F238E27FC236}">
                  <a16:creationId xmlns:a16="http://schemas.microsoft.com/office/drawing/2014/main" id="{53AB30FA-8E63-A33C-420B-D2FCA0705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8" name="Text Box 11">
              <a:extLst>
                <a:ext uri="{FF2B5EF4-FFF2-40B4-BE49-F238E27FC236}">
                  <a16:creationId xmlns:a16="http://schemas.microsoft.com/office/drawing/2014/main" id="{0D272FB8-B2D1-7A12-363E-5F5A482FB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67599" name="Text Box 12">
              <a:extLst>
                <a:ext uri="{FF2B5EF4-FFF2-40B4-BE49-F238E27FC236}">
                  <a16:creationId xmlns:a16="http://schemas.microsoft.com/office/drawing/2014/main" id="{9DF507D8-752F-4303-E9AA-33CE19C8E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Sunny</a:t>
              </a:r>
            </a:p>
          </p:txBody>
        </p:sp>
        <p:sp>
          <p:nvSpPr>
            <p:cNvPr id="67600" name="Text Box 13">
              <a:extLst>
                <a:ext uri="{FF2B5EF4-FFF2-40B4-BE49-F238E27FC236}">
                  <a16:creationId xmlns:a16="http://schemas.microsoft.com/office/drawing/2014/main" id="{949B7760-DA82-A1E5-BF40-703072BB7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Overcast</a:t>
              </a:r>
              <a:endParaRPr lang="en-US" altLang="en-US" sz="2400"/>
            </a:p>
          </p:txBody>
        </p:sp>
        <p:sp>
          <p:nvSpPr>
            <p:cNvPr id="67601" name="Text Box 14">
              <a:extLst>
                <a:ext uri="{FF2B5EF4-FFF2-40B4-BE49-F238E27FC236}">
                  <a16:creationId xmlns:a16="http://schemas.microsoft.com/office/drawing/2014/main" id="{E5A7DDE4-49D8-90E3-1F5D-79414041C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Rain</a:t>
              </a:r>
              <a:endParaRPr lang="en-US" altLang="en-US" sz="2400"/>
            </a:p>
          </p:txBody>
        </p:sp>
        <p:sp>
          <p:nvSpPr>
            <p:cNvPr id="67602" name="Text Box 15">
              <a:extLst>
                <a:ext uri="{FF2B5EF4-FFF2-40B4-BE49-F238E27FC236}">
                  <a16:creationId xmlns:a16="http://schemas.microsoft.com/office/drawing/2014/main" id="{70F7CBEF-53D7-195A-83A8-0DD3551F1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67603" name="Text Box 16">
              <a:extLst>
                <a:ext uri="{FF2B5EF4-FFF2-40B4-BE49-F238E27FC236}">
                  <a16:creationId xmlns:a16="http://schemas.microsoft.com/office/drawing/2014/main" id="{1210C8FB-B0CA-A31F-D335-F8F7AB2C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High</a:t>
              </a:r>
            </a:p>
          </p:txBody>
        </p:sp>
        <p:sp>
          <p:nvSpPr>
            <p:cNvPr id="67604" name="Text Box 17">
              <a:extLst>
                <a:ext uri="{FF2B5EF4-FFF2-40B4-BE49-F238E27FC236}">
                  <a16:creationId xmlns:a16="http://schemas.microsoft.com/office/drawing/2014/main" id="{A95128F0-B672-8C7C-BB6A-DFACDC0A6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Normal</a:t>
              </a:r>
              <a:endParaRPr lang="en-US" altLang="en-US" sz="2400"/>
            </a:p>
          </p:txBody>
        </p:sp>
        <p:sp>
          <p:nvSpPr>
            <p:cNvPr id="67605" name="Text Box 18">
              <a:extLst>
                <a:ext uri="{FF2B5EF4-FFF2-40B4-BE49-F238E27FC236}">
                  <a16:creationId xmlns:a16="http://schemas.microsoft.com/office/drawing/2014/main" id="{D3509416-5643-BFE0-B0F2-5AB35BD56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67606" name="Text Box 19">
              <a:extLst>
                <a:ext uri="{FF2B5EF4-FFF2-40B4-BE49-F238E27FC236}">
                  <a16:creationId xmlns:a16="http://schemas.microsoft.com/office/drawing/2014/main" id="{683428FC-1955-5221-8BF7-72697442D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Strong</a:t>
              </a:r>
              <a:endParaRPr lang="en-US" altLang="en-US" sz="2400"/>
            </a:p>
          </p:txBody>
        </p:sp>
        <p:sp>
          <p:nvSpPr>
            <p:cNvPr id="67607" name="Text Box 20">
              <a:extLst>
                <a:ext uri="{FF2B5EF4-FFF2-40B4-BE49-F238E27FC236}">
                  <a16:creationId xmlns:a16="http://schemas.microsoft.com/office/drawing/2014/main" id="{64278BF8-D68C-17B2-F0B8-411AD69C5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Weak</a:t>
              </a:r>
              <a:endParaRPr lang="en-US" altLang="en-US" sz="2400"/>
            </a:p>
          </p:txBody>
        </p:sp>
        <p:sp>
          <p:nvSpPr>
            <p:cNvPr id="67608" name="Text Box 21">
              <a:extLst>
                <a:ext uri="{FF2B5EF4-FFF2-40B4-BE49-F238E27FC236}">
                  <a16:creationId xmlns:a16="http://schemas.microsoft.com/office/drawing/2014/main" id="{60118E7B-800C-5284-E4D8-11DB7BA93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  <p:sp>
          <p:nvSpPr>
            <p:cNvPr id="67609" name="Text Box 22">
              <a:extLst>
                <a:ext uri="{FF2B5EF4-FFF2-40B4-BE49-F238E27FC236}">
                  <a16:creationId xmlns:a16="http://schemas.microsoft.com/office/drawing/2014/main" id="{4DD38B16-A878-073D-B543-7E0AB53BF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7610" name="Text Box 23">
              <a:extLst>
                <a:ext uri="{FF2B5EF4-FFF2-40B4-BE49-F238E27FC236}">
                  <a16:creationId xmlns:a16="http://schemas.microsoft.com/office/drawing/2014/main" id="{B24FD2CD-A743-2E8D-BC56-3A967B942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</a:p>
          </p:txBody>
        </p:sp>
        <p:sp>
          <p:nvSpPr>
            <p:cNvPr id="67611" name="Text Box 24">
              <a:extLst>
                <a:ext uri="{FF2B5EF4-FFF2-40B4-BE49-F238E27FC236}">
                  <a16:creationId xmlns:a16="http://schemas.microsoft.com/office/drawing/2014/main" id="{3C0C1580-F77E-23B1-6331-1D51EAE3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7612" name="Text Box 25">
              <a:extLst>
                <a:ext uri="{FF2B5EF4-FFF2-40B4-BE49-F238E27FC236}">
                  <a16:creationId xmlns:a16="http://schemas.microsoft.com/office/drawing/2014/main" id="{EC1EC806-0DE9-0595-1E1C-95850B1C2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</p:grpSp>
      <p:sp>
        <p:nvSpPr>
          <p:cNvPr id="67588" name="Text Box 26">
            <a:extLst>
              <a:ext uri="{FF2B5EF4-FFF2-40B4-BE49-F238E27FC236}">
                <a16:creationId xmlns:a16="http://schemas.microsoft.com/office/drawing/2014/main" id="{7CE141C8-A674-4C50-7AAC-50AD47AF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556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tr-TR" altLang="en-US" sz="2400"/>
              <a:t>D</a:t>
            </a:r>
            <a:r>
              <a:rPr lang="en-US" altLang="en-US" sz="2400"/>
              <a:t>ecision trees represent disjunctions of conjunctions</a:t>
            </a:r>
          </a:p>
        </p:txBody>
      </p:sp>
      <p:sp>
        <p:nvSpPr>
          <p:cNvPr id="67589" name="Text Box 27">
            <a:extLst>
              <a:ext uri="{FF2B5EF4-FFF2-40B4-BE49-F238E27FC236}">
                <a16:creationId xmlns:a16="http://schemas.microsoft.com/office/drawing/2014/main" id="{47F5B938-1EED-0D80-FAEE-47F92152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(Outlook=Sunny </a:t>
            </a:r>
            <a:r>
              <a:rPr lang="en-US" altLang="en-US" sz="2400">
                <a:sym typeface="Symbol" pitchFamily="2" charset="2"/>
              </a:rPr>
              <a:t> Humidity=Normal)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itchFamily="2" charset="2"/>
              </a:rPr>
              <a:t>           (Outlook=Overcast)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itchFamily="2" charset="2"/>
              </a:rPr>
              <a:t>     (Outlook=Rain  Wind=Weak)</a:t>
            </a:r>
          </a:p>
        </p:txBody>
      </p:sp>
      <p:sp>
        <p:nvSpPr>
          <p:cNvPr id="67590" name="Slayt Numarası Yer Tutucusu 1">
            <a:extLst>
              <a:ext uri="{FF2B5EF4-FFF2-40B4-BE49-F238E27FC236}">
                <a16:creationId xmlns:a16="http://schemas.microsoft.com/office/drawing/2014/main" id="{669832A5-68C5-4326-FAE3-40FD08C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DC4F6-BACF-B54C-864A-8B029DAE19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E5A4-C993-DC7E-C3A5-31FF32FF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Başlık 1">
            <a:extLst>
              <a:ext uri="{FF2B5EF4-FFF2-40B4-BE49-F238E27FC236}">
                <a16:creationId xmlns:a16="http://schemas.microsoft.com/office/drawing/2014/main" id="{C08B9319-9E48-2A86-7C2B-5477327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altLang="en-US"/>
              <a:t>Advantages/Disadvantages</a:t>
            </a:r>
            <a:br>
              <a:rPr lang="tr-TR" altLang="en-US"/>
            </a:br>
            <a:r>
              <a:rPr lang="tr-TR" altLang="en-US"/>
              <a:t> of Decision Trees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B04B50-FE60-09F9-4B3A-750FEA3D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412875"/>
            <a:ext cx="7772400" cy="471963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tr-TR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Advantages</a:t>
            </a:r>
            <a:endParaRPr lang="tr-TR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tr-TR" sz="2400" dirty="0" err="1"/>
              <a:t>Easy</a:t>
            </a:r>
            <a:r>
              <a:rPr lang="tr-TR" sz="2400" dirty="0"/>
              <a:t> </a:t>
            </a:r>
            <a:r>
              <a:rPr lang="tr-TR" sz="2400" dirty="0" err="1"/>
              <a:t>construction</a:t>
            </a:r>
            <a:endParaRPr lang="tr-TR" sz="2400" dirty="0"/>
          </a:p>
          <a:p>
            <a:pPr>
              <a:defRPr/>
            </a:pPr>
            <a:r>
              <a:rPr lang="en-US" sz="2400" dirty="0"/>
              <a:t>Simple to understand and interpret</a:t>
            </a:r>
            <a:endParaRPr lang="tr-TR" sz="2400" dirty="0"/>
          </a:p>
          <a:p>
            <a:pPr>
              <a:defRPr/>
            </a:pPr>
            <a:r>
              <a:rPr lang="tr-TR" sz="2400" dirty="0" err="1"/>
              <a:t>Understandable</a:t>
            </a:r>
            <a:r>
              <a:rPr lang="tr-TR" sz="2400" dirty="0"/>
              <a:t> </a:t>
            </a:r>
            <a:r>
              <a:rPr lang="tr-TR" sz="2400" dirty="0" err="1"/>
              <a:t>rules</a:t>
            </a:r>
            <a:r>
              <a:rPr lang="tr-TR" sz="2400" dirty="0"/>
              <a:t> can be </a:t>
            </a:r>
            <a:r>
              <a:rPr lang="tr-TR" sz="2400" dirty="0" err="1"/>
              <a:t>obtained</a:t>
            </a:r>
            <a:r>
              <a:rPr lang="tr-TR" sz="2400" dirty="0"/>
              <a:t>.</a:t>
            </a:r>
          </a:p>
          <a:p>
            <a:pPr>
              <a:defRPr/>
            </a:pPr>
            <a:r>
              <a:rPr lang="en-US" sz="2400" dirty="0"/>
              <a:t>Requires little data preparation</a:t>
            </a:r>
            <a:r>
              <a:rPr lang="tr-TR" sz="2400" dirty="0"/>
              <a:t>.(</a:t>
            </a:r>
            <a:r>
              <a:rPr lang="en-US" sz="2400" dirty="0"/>
              <a:t>Other techniques often require data </a:t>
            </a:r>
            <a:r>
              <a:rPr lang="en-US" sz="2400" dirty="0" err="1"/>
              <a:t>normalisation</a:t>
            </a:r>
            <a:r>
              <a:rPr lang="en-US" sz="2400" dirty="0"/>
              <a:t>, dummy variables</a:t>
            </a:r>
            <a:r>
              <a:rPr lang="tr-TR" sz="2400" dirty="0"/>
              <a:t> </a:t>
            </a:r>
            <a:r>
              <a:rPr lang="en-US" sz="2400" dirty="0"/>
              <a:t>need to be created and blank values to be removed</a:t>
            </a:r>
            <a:r>
              <a:rPr lang="tr-TR" sz="2400" dirty="0"/>
              <a:t>)</a:t>
            </a:r>
            <a:endParaRPr lang="tr-TR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Disadvantages</a:t>
            </a:r>
            <a:endParaRPr lang="tr-TR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tr-TR" sz="2400" dirty="0" err="1"/>
              <a:t>Lots</a:t>
            </a:r>
            <a:r>
              <a:rPr lang="tr-TR" sz="2400" dirty="0"/>
              <a:t> of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makes</a:t>
            </a:r>
            <a:r>
              <a:rPr lang="tr-TR" sz="2400" dirty="0"/>
              <a:t> it hard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predict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learn</a:t>
            </a:r>
            <a:r>
              <a:rPr lang="tr-TR" sz="2400" dirty="0"/>
              <a:t>.</a:t>
            </a:r>
          </a:p>
          <a:p>
            <a:pPr>
              <a:defRPr/>
            </a:pPr>
            <a:r>
              <a:rPr lang="tr-TR" sz="2400" dirty="0" err="1"/>
              <a:t>Both</a:t>
            </a:r>
            <a:r>
              <a:rPr lang="tr-TR" sz="2400" dirty="0"/>
              <a:t> </a:t>
            </a:r>
            <a:r>
              <a:rPr lang="tr-TR" sz="2400" dirty="0" err="1"/>
              <a:t>construction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deconstruction</a:t>
            </a:r>
            <a:r>
              <a:rPr lang="tr-TR" sz="2400" dirty="0"/>
              <a:t> is </a:t>
            </a:r>
            <a:r>
              <a:rPr lang="tr-TR" sz="2400" dirty="0" err="1"/>
              <a:t>so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it </a:t>
            </a:r>
            <a:r>
              <a:rPr lang="tr-TR" sz="2400" dirty="0" err="1"/>
              <a:t>causes</a:t>
            </a:r>
            <a:r>
              <a:rPr lang="tr-TR" sz="2400" dirty="0"/>
              <a:t> </a:t>
            </a:r>
            <a:r>
              <a:rPr lang="tr-TR" sz="2400" dirty="0" err="1"/>
              <a:t>confusion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learning</a:t>
            </a:r>
            <a:r>
              <a:rPr lang="tr-TR" sz="2400" dirty="0"/>
              <a:t>.</a:t>
            </a:r>
          </a:p>
          <a:p>
            <a:pPr>
              <a:defRPr/>
            </a:pPr>
            <a:endParaRPr lang="tr-TR" dirty="0"/>
          </a:p>
          <a:p>
            <a:pPr marL="0" indent="0">
              <a:buFont typeface="Wingdings" pitchFamily="2" charset="2"/>
              <a:buNone/>
              <a:defRPr/>
            </a:pPr>
            <a:endParaRPr lang="tr-TR" dirty="0"/>
          </a:p>
        </p:txBody>
      </p:sp>
      <p:sp>
        <p:nvSpPr>
          <p:cNvPr id="71684" name="Slayt Numarası Yer Tutucusu 3">
            <a:extLst>
              <a:ext uri="{FF2B5EF4-FFF2-40B4-BE49-F238E27FC236}">
                <a16:creationId xmlns:a16="http://schemas.microsoft.com/office/drawing/2014/main" id="{B03C8EAD-BC66-C062-4B7B-9E23E343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24C43-7644-0044-ABD9-720AFF1714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C1672-4A99-4287-0A9C-CCBB0CA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Classification Trees (ID3,CART,C4.5)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E1DC87-3DF8-4536-96F3-3C9B9F8DA82B}" type="slidenum">
              <a:rPr lang="tr-TR"/>
              <a:pPr/>
              <a:t>57</a:t>
            </a:fld>
            <a:endParaRPr lang="tr-TR"/>
          </a:p>
        </p:txBody>
      </p:sp>
      <p:graphicFrame>
        <p:nvGraphicFramePr>
          <p:cNvPr id="347145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06600" y="2420938"/>
          <a:ext cx="26812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347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420938"/>
                        <a:ext cx="268128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 reach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pure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0 or 1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Measure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impurity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entropy</a:t>
            </a:r>
          </a:p>
          <a:p>
            <a:pPr>
              <a:buFont typeface="Wingdings" pitchFamily="2" charset="2"/>
              <a:buNone/>
            </a:pP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347147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31640" y="5013176"/>
          <a:ext cx="25796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31640" progId="Equation.3">
                  <p:embed/>
                </p:oleObj>
              </mc:Choice>
              <mc:Fallback>
                <p:oleObj name="Equation" r:id="rId4" imgW="1180800" imgH="431640" progId="Equation.3">
                  <p:embed/>
                  <p:pic>
                    <p:nvPicPr>
                      <p:cNvPr id="347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257968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8180" y="3357562"/>
            <a:ext cx="3332269" cy="26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E4DA-C009-8EDF-315E-CC471623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If node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is pure, generate a leaf and stop, otherwise split and continue recursively</a:t>
            </a: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Impurity after split: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take branch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j. N</a:t>
            </a:r>
            <a:r>
              <a:rPr lang="tr-TR" sz="2800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Find the variable and split that min impurity (among all variables -- and split positions for numeric variables)</a:t>
            </a:r>
            <a:endParaRPr lang="tr-TR" sz="2800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 Split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EF7AAF-5E6B-4622-8B02-2B6C4703C2FB}" type="slidenum">
              <a:rPr lang="tr-TR"/>
              <a:pPr/>
              <a:t>58</a:t>
            </a:fld>
            <a:endParaRPr lang="tr-TR" dirty="0"/>
          </a:p>
        </p:txBody>
      </p:sp>
      <p:graphicFrame>
        <p:nvGraphicFramePr>
          <p:cNvPr id="348166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03648" y="3573016"/>
          <a:ext cx="29130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82400" progId="Equation.3">
                  <p:embed/>
                </p:oleObj>
              </mc:Choice>
              <mc:Fallback>
                <p:oleObj name="Equation" r:id="rId2" imgW="1498320" imgH="482400" progId="Equation.3">
                  <p:embed/>
                  <p:pic>
                    <p:nvPicPr>
                      <p:cNvPr id="348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73016"/>
                        <a:ext cx="291306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4008" y="3501008"/>
          <a:ext cx="34337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44240" progId="Equation.3">
                  <p:embed/>
                </p:oleObj>
              </mc:Choice>
              <mc:Fallback>
                <p:oleObj name="Equation" r:id="rId4" imgW="1663560" imgH="444240" progId="Equation.3">
                  <p:embed/>
                  <p:pic>
                    <p:nvPicPr>
                      <p:cNvPr id="348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501008"/>
                        <a:ext cx="34337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9E05B-C30C-F757-78FE-97953438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D801-1E90-4A63-9439-3761963EB16D}" type="slidenum">
              <a:rPr lang="tr-TR"/>
              <a:pPr/>
              <a:t>59</a:t>
            </a:fld>
            <a:endParaRPr lang="tr-TR"/>
          </a:p>
        </p:txBody>
      </p:sp>
      <p:pic>
        <p:nvPicPr>
          <p:cNvPr id="349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8913"/>
            <a:ext cx="6200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2555875" y="234950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908175" y="26035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2987675" y="4149725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3276600" y="5589588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2916238" y="5013325"/>
            <a:ext cx="2519362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032A4-928E-926F-BD6F-88B0EF54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442D-E8EE-6161-7367-AE840711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59A9F-78BA-C2AE-5028-0304CE9A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CE78-E971-E337-4A84-2241152B3D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2">
            <a:extLst>
              <a:ext uri="{FF2B5EF4-FFF2-40B4-BE49-F238E27FC236}">
                <a16:creationId xmlns:a16="http://schemas.microsoft.com/office/drawing/2014/main" id="{510A688C-283A-20C6-11EF-305404B9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2" y="2390651"/>
            <a:ext cx="3673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C74C22CB-CBA7-A34E-D174-0C907AC2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63" y="2271078"/>
            <a:ext cx="4524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B6958-BDD8-F6DB-EC74-0862200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4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F19E206-CD0D-10CE-87CA-2FCB3884B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31763"/>
            <a:ext cx="7554913" cy="1143000"/>
          </a:xfrm>
        </p:spPr>
        <p:txBody>
          <a:bodyPr/>
          <a:lstStyle/>
          <a:p>
            <a:r>
              <a:rPr lang="en-US" altLang="en-US" dirty="0"/>
              <a:t>Other Impurity Measures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FF8BF455-57FA-496E-812C-0FA23B188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87551"/>
              </p:ext>
            </p:extLst>
          </p:nvPr>
        </p:nvGraphicFramePr>
        <p:xfrm>
          <a:off x="1519237" y="2566987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044700" progId="Excel.Sheet.8">
                  <p:embed/>
                </p:oleObj>
              </mc:Choice>
              <mc:Fallback>
                <p:oleObj name="Worksheet" r:id="rId2" imgW="7226300" imgH="2044700" progId="Excel.Sheet.8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FF8BF455-57FA-496E-812C-0FA23B188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7" y="2566987"/>
                        <a:ext cx="61055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Slayt Numarası Yer Tutucusu 1">
            <a:extLst>
              <a:ext uri="{FF2B5EF4-FFF2-40B4-BE49-F238E27FC236}">
                <a16:creationId xmlns:a16="http://schemas.microsoft.com/office/drawing/2014/main" id="{4BBF68E3-D8BF-B135-11A0-156B6188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8A138-6C62-E443-A544-5D90C18E320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83B8341-B231-9B3D-4C7F-6B37E6BA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5" y="5175299"/>
            <a:ext cx="2745482" cy="6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AB86021-9365-DB40-43BC-45AD8601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4537406"/>
            <a:ext cx="3585220" cy="6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28">
            <a:extLst>
              <a:ext uri="{FF2B5EF4-FFF2-40B4-BE49-F238E27FC236}">
                <a16:creationId xmlns:a16="http://schemas.microsoft.com/office/drawing/2014/main" id="{07D38DD8-3BB7-0299-DC71-750BD8E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63" y="4440307"/>
            <a:ext cx="1898220" cy="6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9">
            <a:extLst>
              <a:ext uri="{FF2B5EF4-FFF2-40B4-BE49-F238E27FC236}">
                <a16:creationId xmlns:a16="http://schemas.microsoft.com/office/drawing/2014/main" id="{25F5C04B-B3FC-1BE7-8B00-658DD82C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85" y="5055592"/>
            <a:ext cx="3344044" cy="6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A464A-D199-03DA-F621-59F1765C2A66}"/>
              </a:ext>
            </a:extLst>
          </p:cNvPr>
          <p:cNvSpPr txBox="1"/>
          <p:nvPr/>
        </p:nvSpPr>
        <p:spPr>
          <a:xfrm>
            <a:off x="4936697" y="5685441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GiniGain</a:t>
            </a:r>
            <a:r>
              <a:rPr lang="en-GB" sz="2000" dirty="0"/>
              <a:t>(A) = Gini – Gini(A)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EFDBE-2316-BD61-73CE-4CB42FA3B02A}"/>
              </a:ext>
            </a:extLst>
          </p:cNvPr>
          <p:cNvSpPr txBox="1"/>
          <p:nvPr/>
        </p:nvSpPr>
        <p:spPr>
          <a:xfrm>
            <a:off x="6444208" y="212053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3536-9E1D-DA5D-B83C-D05D36DBEAFC}"/>
              </a:ext>
            </a:extLst>
          </p:cNvPr>
          <p:cNvSpPr txBox="1"/>
          <p:nvPr/>
        </p:nvSpPr>
        <p:spPr>
          <a:xfrm>
            <a:off x="3275856" y="212053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ID3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AA16-2E19-FBBC-2452-F7319A9E8A54}"/>
              </a:ext>
            </a:extLst>
          </p:cNvPr>
          <p:cNvSpPr txBox="1"/>
          <p:nvPr/>
        </p:nvSpPr>
        <p:spPr>
          <a:xfrm>
            <a:off x="4823308" y="2115287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C4.5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55EF8-C48A-C51D-979B-A483878B67E7}"/>
              </a:ext>
            </a:extLst>
          </p:cNvPr>
          <p:cNvCxnSpPr/>
          <p:nvPr/>
        </p:nvCxnSpPr>
        <p:spPr>
          <a:xfrm flipH="1">
            <a:off x="4355976" y="1700808"/>
            <a:ext cx="1656184" cy="438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1CAB24-BF4D-F96C-7E50-507A97DA014A}"/>
              </a:ext>
            </a:extLst>
          </p:cNvPr>
          <p:cNvCxnSpPr/>
          <p:nvPr/>
        </p:nvCxnSpPr>
        <p:spPr>
          <a:xfrm flipH="1">
            <a:off x="5665947" y="1723536"/>
            <a:ext cx="1656184" cy="438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9556BA7-1CD1-8091-6AF3-064E9C9A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8229600" cy="3886200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LucidaBright"/>
              </a:rPr>
              <a:t>A </a:t>
            </a:r>
            <a:r>
              <a:rPr lang="en-GB" sz="1800" i="1" dirty="0">
                <a:effectLst/>
                <a:latin typeface="LucidaBright"/>
              </a:rPr>
              <a:t>regression tree </a:t>
            </a:r>
            <a:r>
              <a:rPr lang="en-GB" sz="1800" dirty="0">
                <a:effectLst/>
                <a:latin typeface="LucidaBright"/>
              </a:rPr>
              <a:t>is constructed in almost the same manner as a classification tree, except that the impurity measure that is appropriate for classification is replaced by a measure appropriate for regression. </a:t>
            </a:r>
            <a:endParaRPr lang="en-GB" dirty="0"/>
          </a:p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Error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at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After splitting: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289B6B-CF6E-4E38-9FD8-0AC3375AF730}" type="slidenum">
              <a:rPr lang="tr-TR"/>
              <a:pPr/>
              <a:t>61</a:t>
            </a:fld>
            <a:endParaRPr lang="tr-TR"/>
          </a:p>
        </p:txBody>
      </p:sp>
      <p:graphicFrame>
        <p:nvGraphicFramePr>
          <p:cNvPr id="350220" name="Object 1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986657"/>
              </p:ext>
            </p:extLst>
          </p:nvPr>
        </p:nvGraphicFramePr>
        <p:xfrm>
          <a:off x="1547664" y="2996952"/>
          <a:ext cx="55499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990360" progId="Equation.3">
                  <p:embed/>
                </p:oleObj>
              </mc:Choice>
              <mc:Fallback>
                <p:oleObj name="Equation" r:id="rId2" imgW="3035160" imgH="990360" progId="Equation.3">
                  <p:embed/>
                  <p:pic>
                    <p:nvPicPr>
                      <p:cNvPr id="350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2"/>
                        <a:ext cx="5549900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25376645"/>
              </p:ext>
            </p:extLst>
          </p:nvPr>
        </p:nvGraphicFramePr>
        <p:xfrm>
          <a:off x="1601366" y="5103565"/>
          <a:ext cx="6249987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760" imgH="990360" progId="Equation.3">
                  <p:embed/>
                </p:oleObj>
              </mc:Choice>
              <mc:Fallback>
                <p:oleObj name="Equation" r:id="rId4" imgW="3479760" imgH="990360" progId="Equation.3">
                  <p:embed/>
                  <p:pic>
                    <p:nvPicPr>
                      <p:cNvPr id="350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366" y="5103565"/>
                        <a:ext cx="6249987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DF9B-E5EF-AEAE-5606-5E2EBE44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93B3-8CCC-4DCE-B45C-F736180C1980}" type="slidenum">
              <a:rPr lang="tr-TR"/>
              <a:pPr/>
              <a:t>62</a:t>
            </a:fld>
            <a:endParaRPr lang="tr-TR"/>
          </a:p>
        </p:txBody>
      </p:sp>
      <p:pic>
        <p:nvPicPr>
          <p:cNvPr id="351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404813"/>
            <a:ext cx="32861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95288" y="847725"/>
            <a:ext cx="3281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Model Selection in Trees</a:t>
            </a:r>
          </a:p>
        </p:txBody>
      </p:sp>
      <p:pic>
        <p:nvPicPr>
          <p:cNvPr id="3512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73238"/>
            <a:ext cx="4772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C9EB7-7800-B6C4-A377-FBD942CD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Pruning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F69795-7180-4348-84C5-5ED87E19885F}" type="slidenum">
              <a:rPr lang="tr-TR"/>
              <a:pPr/>
              <a:t>63</a:t>
            </a:fld>
            <a:endParaRPr lang="tr-T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Remove subtrees for better generalization (decrease variance)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Prepruning: Early stopping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Postpruning: Grow the whole tree then prune subtrees that overfit on the pruning set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Prepruning is faster, postpruning is more accurate (requires a separate pruning 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8B279-CAD8-182C-A7DE-2A28921BBBD5}"/>
              </a:ext>
            </a:extLst>
          </p:cNvPr>
          <p:cNvSpPr txBox="1"/>
          <p:nvPr/>
        </p:nvSpPr>
        <p:spPr>
          <a:xfrm>
            <a:off x="245722" y="5519081"/>
            <a:ext cx="8784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effectLst/>
                <a:latin typeface="LucidaBright"/>
              </a:rPr>
              <a:t>Pruning: For example, in the third tree on previous slide, there is a subtree starting with condition </a:t>
            </a:r>
            <a:r>
              <a:rPr lang="en-GB" sz="2000" i="1" dirty="0">
                <a:effectLst/>
                <a:latin typeface="LucidaNewMath"/>
              </a:rPr>
              <a:t>x &lt; </a:t>
            </a:r>
            <a:r>
              <a:rPr lang="en-GB" sz="2000" dirty="0">
                <a:effectLst/>
                <a:latin typeface="LucidaBright"/>
              </a:rPr>
              <a:t>6</a:t>
            </a:r>
            <a:r>
              <a:rPr lang="en-GB" sz="2000" i="1" dirty="0">
                <a:effectLst/>
                <a:latin typeface="LucidaNewMath"/>
              </a:rPr>
              <a:t>.</a:t>
            </a:r>
            <a:r>
              <a:rPr lang="en-GB" sz="2000" dirty="0">
                <a:effectLst/>
                <a:latin typeface="LucidaBright"/>
              </a:rPr>
              <a:t>31. This subtree can be replaced by a leaf node of </a:t>
            </a:r>
            <a:r>
              <a:rPr lang="en-GB" sz="2000" i="1" dirty="0">
                <a:effectLst/>
                <a:latin typeface="LucidaNewMath"/>
              </a:rPr>
              <a:t>y </a:t>
            </a:r>
            <a:r>
              <a:rPr lang="en-GB" sz="2000" dirty="0">
                <a:effectLst/>
                <a:latin typeface="LucidaNewMath"/>
              </a:rPr>
              <a:t>= </a:t>
            </a:r>
            <a:r>
              <a:rPr lang="en-GB" sz="2000" dirty="0">
                <a:effectLst/>
                <a:latin typeface="LucidaBright"/>
              </a:rPr>
              <a:t>0</a:t>
            </a:r>
            <a:r>
              <a:rPr lang="en-GB" sz="2000" i="1" dirty="0">
                <a:effectLst/>
                <a:latin typeface="LucidaNewMath"/>
              </a:rPr>
              <a:t>.</a:t>
            </a:r>
            <a:r>
              <a:rPr lang="en-GB" sz="2000" dirty="0">
                <a:effectLst/>
                <a:latin typeface="LucidaBright"/>
              </a:rPr>
              <a:t>9 (as in the second tree) if the error on the pruning set does not increase during the substitution. </a:t>
            </a: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E0215-2AD7-6620-6AA9-5819B407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900668"/>
          </a:xfrm>
        </p:spPr>
        <p:txBody>
          <a:bodyPr/>
          <a:lstStyle/>
          <a:p>
            <a:r>
              <a:rPr lang="tr-TR" dirty="0"/>
              <a:t>Rule Extraction from Trees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9F14D-66E7-45A5-BAE5-6480C3BEF473}" type="slidenum">
              <a:rPr lang="tr-TR"/>
              <a:pPr/>
              <a:t>64</a:t>
            </a:fld>
            <a:endParaRPr lang="tr-TR"/>
          </a:p>
        </p:txBody>
      </p:sp>
      <p:pic>
        <p:nvPicPr>
          <p:cNvPr id="35431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84313"/>
            <a:ext cx="539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31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652963"/>
            <a:ext cx="6677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468313" y="1628775"/>
            <a:ext cx="1805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C4.5Rules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(Quinlan, 1993</a:t>
            </a:r>
            <a:r>
              <a:rPr lang="tr-TR" sz="2000" dirty="0">
                <a:latin typeface="Lucida Bright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B0A934-DEA6-4CDC-9B4E-0357D5472E38}" type="slidenum">
              <a:rPr lang="tr-TR"/>
              <a:pPr/>
              <a:t>65</a:t>
            </a:fld>
            <a:endParaRPr lang="tr-TR"/>
          </a:p>
        </p:txBody>
      </p:sp>
      <p:sp>
        <p:nvSpPr>
          <p:cNvPr id="356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Rule induction is similar to tree induction but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tree induction is breadth-first,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rule induction is depth-first; one rule at a time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set contains rules; rules are conjunctions of terms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covers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 example if all terms of the rule evaluate to true for the example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Sequential covering: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Generate rules one at a time until all positive examples are covered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IREP (Fürnkrantz and Widmer, 1994), Ripper (Cohen, 1995)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295B4-3930-104E-0A14-11D0DC2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7EE-B4B2-49A8-8D76-67732C3B7067}" type="slidenum">
              <a:rPr lang="tr-TR"/>
              <a:pPr/>
              <a:t>66</a:t>
            </a:fld>
            <a:endParaRPr lang="tr-TR"/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628650"/>
            <a:ext cx="59626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203575" y="3141663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2771775" y="2492375"/>
            <a:ext cx="2952750" cy="2889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6DB7-6199-6EA3-3038-FD37240F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CDBD-E050-4A88-8BE9-D40E61E59E51}" type="slidenum">
              <a:rPr lang="tr-TR"/>
              <a:pPr/>
              <a:t>67</a:t>
            </a:fld>
            <a:endParaRPr lang="tr-TR"/>
          </a:p>
        </p:txBody>
      </p:sp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57188"/>
            <a:ext cx="59817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2627313" y="3429000"/>
            <a:ext cx="13684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627313" y="4005263"/>
            <a:ext cx="1223962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679E5-392F-749F-B265-C97F3D6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41242"/>
          </a:xfrm>
        </p:spPr>
        <p:txBody>
          <a:bodyPr>
            <a:normAutofit/>
          </a:bodyPr>
          <a:lstStyle/>
          <a:p>
            <a:r>
              <a:rPr lang="tr-TR" dirty="0"/>
              <a:t>Multivariate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521421-2700-448A-8780-9CA23CA9BE65}" type="slidenum">
              <a:rPr lang="tr-TR"/>
              <a:pPr/>
              <a:t>68</a:t>
            </a:fld>
            <a:endParaRPr lang="tr-TR"/>
          </a:p>
        </p:txBody>
      </p:sp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87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71239-8587-0F67-6A5C-273DC25E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0B38-4382-5417-8B70-3F14535A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# 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08CAD-F5E0-8351-CF1E-10F19154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69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81BAC-7669-7AA0-1DBA-B33ADC40A3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https://www.kaggle.com/code/jebathuraiibarnabas/decision-tree-id3-from-scratch</a:t>
            </a:r>
            <a:r>
              <a:rPr lang="en-GB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2A30-F9F8-72E0-37D1-A4E1F919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D79178-3801-442D-9A2F-5D922A383BA0}" type="slidenum">
              <a:rPr lang="tr-TR"/>
              <a:pPr/>
              <a:t>7</a:t>
            </a:fld>
            <a:endParaRPr lang="tr-T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Internal decision nodes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Univariate: Uses a single attribute,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Numeric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Binary split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 &gt;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m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Discrete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-way split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possible values</a:t>
            </a:r>
            <a:endParaRPr lang="tr-TR" sz="2400" i="1" baseline="-250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Multivariate: Uses all attributes,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sz="2400" b="1" i="1" baseline="-25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Classification: Class labels, or proportions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Regression: Numeric;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average, or local fit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greedy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find the best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split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recursively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9378A-3586-63ED-1555-FB67B946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2131C9-CBE1-195E-AC7C-6AFD557D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CD7B682F-577F-9F77-347C-8F7CE5F13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B27D59A7-65FD-4A68-C3CA-E5D8038D5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BBA0D063-3F93-DD50-B7BB-BFB59494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74732E58-7369-1ECF-FF7B-6E720ED3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1D363AE-0936-27ED-07DC-8280F6EC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5CF6E7E7-C5F6-6A45-D089-4A2C71EE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4A817436-2E48-462D-988F-1EC71FBE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EEA1C3FE-4DFE-C27C-E2E9-DCF8EF1D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3CF77AA6-014A-B38B-7382-BEEA30F2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B9B2D74B-C0A7-442D-9221-D86342C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E8BD99EF-24BC-5D38-555F-CDF5D7A8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8E5DD6F1-5762-C6B5-7D4A-E78CF4ED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95B7E673-9664-CF8E-73F8-6F07D91C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E5F388F3-B59E-2848-B4C4-97FF76176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7BA99C64-B126-DFBB-4892-4B343C0A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280175B7-8628-4F2E-376B-C76CAB4D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95F940D6-CB04-3A46-0A43-F851F2CE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AB250816-825B-112E-4590-24446DC0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5A756DF2-B83D-6F1A-C2AF-5490966B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D7F46029-237B-69F3-88EE-CD6BDFE6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pic>
        <p:nvPicPr>
          <p:cNvPr id="15383" name="Resim 1">
            <a:extLst>
              <a:ext uri="{FF2B5EF4-FFF2-40B4-BE49-F238E27FC236}">
                <a16:creationId xmlns:a16="http://schemas.microsoft.com/office/drawing/2014/main" id="{6427F3D7-6771-B10E-A315-BB000525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876675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Slayt Numarası Yer Tutucusu 1">
            <a:extLst>
              <a:ext uri="{FF2B5EF4-FFF2-40B4-BE49-F238E27FC236}">
                <a16:creationId xmlns:a16="http://schemas.microsoft.com/office/drawing/2014/main" id="{B8BD473D-BE80-55C5-9FDE-8F21614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71C67-A28C-C544-9E9D-E8E0E4A8E4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36631-66BC-9B7B-350C-78F0C3E0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8FD908-ED6E-7680-0F0B-EA298FA9A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B6F7BA58-9E9D-FC8F-630E-A59B1A9C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8177CAC1-FD8B-B66C-5AA5-FD677365F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5426E7FD-54F8-3E70-7CEC-F082DBD3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7038B0A2-1A73-1D81-D648-485D4CD0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FC278EEE-59FF-9D6E-E617-C54A0943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B949F674-F1D9-F572-D722-0A3CFA7D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1534AE76-9CA6-0E64-EB19-6DA11E31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66271F8B-C37E-F519-3769-D3A13A29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BE6A4FF0-BFD4-EAF5-09F0-6BEB04E8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B93B00C6-0B6F-58BA-573A-B36DDFF4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53613AD-7CB8-A44E-CF1B-D753B002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6A650088-6E23-6D81-DFF0-6E6C9A4B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85338270-C159-6EEB-6825-528B2BBB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239E0212-C94B-E94C-90FC-EABFD6C0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2705B519-4BC7-5432-B7E9-51BAA6AA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CA54DA86-3503-9B25-2D6A-764AB8BB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483C5AA0-05C2-3D64-9140-F46F5CD9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969689E0-4E0F-D258-5960-CF8B9224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E694B2B7-4D46-83B0-B5B9-62F39AA1B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7176D4CD-AAAB-EE27-3E5A-150C9C28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379C4BBA-902B-51E4-3332-03F97602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F7FF40AF-3072-9DDB-6751-633B9EC0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BF445820-F0D5-865E-6440-D770F66D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2A2D3E44-098B-096E-B015-F4FE0619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3FAAA509-F2C5-58B1-7F58-02B9D052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1EB16B62-BEEC-9955-449A-880166728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CFC6D248-349D-E65C-9B9D-853AC205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17438" name="Slayt Numarası Yer Tutucusu 1">
            <a:extLst>
              <a:ext uri="{FF2B5EF4-FFF2-40B4-BE49-F238E27FC236}">
                <a16:creationId xmlns:a16="http://schemas.microsoft.com/office/drawing/2014/main" id="{FB67F7A3-1EFE-FF75-A51D-63743640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8A944-FC5C-1344-85EB-C85F6D8B09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CF403-4E28-7C57-7A39-7CFB1D8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4445</TotalTime>
  <Words>3736</Words>
  <Application>Microsoft Macintosh PowerPoint</Application>
  <PresentationFormat>On-screen Show (4:3)</PresentationFormat>
  <Paragraphs>1031</Paragraphs>
  <Slides>69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Lucida Bright</vt:lpstr>
      <vt:lpstr>LucidaBright</vt:lpstr>
      <vt:lpstr>LucidaNewMath</vt:lpstr>
      <vt:lpstr>Palatino Linotype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Worksheet</vt:lpstr>
      <vt:lpstr>CS 467 MachINE LearnIng</vt:lpstr>
      <vt:lpstr>CHAPTER 9: Decision Trees</vt:lpstr>
      <vt:lpstr>Decision Tree</vt:lpstr>
      <vt:lpstr>Tree Uses Nodes and Leaves</vt:lpstr>
      <vt:lpstr>This is what a tree look like </vt:lpstr>
      <vt:lpstr>Decision Tree Structure</vt:lpstr>
      <vt:lpstr>Divide and Conquer</vt:lpstr>
      <vt:lpstr>Decision Tree Example</vt:lpstr>
      <vt:lpstr>Decision Tree Example</vt:lpstr>
      <vt:lpstr>Decision Tree Example</vt:lpstr>
      <vt:lpstr>Decision Tree Example</vt:lpstr>
      <vt:lpstr>Decision Tree Construction</vt:lpstr>
      <vt:lpstr>ID3 Algorithm </vt:lpstr>
      <vt:lpstr>Top-Down Induction of Decision Trees ID3</vt:lpstr>
      <vt:lpstr>Building a Decision Tree</vt:lpstr>
      <vt:lpstr>Decision Tree for Playing Tennis</vt:lpstr>
      <vt:lpstr>Decision Tree for Playing Tennis</vt:lpstr>
      <vt:lpstr>Decision Tree for Playing Tennis</vt:lpstr>
      <vt:lpstr>Decision Tree for Playing Tennis</vt:lpstr>
      <vt:lpstr>Decision Tree for Playing Tennis</vt:lpstr>
      <vt:lpstr> Complete Tree</vt:lpstr>
      <vt:lpstr> OR Complete Tree</vt:lpstr>
      <vt:lpstr>PowerPoint Presentation</vt:lpstr>
      <vt:lpstr>Steps for a desion tree construction: </vt:lpstr>
      <vt:lpstr>Entropy &amp; Gain</vt:lpstr>
      <vt:lpstr>Entropy </vt:lpstr>
      <vt:lpstr>Example</vt:lpstr>
      <vt:lpstr>Entropy reduction by data set partitioning</vt:lpstr>
      <vt:lpstr>PowerPoint Presentation</vt:lpstr>
      <vt:lpstr>Information Gain</vt:lpstr>
      <vt:lpstr>Information Gain of The Attribute</vt:lpstr>
      <vt:lpstr>PowerPoint Presentation</vt:lpstr>
      <vt:lpstr>PowerPoint Presentation</vt:lpstr>
      <vt:lpstr>PowerPoint Presentation</vt:lpstr>
      <vt:lpstr>Decision Tree</vt:lpstr>
      <vt:lpstr>Which Attribute is ”best”?</vt:lpstr>
      <vt:lpstr>Information Gain</vt:lpstr>
      <vt:lpstr>Playing Tennis or Not Example Calculations</vt:lpstr>
      <vt:lpstr>PowerPoint Presentation</vt:lpstr>
      <vt:lpstr>Selecting the Next Attribute</vt:lpstr>
      <vt:lpstr>PowerPoint Presentation</vt:lpstr>
      <vt:lpstr>Selecting the Next Attribute</vt:lpstr>
      <vt:lpstr>PowerPoint Presentation</vt:lpstr>
      <vt:lpstr>Selecting the Next Attribute</vt:lpstr>
      <vt:lpstr>Decision Tree Learning: A Simple Example</vt:lpstr>
      <vt:lpstr>PowerPoint Presentation</vt:lpstr>
      <vt:lpstr>When Rain, then Wind is winner</vt:lpstr>
      <vt:lpstr>ID3 Algorithm</vt:lpstr>
      <vt:lpstr>ID3 Algorithm</vt:lpstr>
      <vt:lpstr>Converting a Tree to Rules</vt:lpstr>
      <vt:lpstr>Decision Tree for PlayTennis</vt:lpstr>
      <vt:lpstr>Decision Tree for PlayTennis</vt:lpstr>
      <vt:lpstr>Decision Tree for Conjunction</vt:lpstr>
      <vt:lpstr>Decision Tree for Disjunction</vt:lpstr>
      <vt:lpstr>Decision Tree </vt:lpstr>
      <vt:lpstr>Advantages/Disadvantages  of Decision Trees</vt:lpstr>
      <vt:lpstr>Classification Trees (ID3,CART,C4.5)</vt:lpstr>
      <vt:lpstr>Best Split</vt:lpstr>
      <vt:lpstr>PowerPoint Presentation</vt:lpstr>
      <vt:lpstr>Other Impurity Measures</vt:lpstr>
      <vt:lpstr>Regression Trees</vt:lpstr>
      <vt:lpstr>PowerPoint Presentation</vt:lpstr>
      <vt:lpstr>Pruning Trees</vt:lpstr>
      <vt:lpstr>Rule Extraction from Trees</vt:lpstr>
      <vt:lpstr>Learning Rules</vt:lpstr>
      <vt:lpstr>PowerPoint Presentation</vt:lpstr>
      <vt:lpstr>PowerPoint Presentation</vt:lpstr>
      <vt:lpstr>Multivariate Trees</vt:lpstr>
      <vt:lpstr>Assignment # 9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Irfan Ud-Din</cp:lastModifiedBy>
  <cp:revision>185</cp:revision>
  <dcterms:created xsi:type="dcterms:W3CDTF">2005-01-24T14:46:28Z</dcterms:created>
  <dcterms:modified xsi:type="dcterms:W3CDTF">2024-03-18T05:44:40Z</dcterms:modified>
</cp:coreProperties>
</file>