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4"/>
  </p:notesMasterIdLst>
  <p:handoutMasterIdLst>
    <p:handoutMasterId r:id="rId15"/>
  </p:handoutMasterIdLst>
  <p:sldIdLst>
    <p:sldId id="257" r:id="rId3"/>
    <p:sldId id="258" r:id="rId4"/>
    <p:sldId id="259" r:id="rId5"/>
    <p:sldId id="279" r:id="rId6"/>
    <p:sldId id="272" r:id="rId7"/>
    <p:sldId id="280" r:id="rId8"/>
    <p:sldId id="273" r:id="rId9"/>
    <p:sldId id="274" r:id="rId10"/>
    <p:sldId id="275" r:id="rId11"/>
    <p:sldId id="278"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75771" autoAdjust="0"/>
  </p:normalViewPr>
  <p:slideViewPr>
    <p:cSldViewPr snapToGrid="0">
      <p:cViewPr varScale="1">
        <p:scale>
          <a:sx n="62" d="100"/>
          <a:sy n="62" d="100"/>
        </p:scale>
        <p:origin x="1044" y="66"/>
      </p:cViewPr>
      <p:guideLst>
        <p:guide orient="horz" pos="2160"/>
        <p:guide pos="3840"/>
        <p:guide pos="7296"/>
        <p:guide orient="horz" pos="412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92" d="100"/>
          <a:sy n="92" d="100"/>
        </p:scale>
        <p:origin x="353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858B-B81E-46A8-92F1-72765CE7389F}" type="doc">
      <dgm:prSet loTypeId="urn:microsoft.com/office/officeart/2005/8/layout/process1" loCatId="process" qsTypeId="urn:microsoft.com/office/officeart/2005/8/quickstyle/simple1" qsCatId="simple" csTypeId="urn:microsoft.com/office/officeart/2005/8/colors/accent1_2" csCatId="accent1" phldr="1"/>
      <dgm:spPr/>
    </dgm:pt>
    <dgm:pt modelId="{85D75D6E-073A-4932-9B2E-B1F714ECB9E4}">
      <dgm:prSet phldrT="[Text]"/>
      <dgm:spPr/>
      <dgm:t>
        <a:bodyPr/>
        <a:lstStyle/>
        <a:p>
          <a:r>
            <a:rPr lang="cs-CZ" dirty="0" smtClean="0"/>
            <a:t>Navrhnout</a:t>
          </a:r>
          <a:endParaRPr lang="cs-CZ" dirty="0"/>
        </a:p>
      </dgm:t>
    </dgm:pt>
    <dgm:pt modelId="{39B4F102-27F7-4FF6-94A2-DF9E447B9F99}" type="parTrans" cxnId="{8DE67A7D-B468-4F6A-A668-8CD0A3F0E7A5}">
      <dgm:prSet/>
      <dgm:spPr/>
      <dgm:t>
        <a:bodyPr/>
        <a:lstStyle/>
        <a:p>
          <a:endParaRPr lang="cs-CZ"/>
        </a:p>
      </dgm:t>
    </dgm:pt>
    <dgm:pt modelId="{B5632547-1D7C-485B-AC36-1E593F8BBDE2}" type="sibTrans" cxnId="{8DE67A7D-B468-4F6A-A668-8CD0A3F0E7A5}">
      <dgm:prSet/>
      <dgm:spPr/>
      <dgm:t>
        <a:bodyPr/>
        <a:lstStyle/>
        <a:p>
          <a:endParaRPr lang="cs-CZ"/>
        </a:p>
      </dgm:t>
    </dgm:pt>
    <dgm:pt modelId="{7AD483E8-C0E8-46BF-9B05-FA5509F4E114}">
      <dgm:prSet phldrT="[Text]"/>
      <dgm:spPr/>
      <dgm:t>
        <a:bodyPr/>
        <a:lstStyle/>
        <a:p>
          <a:r>
            <a:rPr lang="cs-CZ" dirty="0" smtClean="0"/>
            <a:t>Implementovat</a:t>
          </a:r>
          <a:endParaRPr lang="cs-CZ" dirty="0"/>
        </a:p>
      </dgm:t>
    </dgm:pt>
    <dgm:pt modelId="{D1779B42-AE32-434F-9C8A-D35ACFD65F7A}" type="parTrans" cxnId="{47FFEC4C-0663-42DF-A91E-57EF8867E995}">
      <dgm:prSet/>
      <dgm:spPr/>
      <dgm:t>
        <a:bodyPr/>
        <a:lstStyle/>
        <a:p>
          <a:endParaRPr lang="cs-CZ"/>
        </a:p>
      </dgm:t>
    </dgm:pt>
    <dgm:pt modelId="{AF8E6FA3-3174-44AB-ADE4-074E0A0FF959}" type="sibTrans" cxnId="{47FFEC4C-0663-42DF-A91E-57EF8867E995}">
      <dgm:prSet/>
      <dgm:spPr/>
      <dgm:t>
        <a:bodyPr/>
        <a:lstStyle/>
        <a:p>
          <a:endParaRPr lang="cs-CZ"/>
        </a:p>
      </dgm:t>
    </dgm:pt>
    <dgm:pt modelId="{73E45669-FA9A-448C-B1F0-E4ED17ABD5A6}">
      <dgm:prSet phldrT="[Text]"/>
      <dgm:spPr/>
      <dgm:t>
        <a:bodyPr/>
        <a:lstStyle/>
        <a:p>
          <a:r>
            <a:rPr lang="cs-CZ" dirty="0" smtClean="0"/>
            <a:t>Otestovat</a:t>
          </a:r>
          <a:endParaRPr lang="cs-CZ" dirty="0"/>
        </a:p>
      </dgm:t>
    </dgm:pt>
    <dgm:pt modelId="{53231EF5-9B1F-452A-93A4-8B3B0D43FC5D}" type="parTrans" cxnId="{685FB8D8-39FF-42E9-B817-497C4A7A9BBC}">
      <dgm:prSet/>
      <dgm:spPr/>
      <dgm:t>
        <a:bodyPr/>
        <a:lstStyle/>
        <a:p>
          <a:endParaRPr lang="cs-CZ"/>
        </a:p>
      </dgm:t>
    </dgm:pt>
    <dgm:pt modelId="{272BCC98-EFAE-4C3C-95A0-3462E9E97CC9}" type="sibTrans" cxnId="{685FB8D8-39FF-42E9-B817-497C4A7A9BBC}">
      <dgm:prSet/>
      <dgm:spPr/>
      <dgm:t>
        <a:bodyPr/>
        <a:lstStyle/>
        <a:p>
          <a:endParaRPr lang="cs-CZ"/>
        </a:p>
      </dgm:t>
    </dgm:pt>
    <dgm:pt modelId="{E32279BF-60E3-4776-8CAB-20C085BBFD6C}">
      <dgm:prSet/>
      <dgm:spPr/>
      <dgm:t>
        <a:bodyPr/>
        <a:lstStyle/>
        <a:p>
          <a:r>
            <a:rPr lang="cs-CZ" dirty="0" smtClean="0"/>
            <a:t>Opravit</a:t>
          </a:r>
          <a:endParaRPr lang="cs-CZ" dirty="0"/>
        </a:p>
      </dgm:t>
    </dgm:pt>
    <dgm:pt modelId="{23C6311C-AFD6-4E74-B3D1-1FD66B7CC9B2}" type="parTrans" cxnId="{48FAB360-402F-41CF-AD44-B36BE6E84246}">
      <dgm:prSet/>
      <dgm:spPr/>
      <dgm:t>
        <a:bodyPr/>
        <a:lstStyle/>
        <a:p>
          <a:endParaRPr lang="cs-CZ"/>
        </a:p>
      </dgm:t>
    </dgm:pt>
    <dgm:pt modelId="{9904DE2D-E1B1-4BDA-BB2D-F805C371AEFF}" type="sibTrans" cxnId="{48FAB360-402F-41CF-AD44-B36BE6E84246}">
      <dgm:prSet/>
      <dgm:spPr/>
      <dgm:t>
        <a:bodyPr/>
        <a:lstStyle/>
        <a:p>
          <a:endParaRPr lang="cs-CZ"/>
        </a:p>
      </dgm:t>
    </dgm:pt>
    <dgm:pt modelId="{9476A092-B4C2-4725-824D-161F18FE5E87}" type="pres">
      <dgm:prSet presAssocID="{96F7858B-B81E-46A8-92F1-72765CE7389F}" presName="Name0" presStyleCnt="0">
        <dgm:presLayoutVars>
          <dgm:dir/>
          <dgm:resizeHandles val="exact"/>
        </dgm:presLayoutVars>
      </dgm:prSet>
      <dgm:spPr/>
    </dgm:pt>
    <dgm:pt modelId="{7677319D-0624-42E5-9635-8E61E7941493}" type="pres">
      <dgm:prSet presAssocID="{85D75D6E-073A-4932-9B2E-B1F714ECB9E4}" presName="node" presStyleLbl="node1" presStyleIdx="0" presStyleCnt="4">
        <dgm:presLayoutVars>
          <dgm:bulletEnabled val="1"/>
        </dgm:presLayoutVars>
      </dgm:prSet>
      <dgm:spPr/>
      <dgm:t>
        <a:bodyPr/>
        <a:lstStyle/>
        <a:p>
          <a:endParaRPr lang="cs-CZ"/>
        </a:p>
      </dgm:t>
    </dgm:pt>
    <dgm:pt modelId="{34CD95A2-72A4-4F74-BA06-2A35B95E6028}" type="pres">
      <dgm:prSet presAssocID="{B5632547-1D7C-485B-AC36-1E593F8BBDE2}" presName="sibTrans" presStyleLbl="sibTrans2D1" presStyleIdx="0" presStyleCnt="3"/>
      <dgm:spPr/>
      <dgm:t>
        <a:bodyPr/>
        <a:lstStyle/>
        <a:p>
          <a:endParaRPr lang="cs-CZ"/>
        </a:p>
      </dgm:t>
    </dgm:pt>
    <dgm:pt modelId="{03466FC3-C45A-4EAC-97CD-8F86B73445A6}" type="pres">
      <dgm:prSet presAssocID="{B5632547-1D7C-485B-AC36-1E593F8BBDE2}" presName="connectorText" presStyleLbl="sibTrans2D1" presStyleIdx="0" presStyleCnt="3"/>
      <dgm:spPr/>
      <dgm:t>
        <a:bodyPr/>
        <a:lstStyle/>
        <a:p>
          <a:endParaRPr lang="cs-CZ"/>
        </a:p>
      </dgm:t>
    </dgm:pt>
    <dgm:pt modelId="{CF173453-F881-450D-82A5-9C51EF234041}" type="pres">
      <dgm:prSet presAssocID="{7AD483E8-C0E8-46BF-9B05-FA5509F4E114}" presName="node" presStyleLbl="node1" presStyleIdx="1" presStyleCnt="4">
        <dgm:presLayoutVars>
          <dgm:bulletEnabled val="1"/>
        </dgm:presLayoutVars>
      </dgm:prSet>
      <dgm:spPr/>
      <dgm:t>
        <a:bodyPr/>
        <a:lstStyle/>
        <a:p>
          <a:endParaRPr lang="cs-CZ"/>
        </a:p>
      </dgm:t>
    </dgm:pt>
    <dgm:pt modelId="{99275A0F-69B9-4FC2-82F5-962A735E7064}" type="pres">
      <dgm:prSet presAssocID="{AF8E6FA3-3174-44AB-ADE4-074E0A0FF959}" presName="sibTrans" presStyleLbl="sibTrans2D1" presStyleIdx="1" presStyleCnt="3"/>
      <dgm:spPr/>
      <dgm:t>
        <a:bodyPr/>
        <a:lstStyle/>
        <a:p>
          <a:endParaRPr lang="cs-CZ"/>
        </a:p>
      </dgm:t>
    </dgm:pt>
    <dgm:pt modelId="{3AD0334C-B774-4B65-BE67-9312559E5B88}" type="pres">
      <dgm:prSet presAssocID="{AF8E6FA3-3174-44AB-ADE4-074E0A0FF959}" presName="connectorText" presStyleLbl="sibTrans2D1" presStyleIdx="1" presStyleCnt="3"/>
      <dgm:spPr/>
      <dgm:t>
        <a:bodyPr/>
        <a:lstStyle/>
        <a:p>
          <a:endParaRPr lang="cs-CZ"/>
        </a:p>
      </dgm:t>
    </dgm:pt>
    <dgm:pt modelId="{D35EE819-E128-43A3-9863-0D9581FBB13D}" type="pres">
      <dgm:prSet presAssocID="{73E45669-FA9A-448C-B1F0-E4ED17ABD5A6}" presName="node" presStyleLbl="node1" presStyleIdx="2" presStyleCnt="4">
        <dgm:presLayoutVars>
          <dgm:bulletEnabled val="1"/>
        </dgm:presLayoutVars>
      </dgm:prSet>
      <dgm:spPr/>
      <dgm:t>
        <a:bodyPr/>
        <a:lstStyle/>
        <a:p>
          <a:endParaRPr lang="cs-CZ"/>
        </a:p>
      </dgm:t>
    </dgm:pt>
    <dgm:pt modelId="{4A8E331C-881B-4C7C-AFEA-FE4F9A7BE04D}" type="pres">
      <dgm:prSet presAssocID="{272BCC98-EFAE-4C3C-95A0-3462E9E97CC9}" presName="sibTrans" presStyleLbl="sibTrans2D1" presStyleIdx="2" presStyleCnt="3"/>
      <dgm:spPr/>
      <dgm:t>
        <a:bodyPr/>
        <a:lstStyle/>
        <a:p>
          <a:endParaRPr lang="cs-CZ"/>
        </a:p>
      </dgm:t>
    </dgm:pt>
    <dgm:pt modelId="{1030C06F-3DA7-41FC-A005-C3F38C497613}" type="pres">
      <dgm:prSet presAssocID="{272BCC98-EFAE-4C3C-95A0-3462E9E97CC9}" presName="connectorText" presStyleLbl="sibTrans2D1" presStyleIdx="2" presStyleCnt="3"/>
      <dgm:spPr/>
      <dgm:t>
        <a:bodyPr/>
        <a:lstStyle/>
        <a:p>
          <a:endParaRPr lang="cs-CZ"/>
        </a:p>
      </dgm:t>
    </dgm:pt>
    <dgm:pt modelId="{C3035F39-9211-4F5D-8F9D-6F8B73416BC3}" type="pres">
      <dgm:prSet presAssocID="{E32279BF-60E3-4776-8CAB-20C085BBFD6C}" presName="node" presStyleLbl="node1" presStyleIdx="3" presStyleCnt="4">
        <dgm:presLayoutVars>
          <dgm:bulletEnabled val="1"/>
        </dgm:presLayoutVars>
      </dgm:prSet>
      <dgm:spPr/>
      <dgm:t>
        <a:bodyPr/>
        <a:lstStyle/>
        <a:p>
          <a:endParaRPr lang="cs-CZ"/>
        </a:p>
      </dgm:t>
    </dgm:pt>
  </dgm:ptLst>
  <dgm:cxnLst>
    <dgm:cxn modelId="{72096F3E-07B2-4F2A-9016-77F33AF646B5}" type="presOf" srcId="{7AD483E8-C0E8-46BF-9B05-FA5509F4E114}" destId="{CF173453-F881-450D-82A5-9C51EF234041}" srcOrd="0" destOrd="0" presId="urn:microsoft.com/office/officeart/2005/8/layout/process1"/>
    <dgm:cxn modelId="{A169EB6B-753F-4C1A-A87B-C064A0B291C4}" type="presOf" srcId="{AF8E6FA3-3174-44AB-ADE4-074E0A0FF959}" destId="{3AD0334C-B774-4B65-BE67-9312559E5B88}" srcOrd="1" destOrd="0" presId="urn:microsoft.com/office/officeart/2005/8/layout/process1"/>
    <dgm:cxn modelId="{48FAB360-402F-41CF-AD44-B36BE6E84246}" srcId="{96F7858B-B81E-46A8-92F1-72765CE7389F}" destId="{E32279BF-60E3-4776-8CAB-20C085BBFD6C}" srcOrd="3" destOrd="0" parTransId="{23C6311C-AFD6-4E74-B3D1-1FD66B7CC9B2}" sibTransId="{9904DE2D-E1B1-4BDA-BB2D-F805C371AEFF}"/>
    <dgm:cxn modelId="{BC005131-FCA8-4CF0-9D3F-174A4542A807}" type="presOf" srcId="{73E45669-FA9A-448C-B1F0-E4ED17ABD5A6}" destId="{D35EE819-E128-43A3-9863-0D9581FBB13D}" srcOrd="0" destOrd="0" presId="urn:microsoft.com/office/officeart/2005/8/layout/process1"/>
    <dgm:cxn modelId="{760463D7-AC5F-48E2-8D90-F6BF70B36891}" type="presOf" srcId="{E32279BF-60E3-4776-8CAB-20C085BBFD6C}" destId="{C3035F39-9211-4F5D-8F9D-6F8B73416BC3}" srcOrd="0" destOrd="0" presId="urn:microsoft.com/office/officeart/2005/8/layout/process1"/>
    <dgm:cxn modelId="{88FE4583-E708-478F-8E01-161ED0990A61}" type="presOf" srcId="{96F7858B-B81E-46A8-92F1-72765CE7389F}" destId="{9476A092-B4C2-4725-824D-161F18FE5E87}" srcOrd="0" destOrd="0" presId="urn:microsoft.com/office/officeart/2005/8/layout/process1"/>
    <dgm:cxn modelId="{8D36D0F1-E8F9-49D2-98AE-346E9CF4DD3B}" type="presOf" srcId="{272BCC98-EFAE-4C3C-95A0-3462E9E97CC9}" destId="{4A8E331C-881B-4C7C-AFEA-FE4F9A7BE04D}" srcOrd="0" destOrd="0" presId="urn:microsoft.com/office/officeart/2005/8/layout/process1"/>
    <dgm:cxn modelId="{47FFEC4C-0663-42DF-A91E-57EF8867E995}" srcId="{96F7858B-B81E-46A8-92F1-72765CE7389F}" destId="{7AD483E8-C0E8-46BF-9B05-FA5509F4E114}" srcOrd="1" destOrd="0" parTransId="{D1779B42-AE32-434F-9C8A-D35ACFD65F7A}" sibTransId="{AF8E6FA3-3174-44AB-ADE4-074E0A0FF959}"/>
    <dgm:cxn modelId="{AB849A35-5F5B-49F6-B608-8FDAF668AAE3}" type="presOf" srcId="{85D75D6E-073A-4932-9B2E-B1F714ECB9E4}" destId="{7677319D-0624-42E5-9635-8E61E7941493}" srcOrd="0" destOrd="0" presId="urn:microsoft.com/office/officeart/2005/8/layout/process1"/>
    <dgm:cxn modelId="{685FB8D8-39FF-42E9-B817-497C4A7A9BBC}" srcId="{96F7858B-B81E-46A8-92F1-72765CE7389F}" destId="{73E45669-FA9A-448C-B1F0-E4ED17ABD5A6}" srcOrd="2" destOrd="0" parTransId="{53231EF5-9B1F-452A-93A4-8B3B0D43FC5D}" sibTransId="{272BCC98-EFAE-4C3C-95A0-3462E9E97CC9}"/>
    <dgm:cxn modelId="{62154B7B-EA1B-4A1F-975C-7E510888DE31}" type="presOf" srcId="{AF8E6FA3-3174-44AB-ADE4-074E0A0FF959}" destId="{99275A0F-69B9-4FC2-82F5-962A735E7064}" srcOrd="0" destOrd="0" presId="urn:microsoft.com/office/officeart/2005/8/layout/process1"/>
    <dgm:cxn modelId="{8DE67A7D-B468-4F6A-A668-8CD0A3F0E7A5}" srcId="{96F7858B-B81E-46A8-92F1-72765CE7389F}" destId="{85D75D6E-073A-4932-9B2E-B1F714ECB9E4}" srcOrd="0" destOrd="0" parTransId="{39B4F102-27F7-4FF6-94A2-DF9E447B9F99}" sibTransId="{B5632547-1D7C-485B-AC36-1E593F8BBDE2}"/>
    <dgm:cxn modelId="{BE327FB1-3BCC-40DF-9232-E940B6A056A5}" type="presOf" srcId="{272BCC98-EFAE-4C3C-95A0-3462E9E97CC9}" destId="{1030C06F-3DA7-41FC-A005-C3F38C497613}" srcOrd="1" destOrd="0" presId="urn:microsoft.com/office/officeart/2005/8/layout/process1"/>
    <dgm:cxn modelId="{69A616A9-189B-4A6A-8767-9ADBD3C312AD}" type="presOf" srcId="{B5632547-1D7C-485B-AC36-1E593F8BBDE2}" destId="{03466FC3-C45A-4EAC-97CD-8F86B73445A6}" srcOrd="1" destOrd="0" presId="urn:microsoft.com/office/officeart/2005/8/layout/process1"/>
    <dgm:cxn modelId="{22618FF8-6858-4267-958A-9E469BB72BD7}" type="presOf" srcId="{B5632547-1D7C-485B-AC36-1E593F8BBDE2}" destId="{34CD95A2-72A4-4F74-BA06-2A35B95E6028}" srcOrd="0" destOrd="0" presId="urn:microsoft.com/office/officeart/2005/8/layout/process1"/>
    <dgm:cxn modelId="{ACBF664A-65FC-4AB1-9780-D970E3B95FE9}" type="presParOf" srcId="{9476A092-B4C2-4725-824D-161F18FE5E87}" destId="{7677319D-0624-42E5-9635-8E61E7941493}" srcOrd="0" destOrd="0" presId="urn:microsoft.com/office/officeart/2005/8/layout/process1"/>
    <dgm:cxn modelId="{4A0629FF-2527-4DC1-AEF2-6867C6FAD439}" type="presParOf" srcId="{9476A092-B4C2-4725-824D-161F18FE5E87}" destId="{34CD95A2-72A4-4F74-BA06-2A35B95E6028}" srcOrd="1" destOrd="0" presId="urn:microsoft.com/office/officeart/2005/8/layout/process1"/>
    <dgm:cxn modelId="{8382BBBA-7289-42D4-9303-1F9D75E0EBE4}" type="presParOf" srcId="{34CD95A2-72A4-4F74-BA06-2A35B95E6028}" destId="{03466FC3-C45A-4EAC-97CD-8F86B73445A6}" srcOrd="0" destOrd="0" presId="urn:microsoft.com/office/officeart/2005/8/layout/process1"/>
    <dgm:cxn modelId="{4EF06AEA-879B-44A0-99F7-45469E7FD418}" type="presParOf" srcId="{9476A092-B4C2-4725-824D-161F18FE5E87}" destId="{CF173453-F881-450D-82A5-9C51EF234041}" srcOrd="2" destOrd="0" presId="urn:microsoft.com/office/officeart/2005/8/layout/process1"/>
    <dgm:cxn modelId="{23495A69-6EA4-499D-9B0B-C0391CBA58A5}" type="presParOf" srcId="{9476A092-B4C2-4725-824D-161F18FE5E87}" destId="{99275A0F-69B9-4FC2-82F5-962A735E7064}" srcOrd="3" destOrd="0" presId="urn:microsoft.com/office/officeart/2005/8/layout/process1"/>
    <dgm:cxn modelId="{1164D98C-597A-470B-BA40-BE93E3C0C35A}" type="presParOf" srcId="{99275A0F-69B9-4FC2-82F5-962A735E7064}" destId="{3AD0334C-B774-4B65-BE67-9312559E5B88}" srcOrd="0" destOrd="0" presId="urn:microsoft.com/office/officeart/2005/8/layout/process1"/>
    <dgm:cxn modelId="{770DD13A-5401-47F1-9F59-622E291B56F5}" type="presParOf" srcId="{9476A092-B4C2-4725-824D-161F18FE5E87}" destId="{D35EE819-E128-43A3-9863-0D9581FBB13D}" srcOrd="4" destOrd="0" presId="urn:microsoft.com/office/officeart/2005/8/layout/process1"/>
    <dgm:cxn modelId="{236D6C19-B00B-4220-8333-5F2380EE93BA}" type="presParOf" srcId="{9476A092-B4C2-4725-824D-161F18FE5E87}" destId="{4A8E331C-881B-4C7C-AFEA-FE4F9A7BE04D}" srcOrd="5" destOrd="0" presId="urn:microsoft.com/office/officeart/2005/8/layout/process1"/>
    <dgm:cxn modelId="{B4D8FB64-6097-4350-8D27-0F3DE86433F6}" type="presParOf" srcId="{4A8E331C-881B-4C7C-AFEA-FE4F9A7BE04D}" destId="{1030C06F-3DA7-41FC-A005-C3F38C497613}" srcOrd="0" destOrd="0" presId="urn:microsoft.com/office/officeart/2005/8/layout/process1"/>
    <dgm:cxn modelId="{E8621CEF-EA5B-471F-98CA-7316EAA952C0}" type="presParOf" srcId="{9476A092-B4C2-4725-824D-161F18FE5E87}" destId="{C3035F39-9211-4F5D-8F9D-6F8B73416BC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7858B-B81E-46A8-92F1-72765CE7389F}" type="doc">
      <dgm:prSet loTypeId="urn:microsoft.com/office/officeart/2005/8/layout/process1" loCatId="process" qsTypeId="urn:microsoft.com/office/officeart/2005/8/quickstyle/simple1" qsCatId="simple" csTypeId="urn:microsoft.com/office/officeart/2005/8/colors/accent1_2" csCatId="accent1" phldr="1"/>
      <dgm:spPr/>
    </dgm:pt>
    <dgm:pt modelId="{85D75D6E-073A-4932-9B2E-B1F714ECB9E4}">
      <dgm:prSet phldrT="[Text]"/>
      <dgm:spPr/>
      <dgm:t>
        <a:bodyPr/>
        <a:lstStyle/>
        <a:p>
          <a:r>
            <a:rPr lang="cs-CZ" dirty="0" smtClean="0"/>
            <a:t>Navrhnout</a:t>
          </a:r>
          <a:endParaRPr lang="cs-CZ" dirty="0"/>
        </a:p>
      </dgm:t>
    </dgm:pt>
    <dgm:pt modelId="{B5632547-1D7C-485B-AC36-1E593F8BBDE2}" type="sibTrans" cxnId="{8DE67A7D-B468-4F6A-A668-8CD0A3F0E7A5}">
      <dgm:prSet/>
      <dgm:spPr/>
      <dgm:t>
        <a:bodyPr/>
        <a:lstStyle/>
        <a:p>
          <a:endParaRPr lang="cs-CZ"/>
        </a:p>
      </dgm:t>
    </dgm:pt>
    <dgm:pt modelId="{39B4F102-27F7-4FF6-94A2-DF9E447B9F99}" type="parTrans" cxnId="{8DE67A7D-B468-4F6A-A668-8CD0A3F0E7A5}">
      <dgm:prSet/>
      <dgm:spPr/>
      <dgm:t>
        <a:bodyPr/>
        <a:lstStyle/>
        <a:p>
          <a:endParaRPr lang="cs-CZ"/>
        </a:p>
      </dgm:t>
    </dgm:pt>
    <dgm:pt modelId="{73E45669-FA9A-448C-B1F0-E4ED17ABD5A6}">
      <dgm:prSet phldrT="[Text]"/>
      <dgm:spPr/>
      <dgm:t>
        <a:bodyPr/>
        <a:lstStyle/>
        <a:p>
          <a:r>
            <a:rPr lang="cs-CZ" dirty="0" smtClean="0"/>
            <a:t>Implementovat</a:t>
          </a:r>
          <a:endParaRPr lang="cs-CZ" dirty="0"/>
        </a:p>
      </dgm:t>
    </dgm:pt>
    <dgm:pt modelId="{272BCC98-EFAE-4C3C-95A0-3462E9E97CC9}" type="sibTrans" cxnId="{685FB8D8-39FF-42E9-B817-497C4A7A9BBC}">
      <dgm:prSet/>
      <dgm:spPr/>
      <dgm:t>
        <a:bodyPr/>
        <a:lstStyle/>
        <a:p>
          <a:endParaRPr lang="cs-CZ"/>
        </a:p>
      </dgm:t>
    </dgm:pt>
    <dgm:pt modelId="{53231EF5-9B1F-452A-93A4-8B3B0D43FC5D}" type="parTrans" cxnId="{685FB8D8-39FF-42E9-B817-497C4A7A9BBC}">
      <dgm:prSet/>
      <dgm:spPr/>
      <dgm:t>
        <a:bodyPr/>
        <a:lstStyle/>
        <a:p>
          <a:endParaRPr lang="cs-CZ"/>
        </a:p>
      </dgm:t>
    </dgm:pt>
    <dgm:pt modelId="{7AD483E8-C0E8-46BF-9B05-FA5509F4E114}">
      <dgm:prSet phldrT="[Text]"/>
      <dgm:spPr/>
      <dgm:t>
        <a:bodyPr/>
        <a:lstStyle/>
        <a:p>
          <a:r>
            <a:rPr lang="cs-CZ" dirty="0" smtClean="0"/>
            <a:t>Otestovat</a:t>
          </a:r>
          <a:endParaRPr lang="cs-CZ" dirty="0"/>
        </a:p>
      </dgm:t>
    </dgm:pt>
    <dgm:pt modelId="{AF8E6FA3-3174-44AB-ADE4-074E0A0FF959}" type="sibTrans" cxnId="{47FFEC4C-0663-42DF-A91E-57EF8867E995}">
      <dgm:prSet/>
      <dgm:spPr/>
      <dgm:t>
        <a:bodyPr/>
        <a:lstStyle/>
        <a:p>
          <a:endParaRPr lang="cs-CZ"/>
        </a:p>
      </dgm:t>
    </dgm:pt>
    <dgm:pt modelId="{D1779B42-AE32-434F-9C8A-D35ACFD65F7A}" type="parTrans" cxnId="{47FFEC4C-0663-42DF-A91E-57EF8867E995}">
      <dgm:prSet/>
      <dgm:spPr/>
      <dgm:t>
        <a:bodyPr/>
        <a:lstStyle/>
        <a:p>
          <a:endParaRPr lang="cs-CZ"/>
        </a:p>
      </dgm:t>
    </dgm:pt>
    <dgm:pt modelId="{9476A092-B4C2-4725-824D-161F18FE5E87}" type="pres">
      <dgm:prSet presAssocID="{96F7858B-B81E-46A8-92F1-72765CE7389F}" presName="Name0" presStyleCnt="0">
        <dgm:presLayoutVars>
          <dgm:dir/>
          <dgm:resizeHandles val="exact"/>
        </dgm:presLayoutVars>
      </dgm:prSet>
      <dgm:spPr/>
    </dgm:pt>
    <dgm:pt modelId="{7677319D-0624-42E5-9635-8E61E7941493}" type="pres">
      <dgm:prSet presAssocID="{85D75D6E-073A-4932-9B2E-B1F714ECB9E4}" presName="node" presStyleLbl="node1" presStyleIdx="0" presStyleCnt="3">
        <dgm:presLayoutVars>
          <dgm:bulletEnabled val="1"/>
        </dgm:presLayoutVars>
      </dgm:prSet>
      <dgm:spPr/>
      <dgm:t>
        <a:bodyPr/>
        <a:lstStyle/>
        <a:p>
          <a:endParaRPr lang="cs-CZ"/>
        </a:p>
      </dgm:t>
    </dgm:pt>
    <dgm:pt modelId="{34CD95A2-72A4-4F74-BA06-2A35B95E6028}" type="pres">
      <dgm:prSet presAssocID="{B5632547-1D7C-485B-AC36-1E593F8BBDE2}" presName="sibTrans" presStyleLbl="sibTrans2D1" presStyleIdx="0" presStyleCnt="2"/>
      <dgm:spPr>
        <a:prstGeom prst="mathEqual">
          <a:avLst/>
        </a:prstGeom>
      </dgm:spPr>
      <dgm:t>
        <a:bodyPr/>
        <a:lstStyle/>
        <a:p>
          <a:endParaRPr lang="cs-CZ"/>
        </a:p>
      </dgm:t>
    </dgm:pt>
    <dgm:pt modelId="{03466FC3-C45A-4EAC-97CD-8F86B73445A6}" type="pres">
      <dgm:prSet presAssocID="{B5632547-1D7C-485B-AC36-1E593F8BBDE2}" presName="connectorText" presStyleLbl="sibTrans2D1" presStyleIdx="0" presStyleCnt="2"/>
      <dgm:spPr/>
      <dgm:t>
        <a:bodyPr/>
        <a:lstStyle/>
        <a:p>
          <a:endParaRPr lang="cs-CZ"/>
        </a:p>
      </dgm:t>
    </dgm:pt>
    <dgm:pt modelId="{CF173453-F881-450D-82A5-9C51EF234041}" type="pres">
      <dgm:prSet presAssocID="{7AD483E8-C0E8-46BF-9B05-FA5509F4E114}" presName="node" presStyleLbl="node1" presStyleIdx="1" presStyleCnt="3">
        <dgm:presLayoutVars>
          <dgm:bulletEnabled val="1"/>
        </dgm:presLayoutVars>
      </dgm:prSet>
      <dgm:spPr/>
      <dgm:t>
        <a:bodyPr/>
        <a:lstStyle/>
        <a:p>
          <a:endParaRPr lang="cs-CZ"/>
        </a:p>
      </dgm:t>
    </dgm:pt>
    <dgm:pt modelId="{99275A0F-69B9-4FC2-82F5-962A735E7064}" type="pres">
      <dgm:prSet presAssocID="{AF8E6FA3-3174-44AB-ADE4-074E0A0FF959}" presName="sibTrans" presStyleLbl="sibTrans2D1" presStyleIdx="1" presStyleCnt="2"/>
      <dgm:spPr/>
      <dgm:t>
        <a:bodyPr/>
        <a:lstStyle/>
        <a:p>
          <a:endParaRPr lang="cs-CZ"/>
        </a:p>
      </dgm:t>
    </dgm:pt>
    <dgm:pt modelId="{3AD0334C-B774-4B65-BE67-9312559E5B88}" type="pres">
      <dgm:prSet presAssocID="{AF8E6FA3-3174-44AB-ADE4-074E0A0FF959}" presName="connectorText" presStyleLbl="sibTrans2D1" presStyleIdx="1" presStyleCnt="2"/>
      <dgm:spPr/>
      <dgm:t>
        <a:bodyPr/>
        <a:lstStyle/>
        <a:p>
          <a:endParaRPr lang="cs-CZ"/>
        </a:p>
      </dgm:t>
    </dgm:pt>
    <dgm:pt modelId="{D35EE819-E128-43A3-9863-0D9581FBB13D}" type="pres">
      <dgm:prSet presAssocID="{73E45669-FA9A-448C-B1F0-E4ED17ABD5A6}" presName="node" presStyleLbl="node1" presStyleIdx="2" presStyleCnt="3">
        <dgm:presLayoutVars>
          <dgm:bulletEnabled val="1"/>
        </dgm:presLayoutVars>
      </dgm:prSet>
      <dgm:spPr/>
      <dgm:t>
        <a:bodyPr/>
        <a:lstStyle/>
        <a:p>
          <a:endParaRPr lang="cs-CZ"/>
        </a:p>
      </dgm:t>
    </dgm:pt>
  </dgm:ptLst>
  <dgm:cxnLst>
    <dgm:cxn modelId="{6988DC91-92C4-45E6-A3AF-3F6A76FA2CCF}" type="presOf" srcId="{AF8E6FA3-3174-44AB-ADE4-074E0A0FF959}" destId="{3AD0334C-B774-4B65-BE67-9312559E5B88}" srcOrd="1" destOrd="0" presId="urn:microsoft.com/office/officeart/2005/8/layout/process1"/>
    <dgm:cxn modelId="{47FFEC4C-0663-42DF-A91E-57EF8867E995}" srcId="{96F7858B-B81E-46A8-92F1-72765CE7389F}" destId="{7AD483E8-C0E8-46BF-9B05-FA5509F4E114}" srcOrd="1" destOrd="0" parTransId="{D1779B42-AE32-434F-9C8A-D35ACFD65F7A}" sibTransId="{AF8E6FA3-3174-44AB-ADE4-074E0A0FF959}"/>
    <dgm:cxn modelId="{8DE67A7D-B468-4F6A-A668-8CD0A3F0E7A5}" srcId="{96F7858B-B81E-46A8-92F1-72765CE7389F}" destId="{85D75D6E-073A-4932-9B2E-B1F714ECB9E4}" srcOrd="0" destOrd="0" parTransId="{39B4F102-27F7-4FF6-94A2-DF9E447B9F99}" sibTransId="{B5632547-1D7C-485B-AC36-1E593F8BBDE2}"/>
    <dgm:cxn modelId="{D8500CA0-0D97-4A2C-8EAA-92523BED827E}" type="presOf" srcId="{96F7858B-B81E-46A8-92F1-72765CE7389F}" destId="{9476A092-B4C2-4725-824D-161F18FE5E87}" srcOrd="0" destOrd="0" presId="urn:microsoft.com/office/officeart/2005/8/layout/process1"/>
    <dgm:cxn modelId="{B19CE23C-722B-492A-A65D-7E6469627F8D}" type="presOf" srcId="{85D75D6E-073A-4932-9B2E-B1F714ECB9E4}" destId="{7677319D-0624-42E5-9635-8E61E7941493}" srcOrd="0" destOrd="0" presId="urn:microsoft.com/office/officeart/2005/8/layout/process1"/>
    <dgm:cxn modelId="{A549622A-E934-4484-A7FA-5A3424B760F5}" type="presOf" srcId="{AF8E6FA3-3174-44AB-ADE4-074E0A0FF959}" destId="{99275A0F-69B9-4FC2-82F5-962A735E7064}" srcOrd="0" destOrd="0" presId="urn:microsoft.com/office/officeart/2005/8/layout/process1"/>
    <dgm:cxn modelId="{D30B5B5C-AAF2-4021-A8CE-5ABBD67B380F}" type="presOf" srcId="{73E45669-FA9A-448C-B1F0-E4ED17ABD5A6}" destId="{D35EE819-E128-43A3-9863-0D9581FBB13D}" srcOrd="0" destOrd="0" presId="urn:microsoft.com/office/officeart/2005/8/layout/process1"/>
    <dgm:cxn modelId="{EA25E617-41C4-47C2-9EC9-B3B956D2C99E}" type="presOf" srcId="{B5632547-1D7C-485B-AC36-1E593F8BBDE2}" destId="{34CD95A2-72A4-4F74-BA06-2A35B95E6028}" srcOrd="0" destOrd="0" presId="urn:microsoft.com/office/officeart/2005/8/layout/process1"/>
    <dgm:cxn modelId="{9ED68FA7-24D3-4C90-A67E-59922B3E65C1}" type="presOf" srcId="{7AD483E8-C0E8-46BF-9B05-FA5509F4E114}" destId="{CF173453-F881-450D-82A5-9C51EF234041}" srcOrd="0" destOrd="0" presId="urn:microsoft.com/office/officeart/2005/8/layout/process1"/>
    <dgm:cxn modelId="{8826EAF0-B770-4CEB-A348-A354D3007533}" type="presOf" srcId="{B5632547-1D7C-485B-AC36-1E593F8BBDE2}" destId="{03466FC3-C45A-4EAC-97CD-8F86B73445A6}" srcOrd="1" destOrd="0" presId="urn:microsoft.com/office/officeart/2005/8/layout/process1"/>
    <dgm:cxn modelId="{685FB8D8-39FF-42E9-B817-497C4A7A9BBC}" srcId="{96F7858B-B81E-46A8-92F1-72765CE7389F}" destId="{73E45669-FA9A-448C-B1F0-E4ED17ABD5A6}" srcOrd="2" destOrd="0" parTransId="{53231EF5-9B1F-452A-93A4-8B3B0D43FC5D}" sibTransId="{272BCC98-EFAE-4C3C-95A0-3462E9E97CC9}"/>
    <dgm:cxn modelId="{47DAA432-BF0E-4014-9EFD-FF756FE67C3E}" type="presParOf" srcId="{9476A092-B4C2-4725-824D-161F18FE5E87}" destId="{7677319D-0624-42E5-9635-8E61E7941493}" srcOrd="0" destOrd="0" presId="urn:microsoft.com/office/officeart/2005/8/layout/process1"/>
    <dgm:cxn modelId="{72B0DFE9-006E-4536-B286-F19484965539}" type="presParOf" srcId="{9476A092-B4C2-4725-824D-161F18FE5E87}" destId="{34CD95A2-72A4-4F74-BA06-2A35B95E6028}" srcOrd="1" destOrd="0" presId="urn:microsoft.com/office/officeart/2005/8/layout/process1"/>
    <dgm:cxn modelId="{D6CC04B0-8F0A-4062-A1CC-18AF060EBBCB}" type="presParOf" srcId="{34CD95A2-72A4-4F74-BA06-2A35B95E6028}" destId="{03466FC3-C45A-4EAC-97CD-8F86B73445A6}" srcOrd="0" destOrd="0" presId="urn:microsoft.com/office/officeart/2005/8/layout/process1"/>
    <dgm:cxn modelId="{706D0BBF-51C2-43A3-BF9C-B12D76DD1E18}" type="presParOf" srcId="{9476A092-B4C2-4725-824D-161F18FE5E87}" destId="{CF173453-F881-450D-82A5-9C51EF234041}" srcOrd="2" destOrd="0" presId="urn:microsoft.com/office/officeart/2005/8/layout/process1"/>
    <dgm:cxn modelId="{439C0513-02FD-4E3A-ACF8-514797C2441D}" type="presParOf" srcId="{9476A092-B4C2-4725-824D-161F18FE5E87}" destId="{99275A0F-69B9-4FC2-82F5-962A735E7064}" srcOrd="3" destOrd="0" presId="urn:microsoft.com/office/officeart/2005/8/layout/process1"/>
    <dgm:cxn modelId="{31C22F5A-EDB0-4946-BD01-262B11EE9264}" type="presParOf" srcId="{99275A0F-69B9-4FC2-82F5-962A735E7064}" destId="{3AD0334C-B774-4B65-BE67-9312559E5B88}" srcOrd="0" destOrd="0" presId="urn:microsoft.com/office/officeart/2005/8/layout/process1"/>
    <dgm:cxn modelId="{CEF42B88-F002-4227-914B-82AAAD3B686D}" type="presParOf" srcId="{9476A092-B4C2-4725-824D-161F18FE5E87}" destId="{D35EE819-E128-43A3-9863-0D9581FBB13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F7858B-B81E-46A8-92F1-72765CE7389F}" type="doc">
      <dgm:prSet loTypeId="urn:microsoft.com/office/officeart/2005/8/layout/process1" loCatId="process" qsTypeId="urn:microsoft.com/office/officeart/2005/8/quickstyle/simple1" qsCatId="simple" csTypeId="urn:microsoft.com/office/officeart/2005/8/colors/accent1_2" csCatId="accent1" phldr="1"/>
      <dgm:spPr/>
    </dgm:pt>
    <dgm:pt modelId="{85D75D6E-073A-4932-9B2E-B1F714ECB9E4}">
      <dgm:prSet phldrT="[Text]"/>
      <dgm:spPr/>
      <dgm:t>
        <a:bodyPr/>
        <a:lstStyle/>
        <a:p>
          <a:r>
            <a:rPr lang="cs-CZ" dirty="0" smtClean="0"/>
            <a:t>Navrhnout</a:t>
          </a:r>
          <a:endParaRPr lang="cs-CZ" dirty="0"/>
        </a:p>
      </dgm:t>
    </dgm:pt>
    <dgm:pt modelId="{39B4F102-27F7-4FF6-94A2-DF9E447B9F99}" type="parTrans" cxnId="{8DE67A7D-B468-4F6A-A668-8CD0A3F0E7A5}">
      <dgm:prSet/>
      <dgm:spPr/>
      <dgm:t>
        <a:bodyPr/>
        <a:lstStyle/>
        <a:p>
          <a:endParaRPr lang="cs-CZ"/>
        </a:p>
      </dgm:t>
    </dgm:pt>
    <dgm:pt modelId="{B5632547-1D7C-485B-AC36-1E593F8BBDE2}" type="sibTrans" cxnId="{8DE67A7D-B468-4F6A-A668-8CD0A3F0E7A5}">
      <dgm:prSet/>
      <dgm:spPr/>
      <dgm:t>
        <a:bodyPr/>
        <a:lstStyle/>
        <a:p>
          <a:endParaRPr lang="cs-CZ"/>
        </a:p>
      </dgm:t>
    </dgm:pt>
    <dgm:pt modelId="{7AD483E8-C0E8-46BF-9B05-FA5509F4E114}">
      <dgm:prSet phldrT="[Text]"/>
      <dgm:spPr/>
      <dgm:t>
        <a:bodyPr/>
        <a:lstStyle/>
        <a:p>
          <a:r>
            <a:rPr lang="cs-CZ" dirty="0" smtClean="0"/>
            <a:t>Implementovat</a:t>
          </a:r>
          <a:endParaRPr lang="cs-CZ" dirty="0"/>
        </a:p>
      </dgm:t>
    </dgm:pt>
    <dgm:pt modelId="{D1779B42-AE32-434F-9C8A-D35ACFD65F7A}" type="parTrans" cxnId="{47FFEC4C-0663-42DF-A91E-57EF8867E995}">
      <dgm:prSet/>
      <dgm:spPr/>
      <dgm:t>
        <a:bodyPr/>
        <a:lstStyle/>
        <a:p>
          <a:endParaRPr lang="cs-CZ"/>
        </a:p>
      </dgm:t>
    </dgm:pt>
    <dgm:pt modelId="{AF8E6FA3-3174-44AB-ADE4-074E0A0FF959}" type="sibTrans" cxnId="{47FFEC4C-0663-42DF-A91E-57EF8867E995}">
      <dgm:prSet/>
      <dgm:spPr/>
      <dgm:t>
        <a:bodyPr/>
        <a:lstStyle/>
        <a:p>
          <a:endParaRPr lang="cs-CZ"/>
        </a:p>
      </dgm:t>
    </dgm:pt>
    <dgm:pt modelId="{73E45669-FA9A-448C-B1F0-E4ED17ABD5A6}">
      <dgm:prSet phldrT="[Text]"/>
      <dgm:spPr/>
      <dgm:t>
        <a:bodyPr/>
        <a:lstStyle/>
        <a:p>
          <a:r>
            <a:rPr lang="cs-CZ" dirty="0" smtClean="0"/>
            <a:t>Otestovat</a:t>
          </a:r>
          <a:endParaRPr lang="cs-CZ" dirty="0"/>
        </a:p>
      </dgm:t>
    </dgm:pt>
    <dgm:pt modelId="{53231EF5-9B1F-452A-93A4-8B3B0D43FC5D}" type="parTrans" cxnId="{685FB8D8-39FF-42E9-B817-497C4A7A9BBC}">
      <dgm:prSet/>
      <dgm:spPr/>
      <dgm:t>
        <a:bodyPr/>
        <a:lstStyle/>
        <a:p>
          <a:endParaRPr lang="cs-CZ"/>
        </a:p>
      </dgm:t>
    </dgm:pt>
    <dgm:pt modelId="{272BCC98-EFAE-4C3C-95A0-3462E9E97CC9}" type="sibTrans" cxnId="{685FB8D8-39FF-42E9-B817-497C4A7A9BBC}">
      <dgm:prSet/>
      <dgm:spPr/>
      <dgm:t>
        <a:bodyPr/>
        <a:lstStyle/>
        <a:p>
          <a:endParaRPr lang="cs-CZ"/>
        </a:p>
      </dgm:t>
    </dgm:pt>
    <dgm:pt modelId="{E32279BF-60E3-4776-8CAB-20C085BBFD6C}">
      <dgm:prSet/>
      <dgm:spPr/>
      <dgm:t>
        <a:bodyPr/>
        <a:lstStyle/>
        <a:p>
          <a:r>
            <a:rPr lang="cs-CZ" dirty="0" smtClean="0"/>
            <a:t>Opravit</a:t>
          </a:r>
          <a:endParaRPr lang="cs-CZ" dirty="0"/>
        </a:p>
      </dgm:t>
    </dgm:pt>
    <dgm:pt modelId="{23C6311C-AFD6-4E74-B3D1-1FD66B7CC9B2}" type="parTrans" cxnId="{48FAB360-402F-41CF-AD44-B36BE6E84246}">
      <dgm:prSet/>
      <dgm:spPr/>
      <dgm:t>
        <a:bodyPr/>
        <a:lstStyle/>
        <a:p>
          <a:endParaRPr lang="cs-CZ"/>
        </a:p>
      </dgm:t>
    </dgm:pt>
    <dgm:pt modelId="{9904DE2D-E1B1-4BDA-BB2D-F805C371AEFF}" type="sibTrans" cxnId="{48FAB360-402F-41CF-AD44-B36BE6E84246}">
      <dgm:prSet/>
      <dgm:spPr/>
      <dgm:t>
        <a:bodyPr/>
        <a:lstStyle/>
        <a:p>
          <a:endParaRPr lang="cs-CZ"/>
        </a:p>
      </dgm:t>
    </dgm:pt>
    <dgm:pt modelId="{9476A092-B4C2-4725-824D-161F18FE5E87}" type="pres">
      <dgm:prSet presAssocID="{96F7858B-B81E-46A8-92F1-72765CE7389F}" presName="Name0" presStyleCnt="0">
        <dgm:presLayoutVars>
          <dgm:dir/>
          <dgm:resizeHandles val="exact"/>
        </dgm:presLayoutVars>
      </dgm:prSet>
      <dgm:spPr/>
    </dgm:pt>
    <dgm:pt modelId="{7677319D-0624-42E5-9635-8E61E7941493}" type="pres">
      <dgm:prSet presAssocID="{85D75D6E-073A-4932-9B2E-B1F714ECB9E4}" presName="node" presStyleLbl="node1" presStyleIdx="0" presStyleCnt="4">
        <dgm:presLayoutVars>
          <dgm:bulletEnabled val="1"/>
        </dgm:presLayoutVars>
      </dgm:prSet>
      <dgm:spPr/>
      <dgm:t>
        <a:bodyPr/>
        <a:lstStyle/>
        <a:p>
          <a:endParaRPr lang="cs-CZ"/>
        </a:p>
      </dgm:t>
    </dgm:pt>
    <dgm:pt modelId="{34CD95A2-72A4-4F74-BA06-2A35B95E6028}" type="pres">
      <dgm:prSet presAssocID="{B5632547-1D7C-485B-AC36-1E593F8BBDE2}" presName="sibTrans" presStyleLbl="sibTrans2D1" presStyleIdx="0" presStyleCnt="3"/>
      <dgm:spPr/>
      <dgm:t>
        <a:bodyPr/>
        <a:lstStyle/>
        <a:p>
          <a:endParaRPr lang="cs-CZ"/>
        </a:p>
      </dgm:t>
    </dgm:pt>
    <dgm:pt modelId="{03466FC3-C45A-4EAC-97CD-8F86B73445A6}" type="pres">
      <dgm:prSet presAssocID="{B5632547-1D7C-485B-AC36-1E593F8BBDE2}" presName="connectorText" presStyleLbl="sibTrans2D1" presStyleIdx="0" presStyleCnt="3"/>
      <dgm:spPr/>
      <dgm:t>
        <a:bodyPr/>
        <a:lstStyle/>
        <a:p>
          <a:endParaRPr lang="cs-CZ"/>
        </a:p>
      </dgm:t>
    </dgm:pt>
    <dgm:pt modelId="{CF173453-F881-450D-82A5-9C51EF234041}" type="pres">
      <dgm:prSet presAssocID="{7AD483E8-C0E8-46BF-9B05-FA5509F4E114}" presName="node" presStyleLbl="node1" presStyleIdx="1" presStyleCnt="4">
        <dgm:presLayoutVars>
          <dgm:bulletEnabled val="1"/>
        </dgm:presLayoutVars>
      </dgm:prSet>
      <dgm:spPr/>
      <dgm:t>
        <a:bodyPr/>
        <a:lstStyle/>
        <a:p>
          <a:endParaRPr lang="cs-CZ"/>
        </a:p>
      </dgm:t>
    </dgm:pt>
    <dgm:pt modelId="{99275A0F-69B9-4FC2-82F5-962A735E7064}" type="pres">
      <dgm:prSet presAssocID="{AF8E6FA3-3174-44AB-ADE4-074E0A0FF959}" presName="sibTrans" presStyleLbl="sibTrans2D1" presStyleIdx="1" presStyleCnt="3"/>
      <dgm:spPr/>
      <dgm:t>
        <a:bodyPr/>
        <a:lstStyle/>
        <a:p>
          <a:endParaRPr lang="cs-CZ"/>
        </a:p>
      </dgm:t>
    </dgm:pt>
    <dgm:pt modelId="{3AD0334C-B774-4B65-BE67-9312559E5B88}" type="pres">
      <dgm:prSet presAssocID="{AF8E6FA3-3174-44AB-ADE4-074E0A0FF959}" presName="connectorText" presStyleLbl="sibTrans2D1" presStyleIdx="1" presStyleCnt="3"/>
      <dgm:spPr/>
      <dgm:t>
        <a:bodyPr/>
        <a:lstStyle/>
        <a:p>
          <a:endParaRPr lang="cs-CZ"/>
        </a:p>
      </dgm:t>
    </dgm:pt>
    <dgm:pt modelId="{D35EE819-E128-43A3-9863-0D9581FBB13D}" type="pres">
      <dgm:prSet presAssocID="{73E45669-FA9A-448C-B1F0-E4ED17ABD5A6}" presName="node" presStyleLbl="node1" presStyleIdx="2" presStyleCnt="4">
        <dgm:presLayoutVars>
          <dgm:bulletEnabled val="1"/>
        </dgm:presLayoutVars>
      </dgm:prSet>
      <dgm:spPr/>
      <dgm:t>
        <a:bodyPr/>
        <a:lstStyle/>
        <a:p>
          <a:endParaRPr lang="cs-CZ"/>
        </a:p>
      </dgm:t>
    </dgm:pt>
    <dgm:pt modelId="{4A8E331C-881B-4C7C-AFEA-FE4F9A7BE04D}" type="pres">
      <dgm:prSet presAssocID="{272BCC98-EFAE-4C3C-95A0-3462E9E97CC9}" presName="sibTrans" presStyleLbl="sibTrans2D1" presStyleIdx="2" presStyleCnt="3"/>
      <dgm:spPr/>
      <dgm:t>
        <a:bodyPr/>
        <a:lstStyle/>
        <a:p>
          <a:endParaRPr lang="cs-CZ"/>
        </a:p>
      </dgm:t>
    </dgm:pt>
    <dgm:pt modelId="{1030C06F-3DA7-41FC-A005-C3F38C497613}" type="pres">
      <dgm:prSet presAssocID="{272BCC98-EFAE-4C3C-95A0-3462E9E97CC9}" presName="connectorText" presStyleLbl="sibTrans2D1" presStyleIdx="2" presStyleCnt="3"/>
      <dgm:spPr/>
      <dgm:t>
        <a:bodyPr/>
        <a:lstStyle/>
        <a:p>
          <a:endParaRPr lang="cs-CZ"/>
        </a:p>
      </dgm:t>
    </dgm:pt>
    <dgm:pt modelId="{C3035F39-9211-4F5D-8F9D-6F8B73416BC3}" type="pres">
      <dgm:prSet presAssocID="{E32279BF-60E3-4776-8CAB-20C085BBFD6C}" presName="node" presStyleLbl="node1" presStyleIdx="3" presStyleCnt="4" custLinFactNeighborX="-1043">
        <dgm:presLayoutVars>
          <dgm:bulletEnabled val="1"/>
        </dgm:presLayoutVars>
      </dgm:prSet>
      <dgm:spPr/>
      <dgm:t>
        <a:bodyPr/>
        <a:lstStyle/>
        <a:p>
          <a:endParaRPr lang="cs-CZ"/>
        </a:p>
      </dgm:t>
    </dgm:pt>
  </dgm:ptLst>
  <dgm:cxnLst>
    <dgm:cxn modelId="{44619113-7F61-47F0-8E23-5D2FD45B92F1}" type="presOf" srcId="{272BCC98-EFAE-4C3C-95A0-3462E9E97CC9}" destId="{4A8E331C-881B-4C7C-AFEA-FE4F9A7BE04D}" srcOrd="0" destOrd="0" presId="urn:microsoft.com/office/officeart/2005/8/layout/process1"/>
    <dgm:cxn modelId="{29A8EEB4-B621-493C-B52D-8CBF5496F1FC}" type="presOf" srcId="{B5632547-1D7C-485B-AC36-1E593F8BBDE2}" destId="{03466FC3-C45A-4EAC-97CD-8F86B73445A6}" srcOrd="1" destOrd="0" presId="urn:microsoft.com/office/officeart/2005/8/layout/process1"/>
    <dgm:cxn modelId="{47FFEC4C-0663-42DF-A91E-57EF8867E995}" srcId="{96F7858B-B81E-46A8-92F1-72765CE7389F}" destId="{7AD483E8-C0E8-46BF-9B05-FA5509F4E114}" srcOrd="1" destOrd="0" parTransId="{D1779B42-AE32-434F-9C8A-D35ACFD65F7A}" sibTransId="{AF8E6FA3-3174-44AB-ADE4-074E0A0FF959}"/>
    <dgm:cxn modelId="{CF3C31F0-2DFF-430F-A22F-45C4A1B76CC1}" type="presOf" srcId="{AF8E6FA3-3174-44AB-ADE4-074E0A0FF959}" destId="{99275A0F-69B9-4FC2-82F5-962A735E7064}" srcOrd="0" destOrd="0" presId="urn:microsoft.com/office/officeart/2005/8/layout/process1"/>
    <dgm:cxn modelId="{8DE67A7D-B468-4F6A-A668-8CD0A3F0E7A5}" srcId="{96F7858B-B81E-46A8-92F1-72765CE7389F}" destId="{85D75D6E-073A-4932-9B2E-B1F714ECB9E4}" srcOrd="0" destOrd="0" parTransId="{39B4F102-27F7-4FF6-94A2-DF9E447B9F99}" sibTransId="{B5632547-1D7C-485B-AC36-1E593F8BBDE2}"/>
    <dgm:cxn modelId="{4900A97D-7834-4F65-BFB6-D885259105DE}" type="presOf" srcId="{E32279BF-60E3-4776-8CAB-20C085BBFD6C}" destId="{C3035F39-9211-4F5D-8F9D-6F8B73416BC3}" srcOrd="0" destOrd="0" presId="urn:microsoft.com/office/officeart/2005/8/layout/process1"/>
    <dgm:cxn modelId="{845B0E60-59AC-4F9A-8458-F1D759479C78}" type="presOf" srcId="{AF8E6FA3-3174-44AB-ADE4-074E0A0FF959}" destId="{3AD0334C-B774-4B65-BE67-9312559E5B88}" srcOrd="1" destOrd="0" presId="urn:microsoft.com/office/officeart/2005/8/layout/process1"/>
    <dgm:cxn modelId="{2D3EC6BE-C6FD-4362-AC81-E970778D9512}" type="presOf" srcId="{B5632547-1D7C-485B-AC36-1E593F8BBDE2}" destId="{34CD95A2-72A4-4F74-BA06-2A35B95E6028}" srcOrd="0" destOrd="0" presId="urn:microsoft.com/office/officeart/2005/8/layout/process1"/>
    <dgm:cxn modelId="{A46743F5-D868-4109-BAD0-983045BD6A19}" type="presOf" srcId="{73E45669-FA9A-448C-B1F0-E4ED17ABD5A6}" destId="{D35EE819-E128-43A3-9863-0D9581FBB13D}" srcOrd="0" destOrd="0" presId="urn:microsoft.com/office/officeart/2005/8/layout/process1"/>
    <dgm:cxn modelId="{B7F7F128-DE88-4744-B8A4-9DCCBF60CA28}" type="presOf" srcId="{85D75D6E-073A-4932-9B2E-B1F714ECB9E4}" destId="{7677319D-0624-42E5-9635-8E61E7941493}" srcOrd="0" destOrd="0" presId="urn:microsoft.com/office/officeart/2005/8/layout/process1"/>
    <dgm:cxn modelId="{0AD39904-838C-442D-8B28-B0FDB486E637}" type="presOf" srcId="{7AD483E8-C0E8-46BF-9B05-FA5509F4E114}" destId="{CF173453-F881-450D-82A5-9C51EF234041}" srcOrd="0" destOrd="0" presId="urn:microsoft.com/office/officeart/2005/8/layout/process1"/>
    <dgm:cxn modelId="{48FAB360-402F-41CF-AD44-B36BE6E84246}" srcId="{96F7858B-B81E-46A8-92F1-72765CE7389F}" destId="{E32279BF-60E3-4776-8CAB-20C085BBFD6C}" srcOrd="3" destOrd="0" parTransId="{23C6311C-AFD6-4E74-B3D1-1FD66B7CC9B2}" sibTransId="{9904DE2D-E1B1-4BDA-BB2D-F805C371AEFF}"/>
    <dgm:cxn modelId="{8B95C1D3-656C-4DBA-9D89-635D045191A1}" type="presOf" srcId="{272BCC98-EFAE-4C3C-95A0-3462E9E97CC9}" destId="{1030C06F-3DA7-41FC-A005-C3F38C497613}" srcOrd="1" destOrd="0" presId="urn:microsoft.com/office/officeart/2005/8/layout/process1"/>
    <dgm:cxn modelId="{685FB8D8-39FF-42E9-B817-497C4A7A9BBC}" srcId="{96F7858B-B81E-46A8-92F1-72765CE7389F}" destId="{73E45669-FA9A-448C-B1F0-E4ED17ABD5A6}" srcOrd="2" destOrd="0" parTransId="{53231EF5-9B1F-452A-93A4-8B3B0D43FC5D}" sibTransId="{272BCC98-EFAE-4C3C-95A0-3462E9E97CC9}"/>
    <dgm:cxn modelId="{A3EAEE9B-ACF1-4041-9267-F61BC7B9A047}" type="presOf" srcId="{96F7858B-B81E-46A8-92F1-72765CE7389F}" destId="{9476A092-B4C2-4725-824D-161F18FE5E87}" srcOrd="0" destOrd="0" presId="urn:microsoft.com/office/officeart/2005/8/layout/process1"/>
    <dgm:cxn modelId="{1D8BC1CE-EFFD-4FFE-A168-6BEA545A318C}" type="presParOf" srcId="{9476A092-B4C2-4725-824D-161F18FE5E87}" destId="{7677319D-0624-42E5-9635-8E61E7941493}" srcOrd="0" destOrd="0" presId="urn:microsoft.com/office/officeart/2005/8/layout/process1"/>
    <dgm:cxn modelId="{77122947-9772-4D47-B14A-E6224744D7C9}" type="presParOf" srcId="{9476A092-B4C2-4725-824D-161F18FE5E87}" destId="{34CD95A2-72A4-4F74-BA06-2A35B95E6028}" srcOrd="1" destOrd="0" presId="urn:microsoft.com/office/officeart/2005/8/layout/process1"/>
    <dgm:cxn modelId="{38BA002B-78C4-4DA2-9DA2-DA41F2EDEF1E}" type="presParOf" srcId="{34CD95A2-72A4-4F74-BA06-2A35B95E6028}" destId="{03466FC3-C45A-4EAC-97CD-8F86B73445A6}" srcOrd="0" destOrd="0" presId="urn:microsoft.com/office/officeart/2005/8/layout/process1"/>
    <dgm:cxn modelId="{01054C19-146A-4AF6-8CD9-0A611A42F8E7}" type="presParOf" srcId="{9476A092-B4C2-4725-824D-161F18FE5E87}" destId="{CF173453-F881-450D-82A5-9C51EF234041}" srcOrd="2" destOrd="0" presId="urn:microsoft.com/office/officeart/2005/8/layout/process1"/>
    <dgm:cxn modelId="{C3E70DA2-B684-4F66-921C-3237CC3F1715}" type="presParOf" srcId="{9476A092-B4C2-4725-824D-161F18FE5E87}" destId="{99275A0F-69B9-4FC2-82F5-962A735E7064}" srcOrd="3" destOrd="0" presId="urn:microsoft.com/office/officeart/2005/8/layout/process1"/>
    <dgm:cxn modelId="{F5F6E634-02A7-474D-8478-45033DF1E8AF}" type="presParOf" srcId="{99275A0F-69B9-4FC2-82F5-962A735E7064}" destId="{3AD0334C-B774-4B65-BE67-9312559E5B88}" srcOrd="0" destOrd="0" presId="urn:microsoft.com/office/officeart/2005/8/layout/process1"/>
    <dgm:cxn modelId="{8FE56507-1262-4AE7-869B-572070EFE656}" type="presParOf" srcId="{9476A092-B4C2-4725-824D-161F18FE5E87}" destId="{D35EE819-E128-43A3-9863-0D9581FBB13D}" srcOrd="4" destOrd="0" presId="urn:microsoft.com/office/officeart/2005/8/layout/process1"/>
    <dgm:cxn modelId="{D14CE039-601B-45CB-BFDF-3456AE7195EB}" type="presParOf" srcId="{9476A092-B4C2-4725-824D-161F18FE5E87}" destId="{4A8E331C-881B-4C7C-AFEA-FE4F9A7BE04D}" srcOrd="5" destOrd="0" presId="urn:microsoft.com/office/officeart/2005/8/layout/process1"/>
    <dgm:cxn modelId="{D9BD68D6-3979-40EB-A73B-1468FDF3C52E}" type="presParOf" srcId="{4A8E331C-881B-4C7C-AFEA-FE4F9A7BE04D}" destId="{1030C06F-3DA7-41FC-A005-C3F38C497613}" srcOrd="0" destOrd="0" presId="urn:microsoft.com/office/officeart/2005/8/layout/process1"/>
    <dgm:cxn modelId="{8D277FDD-10EE-463D-9F12-E018ED05743C}" type="presParOf" srcId="{9476A092-B4C2-4725-824D-161F18FE5E87}" destId="{C3035F39-9211-4F5D-8F9D-6F8B73416BC3}"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86D84A-B974-49A0-A2BB-9049E6971A6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cs-CZ"/>
        </a:p>
      </dgm:t>
    </dgm:pt>
    <dgm:pt modelId="{1B1B516A-3082-413B-9D2B-7A203F815B8D}">
      <dgm:prSet phldrT="[Text]"/>
      <dgm:spPr/>
      <dgm:t>
        <a:bodyPr/>
        <a:lstStyle/>
        <a:p>
          <a:r>
            <a:rPr lang="cs-CZ" dirty="0" smtClean="0"/>
            <a:t>Napsat test</a:t>
          </a:r>
          <a:endParaRPr lang="cs-CZ" dirty="0"/>
        </a:p>
      </dgm:t>
    </dgm:pt>
    <dgm:pt modelId="{6D9CE764-B1FA-49BF-A1BC-513DEC261BD6}" type="parTrans" cxnId="{E4268772-C488-4A34-9242-58EB3C45B73A}">
      <dgm:prSet/>
      <dgm:spPr/>
      <dgm:t>
        <a:bodyPr/>
        <a:lstStyle/>
        <a:p>
          <a:endParaRPr lang="cs-CZ"/>
        </a:p>
      </dgm:t>
    </dgm:pt>
    <dgm:pt modelId="{9564D5A5-8A04-44BE-97A6-D222E91AA6A4}" type="sibTrans" cxnId="{E4268772-C488-4A34-9242-58EB3C45B73A}">
      <dgm:prSet/>
      <dgm:spPr/>
      <dgm:t>
        <a:bodyPr/>
        <a:lstStyle/>
        <a:p>
          <a:endParaRPr lang="cs-CZ"/>
        </a:p>
      </dgm:t>
    </dgm:pt>
    <dgm:pt modelId="{0D106450-D332-4D66-8AAE-B916AD861CC2}">
      <dgm:prSet phldrT="[Text]"/>
      <dgm:spPr/>
      <dgm:t>
        <a:bodyPr/>
        <a:lstStyle/>
        <a:p>
          <a:r>
            <a:rPr lang="cs-CZ" dirty="0" smtClean="0"/>
            <a:t>Spustit testy</a:t>
          </a:r>
          <a:endParaRPr lang="cs-CZ" dirty="0"/>
        </a:p>
      </dgm:t>
    </dgm:pt>
    <dgm:pt modelId="{BDD7091D-623A-42DF-B993-680DFA2CAEEC}" type="parTrans" cxnId="{3F1688A5-97C6-477C-A9F1-886EDCE43496}">
      <dgm:prSet/>
      <dgm:spPr/>
      <dgm:t>
        <a:bodyPr/>
        <a:lstStyle/>
        <a:p>
          <a:endParaRPr lang="cs-CZ"/>
        </a:p>
      </dgm:t>
    </dgm:pt>
    <dgm:pt modelId="{7E15B908-0D76-4FD9-9489-F461FA958E63}" type="sibTrans" cxnId="{3F1688A5-97C6-477C-A9F1-886EDCE43496}">
      <dgm:prSet/>
      <dgm:spPr/>
      <dgm:t>
        <a:bodyPr/>
        <a:lstStyle/>
        <a:p>
          <a:endParaRPr lang="cs-CZ"/>
        </a:p>
      </dgm:t>
    </dgm:pt>
    <dgm:pt modelId="{D2487D05-A464-422F-9DB7-B9109AFF9CD0}">
      <dgm:prSet phldrT="[Text]"/>
      <dgm:spPr/>
      <dgm:t>
        <a:bodyPr/>
        <a:lstStyle/>
        <a:p>
          <a:r>
            <a:rPr lang="cs-CZ" dirty="0" smtClean="0"/>
            <a:t>Implementovat funkci</a:t>
          </a:r>
          <a:endParaRPr lang="cs-CZ" dirty="0"/>
        </a:p>
      </dgm:t>
    </dgm:pt>
    <dgm:pt modelId="{FFC83C62-ECAE-4A69-854A-57ADB7031A2F}" type="parTrans" cxnId="{B96A9177-7C21-4540-AAEB-855728A89C14}">
      <dgm:prSet/>
      <dgm:spPr/>
      <dgm:t>
        <a:bodyPr/>
        <a:lstStyle/>
        <a:p>
          <a:endParaRPr lang="cs-CZ"/>
        </a:p>
      </dgm:t>
    </dgm:pt>
    <dgm:pt modelId="{746DACDE-1E26-4736-8802-C909EBCAED16}" type="sibTrans" cxnId="{B96A9177-7C21-4540-AAEB-855728A89C14}">
      <dgm:prSet/>
      <dgm:spPr/>
      <dgm:t>
        <a:bodyPr/>
        <a:lstStyle/>
        <a:p>
          <a:endParaRPr lang="cs-CZ"/>
        </a:p>
      </dgm:t>
    </dgm:pt>
    <dgm:pt modelId="{BBCD7925-E9C0-4812-9B1F-026BA43966C6}">
      <dgm:prSet phldrT="[Text]"/>
      <dgm:spPr/>
      <dgm:t>
        <a:bodyPr/>
        <a:lstStyle/>
        <a:p>
          <a:r>
            <a:rPr lang="cs-CZ" dirty="0" smtClean="0"/>
            <a:t>Spustit testy</a:t>
          </a:r>
          <a:endParaRPr lang="cs-CZ" dirty="0"/>
        </a:p>
      </dgm:t>
    </dgm:pt>
    <dgm:pt modelId="{5C98643A-71D0-49DE-9FF3-613979650DDF}" type="parTrans" cxnId="{52845AF1-89EF-451C-A8CC-13297C367236}">
      <dgm:prSet/>
      <dgm:spPr/>
      <dgm:t>
        <a:bodyPr/>
        <a:lstStyle/>
        <a:p>
          <a:endParaRPr lang="cs-CZ"/>
        </a:p>
      </dgm:t>
    </dgm:pt>
    <dgm:pt modelId="{9DAB9499-AA4B-4BB6-B760-7611968A2823}" type="sibTrans" cxnId="{52845AF1-89EF-451C-A8CC-13297C367236}">
      <dgm:prSet/>
      <dgm:spPr/>
      <dgm:t>
        <a:bodyPr/>
        <a:lstStyle/>
        <a:p>
          <a:endParaRPr lang="cs-CZ"/>
        </a:p>
      </dgm:t>
    </dgm:pt>
    <dgm:pt modelId="{A73DD628-8ABD-4F6D-86D6-57766BC68656}">
      <dgm:prSet phldrT="[Text]"/>
      <dgm:spPr/>
      <dgm:t>
        <a:bodyPr/>
        <a:lstStyle/>
        <a:p>
          <a:r>
            <a:rPr lang="cs-CZ" dirty="0" smtClean="0"/>
            <a:t>Refaktorovat</a:t>
          </a:r>
          <a:endParaRPr lang="cs-CZ" dirty="0"/>
        </a:p>
      </dgm:t>
    </dgm:pt>
    <dgm:pt modelId="{2CFC2D23-0AD7-4394-B7C5-02102C16A86D}" type="parTrans" cxnId="{5BD382E1-E36D-4105-AE4A-3BAED16BC209}">
      <dgm:prSet/>
      <dgm:spPr/>
      <dgm:t>
        <a:bodyPr/>
        <a:lstStyle/>
        <a:p>
          <a:endParaRPr lang="cs-CZ"/>
        </a:p>
      </dgm:t>
    </dgm:pt>
    <dgm:pt modelId="{C09EF600-1C71-4BE1-BCAD-B78C0D6E5882}" type="sibTrans" cxnId="{5BD382E1-E36D-4105-AE4A-3BAED16BC209}">
      <dgm:prSet/>
      <dgm:spPr/>
      <dgm:t>
        <a:bodyPr/>
        <a:lstStyle/>
        <a:p>
          <a:endParaRPr lang="cs-CZ"/>
        </a:p>
      </dgm:t>
    </dgm:pt>
    <dgm:pt modelId="{80480EF7-8C30-4BB0-BC08-3275BD380A8E}" type="pres">
      <dgm:prSet presAssocID="{0D86D84A-B974-49A0-A2BB-9049E6971A6E}" presName="cycle" presStyleCnt="0">
        <dgm:presLayoutVars>
          <dgm:dir/>
          <dgm:resizeHandles val="exact"/>
        </dgm:presLayoutVars>
      </dgm:prSet>
      <dgm:spPr/>
      <dgm:t>
        <a:bodyPr/>
        <a:lstStyle/>
        <a:p>
          <a:endParaRPr lang="cs-CZ"/>
        </a:p>
      </dgm:t>
    </dgm:pt>
    <dgm:pt modelId="{5D3FD976-14DE-4C04-997B-4682DB2CDE8A}" type="pres">
      <dgm:prSet presAssocID="{1B1B516A-3082-413B-9D2B-7A203F815B8D}" presName="node" presStyleLbl="node1" presStyleIdx="0" presStyleCnt="5">
        <dgm:presLayoutVars>
          <dgm:bulletEnabled val="1"/>
        </dgm:presLayoutVars>
      </dgm:prSet>
      <dgm:spPr/>
      <dgm:t>
        <a:bodyPr/>
        <a:lstStyle/>
        <a:p>
          <a:endParaRPr lang="cs-CZ"/>
        </a:p>
      </dgm:t>
    </dgm:pt>
    <dgm:pt modelId="{F3004C39-0FA2-498A-91AE-99DFBF598A3D}" type="pres">
      <dgm:prSet presAssocID="{1B1B516A-3082-413B-9D2B-7A203F815B8D}" presName="spNode" presStyleCnt="0"/>
      <dgm:spPr/>
    </dgm:pt>
    <dgm:pt modelId="{2D6161BD-75EF-4BC9-928A-BDB2DB170F19}" type="pres">
      <dgm:prSet presAssocID="{9564D5A5-8A04-44BE-97A6-D222E91AA6A4}" presName="sibTrans" presStyleLbl="sibTrans1D1" presStyleIdx="0" presStyleCnt="5"/>
      <dgm:spPr/>
      <dgm:t>
        <a:bodyPr/>
        <a:lstStyle/>
        <a:p>
          <a:endParaRPr lang="cs-CZ"/>
        </a:p>
      </dgm:t>
    </dgm:pt>
    <dgm:pt modelId="{D57ADB1D-AA70-4098-A7EF-F5D0694AE350}" type="pres">
      <dgm:prSet presAssocID="{0D106450-D332-4D66-8AAE-B916AD861CC2}" presName="node" presStyleLbl="node1" presStyleIdx="1" presStyleCnt="5">
        <dgm:presLayoutVars>
          <dgm:bulletEnabled val="1"/>
        </dgm:presLayoutVars>
      </dgm:prSet>
      <dgm:spPr/>
      <dgm:t>
        <a:bodyPr/>
        <a:lstStyle/>
        <a:p>
          <a:endParaRPr lang="cs-CZ"/>
        </a:p>
      </dgm:t>
    </dgm:pt>
    <dgm:pt modelId="{F462F02F-A44E-48A3-B92D-DD2A293DAD19}" type="pres">
      <dgm:prSet presAssocID="{0D106450-D332-4D66-8AAE-B916AD861CC2}" presName="spNode" presStyleCnt="0"/>
      <dgm:spPr/>
    </dgm:pt>
    <dgm:pt modelId="{BE6A3D84-A9F6-492E-AC2D-3F1A3304BC38}" type="pres">
      <dgm:prSet presAssocID="{7E15B908-0D76-4FD9-9489-F461FA958E63}" presName="sibTrans" presStyleLbl="sibTrans1D1" presStyleIdx="1" presStyleCnt="5"/>
      <dgm:spPr/>
      <dgm:t>
        <a:bodyPr/>
        <a:lstStyle/>
        <a:p>
          <a:endParaRPr lang="cs-CZ"/>
        </a:p>
      </dgm:t>
    </dgm:pt>
    <dgm:pt modelId="{E6204D06-2135-446F-9935-04E95AF71448}" type="pres">
      <dgm:prSet presAssocID="{D2487D05-A464-422F-9DB7-B9109AFF9CD0}" presName="node" presStyleLbl="node1" presStyleIdx="2" presStyleCnt="5">
        <dgm:presLayoutVars>
          <dgm:bulletEnabled val="1"/>
        </dgm:presLayoutVars>
      </dgm:prSet>
      <dgm:spPr/>
      <dgm:t>
        <a:bodyPr/>
        <a:lstStyle/>
        <a:p>
          <a:endParaRPr lang="cs-CZ"/>
        </a:p>
      </dgm:t>
    </dgm:pt>
    <dgm:pt modelId="{780D6957-67BB-48B3-8032-4C953E26BD14}" type="pres">
      <dgm:prSet presAssocID="{D2487D05-A464-422F-9DB7-B9109AFF9CD0}" presName="spNode" presStyleCnt="0"/>
      <dgm:spPr/>
    </dgm:pt>
    <dgm:pt modelId="{E6EA50E9-85B5-4621-927C-2F9B7546EF3A}" type="pres">
      <dgm:prSet presAssocID="{746DACDE-1E26-4736-8802-C909EBCAED16}" presName="sibTrans" presStyleLbl="sibTrans1D1" presStyleIdx="2" presStyleCnt="5"/>
      <dgm:spPr/>
      <dgm:t>
        <a:bodyPr/>
        <a:lstStyle/>
        <a:p>
          <a:endParaRPr lang="cs-CZ"/>
        </a:p>
      </dgm:t>
    </dgm:pt>
    <dgm:pt modelId="{D13DF723-876D-492F-B057-0A83456D845D}" type="pres">
      <dgm:prSet presAssocID="{BBCD7925-E9C0-4812-9B1F-026BA43966C6}" presName="node" presStyleLbl="node1" presStyleIdx="3" presStyleCnt="5">
        <dgm:presLayoutVars>
          <dgm:bulletEnabled val="1"/>
        </dgm:presLayoutVars>
      </dgm:prSet>
      <dgm:spPr/>
      <dgm:t>
        <a:bodyPr/>
        <a:lstStyle/>
        <a:p>
          <a:endParaRPr lang="cs-CZ"/>
        </a:p>
      </dgm:t>
    </dgm:pt>
    <dgm:pt modelId="{6B69D6D2-4F4B-4DAD-A2CD-A80AA08484E7}" type="pres">
      <dgm:prSet presAssocID="{BBCD7925-E9C0-4812-9B1F-026BA43966C6}" presName="spNode" presStyleCnt="0"/>
      <dgm:spPr/>
    </dgm:pt>
    <dgm:pt modelId="{2674AA63-D87C-4952-A347-751DAE8C36A6}" type="pres">
      <dgm:prSet presAssocID="{9DAB9499-AA4B-4BB6-B760-7611968A2823}" presName="sibTrans" presStyleLbl="sibTrans1D1" presStyleIdx="3" presStyleCnt="5"/>
      <dgm:spPr/>
      <dgm:t>
        <a:bodyPr/>
        <a:lstStyle/>
        <a:p>
          <a:endParaRPr lang="cs-CZ"/>
        </a:p>
      </dgm:t>
    </dgm:pt>
    <dgm:pt modelId="{DDCBC1BD-3746-40DA-B6F9-D4846D1EA7B3}" type="pres">
      <dgm:prSet presAssocID="{A73DD628-8ABD-4F6D-86D6-57766BC68656}" presName="node" presStyleLbl="node1" presStyleIdx="4" presStyleCnt="5">
        <dgm:presLayoutVars>
          <dgm:bulletEnabled val="1"/>
        </dgm:presLayoutVars>
      </dgm:prSet>
      <dgm:spPr/>
      <dgm:t>
        <a:bodyPr/>
        <a:lstStyle/>
        <a:p>
          <a:endParaRPr lang="cs-CZ"/>
        </a:p>
      </dgm:t>
    </dgm:pt>
    <dgm:pt modelId="{FBBD3497-CCFB-467F-9AC9-B9B5483534FA}" type="pres">
      <dgm:prSet presAssocID="{A73DD628-8ABD-4F6D-86D6-57766BC68656}" presName="spNode" presStyleCnt="0"/>
      <dgm:spPr/>
    </dgm:pt>
    <dgm:pt modelId="{29AE2B6B-CF90-4E97-A66D-AB4EEC572666}" type="pres">
      <dgm:prSet presAssocID="{C09EF600-1C71-4BE1-BCAD-B78C0D6E5882}" presName="sibTrans" presStyleLbl="sibTrans1D1" presStyleIdx="4" presStyleCnt="5"/>
      <dgm:spPr/>
      <dgm:t>
        <a:bodyPr/>
        <a:lstStyle/>
        <a:p>
          <a:endParaRPr lang="cs-CZ"/>
        </a:p>
      </dgm:t>
    </dgm:pt>
  </dgm:ptLst>
  <dgm:cxnLst>
    <dgm:cxn modelId="{56BF1F20-468C-40D8-A6DE-6DCB483AAC9C}" type="presOf" srcId="{C09EF600-1C71-4BE1-BCAD-B78C0D6E5882}" destId="{29AE2B6B-CF90-4E97-A66D-AB4EEC572666}" srcOrd="0" destOrd="0" presId="urn:microsoft.com/office/officeart/2005/8/layout/cycle5"/>
    <dgm:cxn modelId="{12B662DB-0DB0-496B-8A99-AD7D8BE1120A}" type="presOf" srcId="{7E15B908-0D76-4FD9-9489-F461FA958E63}" destId="{BE6A3D84-A9F6-492E-AC2D-3F1A3304BC38}" srcOrd="0" destOrd="0" presId="urn:microsoft.com/office/officeart/2005/8/layout/cycle5"/>
    <dgm:cxn modelId="{61F8F5C4-EC74-4C92-A23F-D184C089A4EC}" type="presOf" srcId="{9DAB9499-AA4B-4BB6-B760-7611968A2823}" destId="{2674AA63-D87C-4952-A347-751DAE8C36A6}" srcOrd="0" destOrd="0" presId="urn:microsoft.com/office/officeart/2005/8/layout/cycle5"/>
    <dgm:cxn modelId="{41BC7B16-D6D7-43EC-8D61-0BC92CE55534}" type="presOf" srcId="{1B1B516A-3082-413B-9D2B-7A203F815B8D}" destId="{5D3FD976-14DE-4C04-997B-4682DB2CDE8A}" srcOrd="0" destOrd="0" presId="urn:microsoft.com/office/officeart/2005/8/layout/cycle5"/>
    <dgm:cxn modelId="{3BE10B50-79F3-48D0-B5C4-109A087B926A}" type="presOf" srcId="{A73DD628-8ABD-4F6D-86D6-57766BC68656}" destId="{DDCBC1BD-3746-40DA-B6F9-D4846D1EA7B3}" srcOrd="0" destOrd="0" presId="urn:microsoft.com/office/officeart/2005/8/layout/cycle5"/>
    <dgm:cxn modelId="{CC8C1000-A841-44C6-89BF-B67DE29C890F}" type="presOf" srcId="{0D106450-D332-4D66-8AAE-B916AD861CC2}" destId="{D57ADB1D-AA70-4098-A7EF-F5D0694AE350}" srcOrd="0" destOrd="0" presId="urn:microsoft.com/office/officeart/2005/8/layout/cycle5"/>
    <dgm:cxn modelId="{52845AF1-89EF-451C-A8CC-13297C367236}" srcId="{0D86D84A-B974-49A0-A2BB-9049E6971A6E}" destId="{BBCD7925-E9C0-4812-9B1F-026BA43966C6}" srcOrd="3" destOrd="0" parTransId="{5C98643A-71D0-49DE-9FF3-613979650DDF}" sibTransId="{9DAB9499-AA4B-4BB6-B760-7611968A2823}"/>
    <dgm:cxn modelId="{B96A9177-7C21-4540-AAEB-855728A89C14}" srcId="{0D86D84A-B974-49A0-A2BB-9049E6971A6E}" destId="{D2487D05-A464-422F-9DB7-B9109AFF9CD0}" srcOrd="2" destOrd="0" parTransId="{FFC83C62-ECAE-4A69-854A-57ADB7031A2F}" sibTransId="{746DACDE-1E26-4736-8802-C909EBCAED16}"/>
    <dgm:cxn modelId="{E4268772-C488-4A34-9242-58EB3C45B73A}" srcId="{0D86D84A-B974-49A0-A2BB-9049E6971A6E}" destId="{1B1B516A-3082-413B-9D2B-7A203F815B8D}" srcOrd="0" destOrd="0" parTransId="{6D9CE764-B1FA-49BF-A1BC-513DEC261BD6}" sibTransId="{9564D5A5-8A04-44BE-97A6-D222E91AA6A4}"/>
    <dgm:cxn modelId="{D5C3692F-B4D3-475F-A8C0-A09C5ACD8524}" type="presOf" srcId="{9564D5A5-8A04-44BE-97A6-D222E91AA6A4}" destId="{2D6161BD-75EF-4BC9-928A-BDB2DB170F19}" srcOrd="0" destOrd="0" presId="urn:microsoft.com/office/officeart/2005/8/layout/cycle5"/>
    <dgm:cxn modelId="{3F1688A5-97C6-477C-A9F1-886EDCE43496}" srcId="{0D86D84A-B974-49A0-A2BB-9049E6971A6E}" destId="{0D106450-D332-4D66-8AAE-B916AD861CC2}" srcOrd="1" destOrd="0" parTransId="{BDD7091D-623A-42DF-B993-680DFA2CAEEC}" sibTransId="{7E15B908-0D76-4FD9-9489-F461FA958E63}"/>
    <dgm:cxn modelId="{D5C31FCD-FE4C-4C01-B6AF-16E1D42EABDB}" type="presOf" srcId="{BBCD7925-E9C0-4812-9B1F-026BA43966C6}" destId="{D13DF723-876D-492F-B057-0A83456D845D}" srcOrd="0" destOrd="0" presId="urn:microsoft.com/office/officeart/2005/8/layout/cycle5"/>
    <dgm:cxn modelId="{5BD382E1-E36D-4105-AE4A-3BAED16BC209}" srcId="{0D86D84A-B974-49A0-A2BB-9049E6971A6E}" destId="{A73DD628-8ABD-4F6D-86D6-57766BC68656}" srcOrd="4" destOrd="0" parTransId="{2CFC2D23-0AD7-4394-B7C5-02102C16A86D}" sibTransId="{C09EF600-1C71-4BE1-BCAD-B78C0D6E5882}"/>
    <dgm:cxn modelId="{8983453D-7161-40DE-896F-2B2577C2DA0E}" type="presOf" srcId="{0D86D84A-B974-49A0-A2BB-9049E6971A6E}" destId="{80480EF7-8C30-4BB0-BC08-3275BD380A8E}" srcOrd="0" destOrd="0" presId="urn:microsoft.com/office/officeart/2005/8/layout/cycle5"/>
    <dgm:cxn modelId="{D52DD058-C1CA-4ABD-8F0D-9E50A4EC1A44}" type="presOf" srcId="{D2487D05-A464-422F-9DB7-B9109AFF9CD0}" destId="{E6204D06-2135-446F-9935-04E95AF71448}" srcOrd="0" destOrd="0" presId="urn:microsoft.com/office/officeart/2005/8/layout/cycle5"/>
    <dgm:cxn modelId="{E80B9FEC-5FF6-425E-89B4-6C86A46DCADC}" type="presOf" srcId="{746DACDE-1E26-4736-8802-C909EBCAED16}" destId="{E6EA50E9-85B5-4621-927C-2F9B7546EF3A}" srcOrd="0" destOrd="0" presId="urn:microsoft.com/office/officeart/2005/8/layout/cycle5"/>
    <dgm:cxn modelId="{2E5EAD30-0EC9-47DC-81A0-77CA80CA07F3}" type="presParOf" srcId="{80480EF7-8C30-4BB0-BC08-3275BD380A8E}" destId="{5D3FD976-14DE-4C04-997B-4682DB2CDE8A}" srcOrd="0" destOrd="0" presId="urn:microsoft.com/office/officeart/2005/8/layout/cycle5"/>
    <dgm:cxn modelId="{3DFDC41C-2B47-488C-8D81-0D3E3E259FC5}" type="presParOf" srcId="{80480EF7-8C30-4BB0-BC08-3275BD380A8E}" destId="{F3004C39-0FA2-498A-91AE-99DFBF598A3D}" srcOrd="1" destOrd="0" presId="urn:microsoft.com/office/officeart/2005/8/layout/cycle5"/>
    <dgm:cxn modelId="{FBC4A737-BF00-48A6-B6FA-B09CD41FDF6F}" type="presParOf" srcId="{80480EF7-8C30-4BB0-BC08-3275BD380A8E}" destId="{2D6161BD-75EF-4BC9-928A-BDB2DB170F19}" srcOrd="2" destOrd="0" presId="urn:microsoft.com/office/officeart/2005/8/layout/cycle5"/>
    <dgm:cxn modelId="{F95CCF9A-A84D-44F9-8883-ECC8EB810E94}" type="presParOf" srcId="{80480EF7-8C30-4BB0-BC08-3275BD380A8E}" destId="{D57ADB1D-AA70-4098-A7EF-F5D0694AE350}" srcOrd="3" destOrd="0" presId="urn:microsoft.com/office/officeart/2005/8/layout/cycle5"/>
    <dgm:cxn modelId="{97977A47-CA4D-47DC-96AC-318C1567BF0C}" type="presParOf" srcId="{80480EF7-8C30-4BB0-BC08-3275BD380A8E}" destId="{F462F02F-A44E-48A3-B92D-DD2A293DAD19}" srcOrd="4" destOrd="0" presId="urn:microsoft.com/office/officeart/2005/8/layout/cycle5"/>
    <dgm:cxn modelId="{6AD24380-569A-4332-9B77-5273EB6602B0}" type="presParOf" srcId="{80480EF7-8C30-4BB0-BC08-3275BD380A8E}" destId="{BE6A3D84-A9F6-492E-AC2D-3F1A3304BC38}" srcOrd="5" destOrd="0" presId="urn:microsoft.com/office/officeart/2005/8/layout/cycle5"/>
    <dgm:cxn modelId="{38F704CE-0776-42F8-B500-B34B50C4B4BA}" type="presParOf" srcId="{80480EF7-8C30-4BB0-BC08-3275BD380A8E}" destId="{E6204D06-2135-446F-9935-04E95AF71448}" srcOrd="6" destOrd="0" presId="urn:microsoft.com/office/officeart/2005/8/layout/cycle5"/>
    <dgm:cxn modelId="{DAAF2201-81F0-4B64-BC5C-D977F1A99EAD}" type="presParOf" srcId="{80480EF7-8C30-4BB0-BC08-3275BD380A8E}" destId="{780D6957-67BB-48B3-8032-4C953E26BD14}" srcOrd="7" destOrd="0" presId="urn:microsoft.com/office/officeart/2005/8/layout/cycle5"/>
    <dgm:cxn modelId="{5379243C-D843-47B9-8B79-AA64F500598D}" type="presParOf" srcId="{80480EF7-8C30-4BB0-BC08-3275BD380A8E}" destId="{E6EA50E9-85B5-4621-927C-2F9B7546EF3A}" srcOrd="8" destOrd="0" presId="urn:microsoft.com/office/officeart/2005/8/layout/cycle5"/>
    <dgm:cxn modelId="{7782D1FC-B449-49E0-9E51-2F12BC710B95}" type="presParOf" srcId="{80480EF7-8C30-4BB0-BC08-3275BD380A8E}" destId="{D13DF723-876D-492F-B057-0A83456D845D}" srcOrd="9" destOrd="0" presId="urn:microsoft.com/office/officeart/2005/8/layout/cycle5"/>
    <dgm:cxn modelId="{9D55557E-7C9E-4F2C-BACD-237D1E76D22E}" type="presParOf" srcId="{80480EF7-8C30-4BB0-BC08-3275BD380A8E}" destId="{6B69D6D2-4F4B-4DAD-A2CD-A80AA08484E7}" srcOrd="10" destOrd="0" presId="urn:microsoft.com/office/officeart/2005/8/layout/cycle5"/>
    <dgm:cxn modelId="{EAA823F0-9650-4777-A623-67BC75201889}" type="presParOf" srcId="{80480EF7-8C30-4BB0-BC08-3275BD380A8E}" destId="{2674AA63-D87C-4952-A347-751DAE8C36A6}" srcOrd="11" destOrd="0" presId="urn:microsoft.com/office/officeart/2005/8/layout/cycle5"/>
    <dgm:cxn modelId="{E0ABA915-789D-4BBD-9AFA-0AB531EBD046}" type="presParOf" srcId="{80480EF7-8C30-4BB0-BC08-3275BD380A8E}" destId="{DDCBC1BD-3746-40DA-B6F9-D4846D1EA7B3}" srcOrd="12" destOrd="0" presId="urn:microsoft.com/office/officeart/2005/8/layout/cycle5"/>
    <dgm:cxn modelId="{006CC017-0F64-4B4C-A4FC-4831F60689A6}" type="presParOf" srcId="{80480EF7-8C30-4BB0-BC08-3275BD380A8E}" destId="{FBBD3497-CCFB-467F-9AC9-B9B5483534FA}" srcOrd="13" destOrd="0" presId="urn:microsoft.com/office/officeart/2005/8/layout/cycle5"/>
    <dgm:cxn modelId="{BA58F8B7-37EE-4AE1-B76A-1D89ADAAAC70}" type="presParOf" srcId="{80480EF7-8C30-4BB0-BC08-3275BD380A8E}" destId="{29AE2B6B-CF90-4E97-A66D-AB4EEC572666}"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7319D-0624-42E5-9635-8E61E7941493}">
      <dsp:nvSpPr>
        <dsp:cNvPr id="0" name=""/>
        <dsp:cNvSpPr/>
      </dsp:nvSpPr>
      <dsp:spPr>
        <a:xfrm>
          <a:off x="4822" y="1529685"/>
          <a:ext cx="2108299" cy="1264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cs-CZ" sz="2300" kern="1200" dirty="0" smtClean="0"/>
            <a:t>Navrhnout</a:t>
          </a:r>
          <a:endParaRPr lang="cs-CZ" sz="2300" kern="1200" dirty="0"/>
        </a:p>
      </dsp:txBody>
      <dsp:txXfrm>
        <a:off x="41872" y="1566735"/>
        <a:ext cx="2034199" cy="1190879"/>
      </dsp:txXfrm>
    </dsp:sp>
    <dsp:sp modelId="{34CD95A2-72A4-4F74-BA06-2A35B95E6028}">
      <dsp:nvSpPr>
        <dsp:cNvPr id="0" name=""/>
        <dsp:cNvSpPr/>
      </dsp:nvSpPr>
      <dsp:spPr>
        <a:xfrm>
          <a:off x="2323951" y="1900745"/>
          <a:ext cx="446959" cy="522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cs-CZ" sz="1900" kern="1200"/>
        </a:p>
      </dsp:txBody>
      <dsp:txXfrm>
        <a:off x="2323951" y="2005317"/>
        <a:ext cx="312871" cy="313714"/>
      </dsp:txXfrm>
    </dsp:sp>
    <dsp:sp modelId="{CF173453-F881-450D-82A5-9C51EF234041}">
      <dsp:nvSpPr>
        <dsp:cNvPr id="0" name=""/>
        <dsp:cNvSpPr/>
      </dsp:nvSpPr>
      <dsp:spPr>
        <a:xfrm>
          <a:off x="2956440" y="1529685"/>
          <a:ext cx="2108299" cy="1264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cs-CZ" sz="2300" kern="1200" dirty="0" smtClean="0"/>
            <a:t>Implementovat</a:t>
          </a:r>
          <a:endParaRPr lang="cs-CZ" sz="2300" kern="1200" dirty="0"/>
        </a:p>
      </dsp:txBody>
      <dsp:txXfrm>
        <a:off x="2993490" y="1566735"/>
        <a:ext cx="2034199" cy="1190879"/>
      </dsp:txXfrm>
    </dsp:sp>
    <dsp:sp modelId="{99275A0F-69B9-4FC2-82F5-962A735E7064}">
      <dsp:nvSpPr>
        <dsp:cNvPr id="0" name=""/>
        <dsp:cNvSpPr/>
      </dsp:nvSpPr>
      <dsp:spPr>
        <a:xfrm>
          <a:off x="5275570" y="1900745"/>
          <a:ext cx="446959" cy="522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cs-CZ" sz="1900" kern="1200"/>
        </a:p>
      </dsp:txBody>
      <dsp:txXfrm>
        <a:off x="5275570" y="2005317"/>
        <a:ext cx="312871" cy="313714"/>
      </dsp:txXfrm>
    </dsp:sp>
    <dsp:sp modelId="{D35EE819-E128-43A3-9863-0D9581FBB13D}">
      <dsp:nvSpPr>
        <dsp:cNvPr id="0" name=""/>
        <dsp:cNvSpPr/>
      </dsp:nvSpPr>
      <dsp:spPr>
        <a:xfrm>
          <a:off x="5908059" y="1529685"/>
          <a:ext cx="2108299" cy="1264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cs-CZ" sz="2300" kern="1200" dirty="0" smtClean="0"/>
            <a:t>Otestovat</a:t>
          </a:r>
          <a:endParaRPr lang="cs-CZ" sz="2300" kern="1200" dirty="0"/>
        </a:p>
      </dsp:txBody>
      <dsp:txXfrm>
        <a:off x="5945109" y="1566735"/>
        <a:ext cx="2034199" cy="1190879"/>
      </dsp:txXfrm>
    </dsp:sp>
    <dsp:sp modelId="{4A8E331C-881B-4C7C-AFEA-FE4F9A7BE04D}">
      <dsp:nvSpPr>
        <dsp:cNvPr id="0" name=""/>
        <dsp:cNvSpPr/>
      </dsp:nvSpPr>
      <dsp:spPr>
        <a:xfrm>
          <a:off x="8227188" y="1900745"/>
          <a:ext cx="446959" cy="5228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cs-CZ" sz="1900" kern="1200"/>
        </a:p>
      </dsp:txBody>
      <dsp:txXfrm>
        <a:off x="8227188" y="2005317"/>
        <a:ext cx="312871" cy="313714"/>
      </dsp:txXfrm>
    </dsp:sp>
    <dsp:sp modelId="{C3035F39-9211-4F5D-8F9D-6F8B73416BC3}">
      <dsp:nvSpPr>
        <dsp:cNvPr id="0" name=""/>
        <dsp:cNvSpPr/>
      </dsp:nvSpPr>
      <dsp:spPr>
        <a:xfrm>
          <a:off x="8859678" y="1529685"/>
          <a:ext cx="2108299" cy="1264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cs-CZ" sz="2300" kern="1200" dirty="0" smtClean="0"/>
            <a:t>Opravit</a:t>
          </a:r>
          <a:endParaRPr lang="cs-CZ" sz="2300" kern="1200" dirty="0"/>
        </a:p>
      </dsp:txBody>
      <dsp:txXfrm>
        <a:off x="8896728" y="1566735"/>
        <a:ext cx="2034199" cy="1190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10/29/2016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10/29/2016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baseline="0" dirty="0" smtClean="0"/>
              <a:t>Jednotky se testují izolovaně, nezávisle jedna na druhé – mockování.</a:t>
            </a:r>
          </a:p>
          <a:p>
            <a:endParaRPr lang="cs-CZ"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53482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Kdo</a:t>
            </a:r>
            <a:r>
              <a:rPr lang="cs-CZ" baseline="0" dirty="0" smtClean="0"/>
              <a:t> někdy psal program tímto způsobem?</a:t>
            </a:r>
          </a:p>
          <a:p>
            <a:endParaRPr lang="cs-CZ" baseline="0" dirty="0" smtClean="0"/>
          </a:p>
          <a:p>
            <a:r>
              <a:rPr lang="cs-CZ" baseline="0" dirty="0" smtClean="0"/>
              <a:t>Tímto způsobem se vyvíjel software do . Každá z fází mohla trvat měsíce a obzvlášť testování se mohlo protáhnout a trvat déle, než bylo předem naplánováno.</a:t>
            </a:r>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76103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baseline="0" dirty="0" smtClean="0"/>
              <a:t>Mimo jiné proto, že opravováním nalezených chyb se vytvářely další - tomu se říká regresní bugy. Regresní testování bylo velmi pomalé, protože je třeba otestovat celý program po každé změně a testování bylo především manuální, což mimo jiné znamená, že bylo často nedůkladné a pomalé.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cs-CZ" baseline="0" dirty="0" smtClean="0"/>
              <a:t>Pokusem o řešení tohoto problému bylo vylepšit fázi navrhu natolik, aby se po implementaci vyskytlo minimální množství chyb (tzv. waterfall model). To se ale ukázalo jako téměř nemožné. Následníkem waterfall modelu je tzv. agilní metodologie.</a:t>
            </a:r>
          </a:p>
          <a:p>
            <a:endParaRPr lang="cs-CZ"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292323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baseline="0" dirty="0" smtClean="0"/>
              <a:t>Testy řízený vývoj v podstatě znamená, že fáze návrhu a testování splynou. Co to znamená v praxi?</a:t>
            </a:r>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410930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Ad.1:</a:t>
            </a:r>
            <a:r>
              <a:rPr lang="cs-CZ" baseline="0" dirty="0" smtClean="0"/>
              <a:t> A je jí tedy mnohem levnější opravit – čím později se na chyba objeví, tím obtížnější je jí opravit (protože nový kód se může spoléhat na chybu). Navíc testy mohou běžet paralelně</a:t>
            </a:r>
            <a:endParaRPr lang="cs-CZ"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45770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smtClean="0"/>
              <a:t>U prikladu zminit:</a:t>
            </a:r>
          </a:p>
          <a:p>
            <a:r>
              <a:rPr lang="cs-CZ" dirty="0" smtClean="0"/>
              <a:t>Test suites</a:t>
            </a:r>
          </a:p>
          <a:p>
            <a:pPr lvl="1"/>
            <a:r>
              <a:rPr lang="cs-CZ" dirty="0" smtClean="0">
                <a:effectLst/>
              </a:rPr>
              <a:t>shlukuji testy podle jejich ucelu - smoke tests, stress tests, casove narocne testy testy, testy, ktere v posledni verzi neprosly</a:t>
            </a:r>
          </a:p>
          <a:p>
            <a:r>
              <a:rPr lang="cs-CZ" dirty="0" smtClean="0"/>
              <a:t>Oracles</a:t>
            </a:r>
          </a:p>
          <a:p>
            <a:pPr lvl="1"/>
            <a:r>
              <a:rPr lang="cs-CZ" dirty="0" smtClean="0">
                <a:effectLst/>
              </a:rPr>
              <a:t>Weak, medium, strong</a:t>
            </a:r>
          </a:p>
          <a:p>
            <a:pPr lvl="1"/>
            <a:r>
              <a:rPr lang="cs-CZ" dirty="0" smtClean="0">
                <a:effectLst/>
              </a:rPr>
              <a:t>Mozne zpusoby poznani toho, ze test selhal</a:t>
            </a:r>
          </a:p>
          <a:p>
            <a:r>
              <a:rPr lang="cs-CZ" dirty="0" smtClean="0"/>
              <a:t>Snazime se nalezt konecnou mnozinu trid ekvivalence na prostoru vsech moznych vstupu progrmamu</a:t>
            </a:r>
            <a:endParaRPr lang="en-US" dirty="0" smtClean="0"/>
          </a:p>
          <a:p>
            <a:r>
              <a:rPr lang="en-US" dirty="0" smtClean="0"/>
              <a:t>Junit </a:t>
            </a:r>
            <a:r>
              <a:rPr lang="en-US" dirty="0" err="1" smtClean="0"/>
              <a:t>integrovatelny</a:t>
            </a:r>
            <a:r>
              <a:rPr lang="en-US" baseline="0" dirty="0" smtClean="0"/>
              <a:t> s </a:t>
            </a:r>
            <a:r>
              <a:rPr lang="en-US" baseline="0" dirty="0" err="1" smtClean="0"/>
              <a:t>Gradle</a:t>
            </a:r>
            <a:r>
              <a:rPr lang="en-US" baseline="0" dirty="0" smtClean="0"/>
              <a:t> </a:t>
            </a:r>
            <a:r>
              <a:rPr lang="en-US" baseline="0" dirty="0" err="1" smtClean="0"/>
              <a:t>i</a:t>
            </a:r>
            <a:r>
              <a:rPr lang="en-US" baseline="0" dirty="0" smtClean="0"/>
              <a:t> Maven</a:t>
            </a:r>
          </a:p>
          <a:p>
            <a:r>
              <a:rPr lang="en-US" baseline="0" dirty="0" smtClean="0"/>
              <a:t>Suites a Categories</a:t>
            </a:r>
          </a:p>
          <a:p>
            <a:r>
              <a:rPr lang="en-US" baseline="0" dirty="0" err="1" smtClean="0"/>
              <a:t>Chceme</a:t>
            </a:r>
            <a:r>
              <a:rPr lang="en-US" baseline="0" dirty="0" smtClean="0"/>
              <a:t> </a:t>
            </a:r>
            <a:r>
              <a:rPr lang="en-US" baseline="0" dirty="0" err="1" smtClean="0"/>
              <a:t>mluvit</a:t>
            </a:r>
            <a:r>
              <a:rPr lang="en-US" baseline="0" dirty="0" smtClean="0"/>
              <a:t> o Rules </a:t>
            </a:r>
            <a:r>
              <a:rPr lang="en-US" baseline="0" dirty="0" err="1" smtClean="0"/>
              <a:t>nebo</a:t>
            </a:r>
            <a:r>
              <a:rPr lang="en-US" baseline="0" dirty="0" smtClean="0"/>
              <a:t> </a:t>
            </a:r>
            <a:r>
              <a:rPr lang="en-US" baseline="0" dirty="0" err="1" smtClean="0"/>
              <a:t>Mockito</a:t>
            </a:r>
            <a:r>
              <a:rPr lang="en-US" baseline="0" dirty="0" smtClean="0"/>
              <a:t>?</a:t>
            </a:r>
            <a:endParaRPr lang="cs-CZ" dirty="0" smtClean="0"/>
          </a:p>
          <a:p>
            <a:endParaRPr lang="cs-CZ"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297289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10/29/2016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10/29/2016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10/29/2016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10/29/2016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Miroslav </a:t>
            </a:r>
            <a:r>
              <a:rPr lang="en-US" dirty="0" err="1" smtClean="0"/>
              <a:t>Ko</a:t>
            </a:r>
            <a:r>
              <a:rPr lang="cs-CZ" dirty="0" smtClean="0"/>
              <a:t>vář</a:t>
            </a:r>
          </a:p>
          <a:p>
            <a:r>
              <a:rPr lang="cs-CZ" dirty="0" smtClean="0"/>
              <a:t>Čeněk Škarda</a:t>
            </a:r>
            <a:endParaRPr lang="en-US" dirty="0"/>
          </a:p>
        </p:txBody>
      </p:sp>
      <p:sp>
        <p:nvSpPr>
          <p:cNvPr id="2" name="Title 1"/>
          <p:cNvSpPr>
            <a:spLocks noGrp="1"/>
          </p:cNvSpPr>
          <p:nvPr>
            <p:ph type="ctrTitle"/>
          </p:nvPr>
        </p:nvSpPr>
        <p:spPr/>
        <p:txBody>
          <a:bodyPr/>
          <a:lstStyle/>
          <a:p>
            <a:r>
              <a:rPr lang="cs-CZ" dirty="0" smtClean="0"/>
              <a:t>Jednotkové testy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cs-CZ" dirty="0" smtClean="0"/>
              <a:t>Regresní testování je velmi rychlé a jednoduché, chyby se objeví ihned po uvedení</a:t>
            </a:r>
          </a:p>
          <a:p>
            <a:r>
              <a:rPr lang="cs-CZ" dirty="0" smtClean="0"/>
              <a:t>Je jednoduší zjistit, jestli změna existujícího kódu změnila chování programu</a:t>
            </a:r>
          </a:p>
          <a:p>
            <a:r>
              <a:rPr lang="cs-CZ" dirty="0"/>
              <a:t>Nutí vývojáře přemýšlet o funkcionalitě dříve než o implementaci (je prvním uživatelem svého programu</a:t>
            </a:r>
            <a:r>
              <a:rPr lang="cs-CZ" dirty="0" smtClean="0"/>
              <a:t>)</a:t>
            </a:r>
          </a:p>
          <a:p>
            <a:r>
              <a:rPr lang="cs-CZ" dirty="0" smtClean="0"/>
              <a:t>Funkce mají dobře definované chování – testy mohou sloužit jako automaticky generovaná dokumentace nebo uživatelská příručka</a:t>
            </a:r>
          </a:p>
          <a:p>
            <a:r>
              <a:rPr lang="cs-CZ" dirty="0"/>
              <a:t>Testování funkce může poučit o jejím chování</a:t>
            </a:r>
          </a:p>
          <a:p>
            <a:endParaRPr lang="cs-CZ" dirty="0" smtClean="0"/>
          </a:p>
          <a:p>
            <a:endParaRPr lang="cs-CZ" dirty="0"/>
          </a:p>
        </p:txBody>
      </p:sp>
      <p:sp>
        <p:nvSpPr>
          <p:cNvPr id="3" name="Title 2"/>
          <p:cNvSpPr>
            <a:spLocks noGrp="1"/>
          </p:cNvSpPr>
          <p:nvPr>
            <p:ph type="title"/>
          </p:nvPr>
        </p:nvSpPr>
        <p:spPr/>
        <p:txBody>
          <a:bodyPr/>
          <a:lstStyle/>
          <a:p>
            <a:r>
              <a:rPr lang="en-US" dirty="0" smtClean="0"/>
              <a:t>V</a:t>
            </a:r>
            <a:r>
              <a:rPr lang="cs-CZ" dirty="0" smtClean="0"/>
              <a:t>ýhody jednotkových testů</a:t>
            </a:r>
            <a:endParaRPr lang="cs-CZ" dirty="0"/>
          </a:p>
        </p:txBody>
      </p:sp>
    </p:spTree>
    <p:extLst>
      <p:ext uri="{BB962C8B-B14F-4D97-AF65-F5344CB8AC3E}">
        <p14:creationId xmlns:p14="http://schemas.microsoft.com/office/powerpoint/2010/main" val="209019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cs-CZ" dirty="0"/>
          </a:p>
        </p:txBody>
      </p:sp>
      <p:sp>
        <p:nvSpPr>
          <p:cNvPr id="3" name="Title 2"/>
          <p:cNvSpPr>
            <a:spLocks noGrp="1"/>
          </p:cNvSpPr>
          <p:nvPr>
            <p:ph type="title"/>
          </p:nvPr>
        </p:nvSpPr>
        <p:spPr/>
        <p:txBody>
          <a:bodyPr/>
          <a:lstStyle/>
          <a:p>
            <a:r>
              <a:rPr lang="cs-CZ" dirty="0" smtClean="0"/>
              <a:t>Příklad v Javě – JUnit a Mockito</a:t>
            </a:r>
            <a:endParaRPr lang="cs-CZ" dirty="0"/>
          </a:p>
        </p:txBody>
      </p:sp>
    </p:spTree>
    <p:extLst>
      <p:ext uri="{BB962C8B-B14F-4D97-AF65-F5344CB8AC3E}">
        <p14:creationId xmlns:p14="http://schemas.microsoft.com/office/powerpoint/2010/main" val="12501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Introduce the subject of the presentation.</a:t>
            </a:r>
          </a:p>
          <a:p>
            <a:r>
              <a:rPr lang="en-US" dirty="0" smtClean="0"/>
              <a:t>State how presentation will benefit audience.</a:t>
            </a:r>
          </a:p>
          <a:p>
            <a:r>
              <a:rPr lang="en-US" dirty="0" smtClean="0"/>
              <a:t>State presenter’s level of expertise in subject.</a:t>
            </a:r>
          </a:p>
          <a:p>
            <a:r>
              <a:rPr lang="en-US" dirty="0" smtClean="0"/>
              <a:t>Tip: Click and scroll in the notes pane below to see more instructions, or to add your own speaker notes.</a:t>
            </a:r>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cs-CZ" dirty="0" smtClean="0"/>
              <a:t>Historie testování</a:t>
            </a:r>
            <a:endParaRPr lang="en-US" dirty="0" smtClean="0"/>
          </a:p>
          <a:p>
            <a:pPr lvl="1"/>
            <a:r>
              <a:rPr lang="en-US" dirty="0" smtClean="0"/>
              <a:t>Provide brief description, if desired.</a:t>
            </a:r>
          </a:p>
          <a:p>
            <a:r>
              <a:rPr lang="cs-CZ" dirty="0" smtClean="0"/>
              <a:t>Způsoby testování</a:t>
            </a:r>
            <a:endParaRPr lang="en-US" dirty="0" smtClean="0"/>
          </a:p>
          <a:p>
            <a:pPr lvl="1"/>
            <a:r>
              <a:rPr lang="en-US" dirty="0" smtClean="0"/>
              <a:t>Provide brief description, if desired.</a:t>
            </a:r>
          </a:p>
          <a:p>
            <a:r>
              <a:rPr lang="cs-CZ" dirty="0" smtClean="0"/>
              <a:t>Výhody </a:t>
            </a:r>
            <a:endParaRPr lang="en-US" dirty="0" smtClean="0"/>
          </a:p>
          <a:p>
            <a:pPr lvl="1"/>
            <a:r>
              <a:rPr lang="en-US" dirty="0" smtClean="0"/>
              <a:t>Provide brief description, if desired.</a:t>
            </a:r>
          </a:p>
          <a:p>
            <a:endParaRPr lang="en-US" dirty="0"/>
          </a:p>
        </p:txBody>
      </p:sp>
      <p:sp>
        <p:nvSpPr>
          <p:cNvPr id="2" name="Title 1"/>
          <p:cNvSpPr>
            <a:spLocks noGrp="1"/>
          </p:cNvSpPr>
          <p:nvPr>
            <p:ph type="title"/>
          </p:nvPr>
        </p:nvSpPr>
        <p:spPr/>
        <p:txBody>
          <a:bodyPr/>
          <a:lstStyle/>
          <a:p>
            <a:r>
              <a:rPr lang="cs-CZ" dirty="0" smtClean="0"/>
              <a:t>Obsah prezentace</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cs-CZ" dirty="0" smtClean="0"/>
              <a:t>Součást procesu testování software</a:t>
            </a:r>
          </a:p>
          <a:p>
            <a:r>
              <a:rPr lang="cs-CZ" dirty="0" smtClean="0"/>
              <a:t>Jsou navrhovány, psány a spouštěny vývojáři</a:t>
            </a:r>
          </a:p>
          <a:p>
            <a:r>
              <a:rPr lang="cs-CZ" dirty="0" smtClean="0"/>
              <a:t>Ověřují správnost a úplnost chování nejmenších jednotek programu</a:t>
            </a:r>
          </a:p>
          <a:p>
            <a:r>
              <a:rPr lang="cs-CZ" dirty="0" smtClean="0"/>
              <a:t>Účelem je tyto jednotky testovat nezávisle jednu na druhé a tak usnadnit lokalizaci chyb</a:t>
            </a:r>
            <a:endParaRPr lang="cs-CZ" dirty="0"/>
          </a:p>
        </p:txBody>
      </p:sp>
      <p:sp>
        <p:nvSpPr>
          <p:cNvPr id="3" name="Title 2"/>
          <p:cNvSpPr>
            <a:spLocks noGrp="1"/>
          </p:cNvSpPr>
          <p:nvPr>
            <p:ph type="title"/>
          </p:nvPr>
        </p:nvSpPr>
        <p:spPr/>
        <p:txBody>
          <a:bodyPr/>
          <a:lstStyle/>
          <a:p>
            <a:r>
              <a:rPr lang="cs-CZ" dirty="0" smtClean="0"/>
              <a:t>Co jsou jednotkové testy</a:t>
            </a:r>
            <a:endParaRPr lang="cs-CZ" dirty="0"/>
          </a:p>
        </p:txBody>
      </p:sp>
    </p:spTree>
    <p:extLst>
      <p:ext uri="{BB962C8B-B14F-4D97-AF65-F5344CB8AC3E}">
        <p14:creationId xmlns:p14="http://schemas.microsoft.com/office/powerpoint/2010/main" val="1752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43523780"/>
              </p:ext>
            </p:extLst>
          </p:nvPr>
        </p:nvGraphicFramePr>
        <p:xfrm>
          <a:off x="609600" y="2249488"/>
          <a:ext cx="10972800" cy="4324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cs-CZ" dirty="0" smtClean="0"/>
              <a:t>Schéma tradičního vývoje software</a:t>
            </a:r>
            <a:endParaRPr lang="cs-CZ" dirty="0"/>
          </a:p>
        </p:txBody>
      </p:sp>
    </p:spTree>
    <p:extLst>
      <p:ext uri="{BB962C8B-B14F-4D97-AF65-F5344CB8AC3E}">
        <p14:creationId xmlns:p14="http://schemas.microsoft.com/office/powerpoint/2010/main" val="328924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cs-CZ" dirty="0" smtClean="0"/>
              <a:t>Testuje se systém jako celek</a:t>
            </a:r>
          </a:p>
          <a:p>
            <a:r>
              <a:rPr lang="cs-CZ" dirty="0" smtClean="0"/>
              <a:t>Chyby se odhalí dlouho po uvedení, pokud vůbec</a:t>
            </a:r>
          </a:p>
          <a:p>
            <a:r>
              <a:rPr lang="cs-CZ" dirty="0" smtClean="0"/>
              <a:t>Chyby se těžko hledají a opravují</a:t>
            </a:r>
          </a:p>
          <a:p>
            <a:r>
              <a:rPr lang="cs-CZ" dirty="0" smtClean="0"/>
              <a:t>Testy jsou manuální, pomalé, těžko opakovatelné</a:t>
            </a:r>
          </a:p>
          <a:p>
            <a:endParaRPr lang="cs-CZ" dirty="0"/>
          </a:p>
        </p:txBody>
      </p:sp>
      <p:sp>
        <p:nvSpPr>
          <p:cNvPr id="3" name="Title 2"/>
          <p:cNvSpPr>
            <a:spLocks noGrp="1"/>
          </p:cNvSpPr>
          <p:nvPr>
            <p:ph type="title"/>
          </p:nvPr>
        </p:nvSpPr>
        <p:spPr/>
        <p:txBody>
          <a:bodyPr/>
          <a:lstStyle/>
          <a:p>
            <a:r>
              <a:rPr lang="cs-CZ" dirty="0" smtClean="0"/>
              <a:t>Tradiční testování</a:t>
            </a:r>
            <a:endParaRPr lang="cs-CZ" dirty="0"/>
          </a:p>
        </p:txBody>
      </p:sp>
    </p:spTree>
    <p:extLst>
      <p:ext uri="{BB962C8B-B14F-4D97-AF65-F5344CB8AC3E}">
        <p14:creationId xmlns:p14="http://schemas.microsoft.com/office/powerpoint/2010/main" val="151948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249424"/>
            <a:ext cx="6564923" cy="2304991"/>
          </a:xfrm>
        </p:spPr>
        <p:txBody>
          <a:bodyPr/>
          <a:lstStyle/>
          <a:p>
            <a:r>
              <a:rPr lang="cs-CZ" dirty="0" smtClean="0"/>
              <a:t>Je obtížnější provést regresní testování</a:t>
            </a:r>
          </a:p>
          <a:p>
            <a:r>
              <a:rPr lang="cs-CZ" dirty="0" smtClean="0"/>
              <a:t>Je obtížnější je nalézt příčiny chyb a otestovat je</a:t>
            </a:r>
          </a:p>
          <a:p>
            <a:r>
              <a:rPr lang="cs-CZ" dirty="0" smtClean="0"/>
              <a:t>Je program náchylnější k chybovému chování při malé změně</a:t>
            </a:r>
          </a:p>
          <a:p>
            <a:endParaRPr lang="cs-CZ" dirty="0" smtClean="0"/>
          </a:p>
          <a:p>
            <a:endParaRPr lang="cs-CZ" dirty="0"/>
          </a:p>
        </p:txBody>
      </p:sp>
      <p:sp>
        <p:nvSpPr>
          <p:cNvPr id="3" name="Title 2"/>
          <p:cNvSpPr>
            <a:spLocks noGrp="1"/>
          </p:cNvSpPr>
          <p:nvPr>
            <p:ph type="title"/>
          </p:nvPr>
        </p:nvSpPr>
        <p:spPr/>
        <p:txBody>
          <a:bodyPr/>
          <a:lstStyle/>
          <a:p>
            <a:r>
              <a:rPr lang="cs-CZ" dirty="0" smtClean="0"/>
              <a:t>S rostoucí entropií projektu:</a:t>
            </a:r>
            <a:endParaRPr lang="cs-CZ"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262" y="2249424"/>
            <a:ext cx="5017477" cy="3183130"/>
          </a:xfrm>
          <a:prstGeom prst="rect">
            <a:avLst/>
          </a:prstGeom>
        </p:spPr>
      </p:pic>
      <p:sp>
        <p:nvSpPr>
          <p:cNvPr id="6" name="Right Arrow 5"/>
          <p:cNvSpPr/>
          <p:nvPr/>
        </p:nvSpPr>
        <p:spPr>
          <a:xfrm>
            <a:off x="609600" y="4790715"/>
            <a:ext cx="1412630" cy="90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Content Placeholder 1"/>
          <p:cNvSpPr txBox="1">
            <a:spLocks/>
          </p:cNvSpPr>
          <p:nvPr/>
        </p:nvSpPr>
        <p:spPr>
          <a:xfrm>
            <a:off x="2022230" y="4747846"/>
            <a:ext cx="3824655" cy="99243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cs-CZ" dirty="0" smtClean="0"/>
              <a:t>Agilní metodologie</a:t>
            </a:r>
          </a:p>
          <a:p>
            <a:pPr marL="109728" indent="0">
              <a:buNone/>
            </a:pPr>
            <a:r>
              <a:rPr lang="cs-CZ" dirty="0" smtClean="0"/>
              <a:t>Testy řízený vývoj</a:t>
            </a:r>
            <a:endParaRPr lang="cs-CZ" dirty="0"/>
          </a:p>
        </p:txBody>
      </p:sp>
    </p:spTree>
    <p:extLst>
      <p:ext uri="{BB962C8B-B14F-4D97-AF65-F5344CB8AC3E}">
        <p14:creationId xmlns:p14="http://schemas.microsoft.com/office/powerpoint/2010/main" val="51174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74153041"/>
              </p:ext>
            </p:extLst>
          </p:nvPr>
        </p:nvGraphicFramePr>
        <p:xfrm>
          <a:off x="609600" y="4097214"/>
          <a:ext cx="10972800" cy="2476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609600" y="3445123"/>
            <a:ext cx="10972800" cy="910008"/>
          </a:xfrm>
        </p:spPr>
        <p:txBody>
          <a:bodyPr/>
          <a:lstStyle/>
          <a:p>
            <a:r>
              <a:rPr lang="cs-CZ" dirty="0" smtClean="0"/>
              <a:t>Testy řízený vývoj</a:t>
            </a:r>
            <a:endParaRPr lang="cs-CZ" dirty="0"/>
          </a:p>
        </p:txBody>
      </p:sp>
      <p:sp>
        <p:nvSpPr>
          <p:cNvPr id="5" name="Title 2"/>
          <p:cNvSpPr txBox="1">
            <a:spLocks/>
          </p:cNvSpPr>
          <p:nvPr/>
        </p:nvSpPr>
        <p:spPr>
          <a:xfrm>
            <a:off x="548054" y="773723"/>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cs-CZ" smtClean="0"/>
              <a:t>Tradiční schéma vývoje software</a:t>
            </a:r>
            <a:endParaRPr lang="cs-CZ" dirty="0"/>
          </a:p>
        </p:txBody>
      </p:sp>
      <p:graphicFrame>
        <p:nvGraphicFramePr>
          <p:cNvPr id="6" name="Content Placeholder 3"/>
          <p:cNvGraphicFramePr>
            <a:graphicFrameLocks/>
          </p:cNvGraphicFramePr>
          <p:nvPr>
            <p:extLst>
              <p:ext uri="{D42A27DB-BD31-4B8C-83A1-F6EECF244321}">
                <p14:modId xmlns:p14="http://schemas.microsoft.com/office/powerpoint/2010/main" val="75166046"/>
              </p:ext>
            </p:extLst>
          </p:nvPr>
        </p:nvGraphicFramePr>
        <p:xfrm>
          <a:off x="574432" y="1626580"/>
          <a:ext cx="10972800" cy="17108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3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65660291"/>
              </p:ext>
            </p:extLst>
          </p:nvPr>
        </p:nvGraphicFramePr>
        <p:xfrm>
          <a:off x="609600" y="1028700"/>
          <a:ext cx="10972800" cy="554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54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623</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Wingdings 2</vt:lpstr>
      <vt:lpstr>Training presentation</vt:lpstr>
      <vt:lpstr>Jednotkové testy</vt:lpstr>
      <vt:lpstr>Introduction</vt:lpstr>
      <vt:lpstr>Obsah prezentace</vt:lpstr>
      <vt:lpstr>Co jsou jednotkové testy</vt:lpstr>
      <vt:lpstr>Schéma tradičního vývoje software</vt:lpstr>
      <vt:lpstr>Tradiční testování</vt:lpstr>
      <vt:lpstr>S rostoucí entropií projektu:</vt:lpstr>
      <vt:lpstr>Testy řízený vývoj</vt:lpstr>
      <vt:lpstr>PowerPoint Presentation</vt:lpstr>
      <vt:lpstr>Výhody jednotkových testů</vt:lpstr>
      <vt:lpstr>Příklad v Javě – JUnit a Mockito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2016-10-22T07:18:46Z</dcterms:created>
  <dcterms:modified xsi:type="dcterms:W3CDTF">2016-10-30T20:09:56Z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