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ppt/tags/tag19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9" r:id="rId2"/>
    <p:sldId id="289" r:id="rId3"/>
    <p:sldId id="306" r:id="rId4"/>
    <p:sldId id="311" r:id="rId5"/>
    <p:sldId id="312" r:id="rId6"/>
    <p:sldId id="313" r:id="rId7"/>
    <p:sldId id="307" r:id="rId8"/>
    <p:sldId id="332" r:id="rId9"/>
    <p:sldId id="333" r:id="rId10"/>
    <p:sldId id="334" r:id="rId11"/>
    <p:sldId id="315" r:id="rId12"/>
    <p:sldId id="316" r:id="rId13"/>
    <p:sldId id="335" r:id="rId14"/>
    <p:sldId id="314" r:id="rId15"/>
    <p:sldId id="317" r:id="rId16"/>
    <p:sldId id="336" r:id="rId17"/>
    <p:sldId id="318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79CC93D-E52E-4D84-901B-11D7331DD495}">
          <p14:sldIdLst>
            <p14:sldId id="259"/>
            <p14:sldId id="289"/>
            <p14:sldId id="306"/>
            <p14:sldId id="311"/>
            <p14:sldId id="312"/>
            <p14:sldId id="313"/>
            <p14:sldId id="307"/>
            <p14:sldId id="332"/>
            <p14:sldId id="333"/>
            <p14:sldId id="334"/>
            <p14:sldId id="315"/>
            <p14:sldId id="316"/>
            <p14:sldId id="335"/>
            <p14:sldId id="314"/>
            <p14:sldId id="317"/>
            <p14:sldId id="336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84014" autoAdjust="0"/>
  </p:normalViewPr>
  <p:slideViewPr>
    <p:cSldViewPr>
      <p:cViewPr varScale="1">
        <p:scale>
          <a:sx n="93" d="100"/>
          <a:sy n="93" d="100"/>
        </p:scale>
        <p:origin x="2184" y="-22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D83FDC75-7F73-4A4A-A77C-09AADF00E0EA}" type="datetimeFigureOut">
              <a:rPr lang="ru-RU" smtClean="0"/>
              <a:pPr/>
              <a:t>16.02.2022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459226BF-1F13-42D3-80DC-373E7ADD1EB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9868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48AEF76B-3757-4A0B-AF93-28494465C1DD}" type="datetimeFigureOut">
              <a:rPr lang="ru-RU"/>
              <a:pPr/>
              <a:t>16.02.2022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75693FD4-8F83-4EF7-AC3F-0DC0388986B0}" type="slidenum">
              <a:rPr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615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r>
              <a:rPr lang="ru-RU" dirty="0"/>
              <a:t>Этот шаблон можно использовать как начальный файл для представления учебных материалов группе слушателей.</a:t>
            </a:r>
          </a:p>
          <a:p>
            <a:endParaRPr lang="ru-RU" dirty="0"/>
          </a:p>
          <a:p>
            <a:pPr lvl="0"/>
            <a:r>
              <a:rPr lang="ru-RU" sz="1200" b="1" dirty="0"/>
              <a:t>Разделы</a:t>
            </a:r>
            <a:endParaRPr lang="ru-RU" sz="1200" b="0" dirty="0"/>
          </a:p>
          <a:p>
            <a:pPr lvl="0"/>
            <a:r>
              <a:rPr lang="ru-RU" sz="1200" b="0" dirty="0"/>
              <a:t>Для добавления разделов щелкните слайд правой кнопкой мыши.</a:t>
            </a:r>
            <a:r>
              <a:rPr lang="ru-RU" sz="1200" b="0" baseline="0" dirty="0"/>
              <a:t> Разделы позволяют упорядочить слайды и организовать совместную работу нескольких авторов.</a:t>
            </a:r>
            <a:endParaRPr lang="ru-RU" sz="1200" b="0" dirty="0"/>
          </a:p>
          <a:p>
            <a:pPr lvl="0"/>
            <a:endParaRPr lang="ru-RU" sz="1200" b="1" dirty="0"/>
          </a:p>
          <a:p>
            <a:pPr lvl="0"/>
            <a:r>
              <a:rPr lang="ru-RU" sz="1200" b="1" dirty="0"/>
              <a:t>Заметки</a:t>
            </a:r>
          </a:p>
          <a:p>
            <a:pPr lvl="0"/>
            <a:r>
              <a:rPr lang="ru-RU" sz="1200" dirty="0"/>
              <a:t>Используйте раздел заметок для размещения заметок докладчика или дополнительных сведений для аудитории.</a:t>
            </a:r>
            <a:r>
              <a:rPr lang="ru-RU" sz="1200" baseline="0" dirty="0"/>
              <a:t> Во время воспроизведения презентации эти заметки отображаются в представлении презентации. </a:t>
            </a:r>
          </a:p>
          <a:p>
            <a:pPr lvl="0">
              <a:buFontTx/>
              <a:buNone/>
            </a:pPr>
            <a:r>
              <a:rPr lang="ru-RU" sz="1200" dirty="0"/>
              <a:t>Обращайте внимание на размер шрифта (важно обеспечить различимость при ослабленном зрении, видеосъемке и чтении с экрана)</a:t>
            </a:r>
          </a:p>
          <a:p>
            <a:pPr lvl="0"/>
            <a:endParaRPr lang="ru-RU" sz="1200" dirty="0"/>
          </a:p>
          <a:p>
            <a:pPr lvl="0">
              <a:buFontTx/>
              <a:buNone/>
            </a:pPr>
            <a:r>
              <a:rPr lang="ru-RU" sz="1200" b="1" dirty="0"/>
              <a:t>Сочетаемые цвета </a:t>
            </a:r>
          </a:p>
          <a:p>
            <a:pPr lvl="0">
              <a:buFontTx/>
              <a:buNone/>
            </a:pPr>
            <a:r>
              <a:rPr lang="ru-RU" sz="1200" dirty="0"/>
              <a:t>Обратите особое внимание на графики, диаграммы и надписи.</a:t>
            </a:r>
            <a:r>
              <a:rPr lang="ru-RU" sz="1200" baseline="0" dirty="0"/>
              <a:t> </a:t>
            </a:r>
            <a:endParaRPr lang="ru-RU" sz="1200" dirty="0"/>
          </a:p>
          <a:p>
            <a:pPr lvl="0"/>
            <a:r>
              <a:rPr lang="ru-RU" sz="1200" dirty="0"/>
              <a:t>Учтите, что печать будет выполняться </a:t>
            </a:r>
            <a:r>
              <a:rPr lang="ru-RU" sz="1200" dirty="0" err="1"/>
              <a:t>в черно-белом режиме или в оттенках серого</a:t>
            </a:r>
            <a:r>
              <a:rPr lang="ru-RU" sz="1200" dirty="0"/>
              <a:t>. Выполните пробную печать, чтобы убедиться в сохранении разницы между цветами при печати </a:t>
            </a:r>
            <a:r>
              <a:rPr lang="ru-RU" sz="1200" dirty="0" err="1"/>
              <a:t>в черно-белом режиме или в оттенках серого</a:t>
            </a:r>
            <a:r>
              <a:rPr lang="ru-RU" sz="1200" dirty="0"/>
              <a:t>.</a:t>
            </a:r>
          </a:p>
          <a:p>
            <a:pPr lvl="0">
              <a:buFontTx/>
              <a:buNone/>
            </a:pPr>
            <a:endParaRPr lang="ru-RU" sz="1200" dirty="0"/>
          </a:p>
          <a:p>
            <a:pPr lvl="0">
              <a:buFontTx/>
              <a:buNone/>
            </a:pPr>
            <a:r>
              <a:rPr lang="ru-RU" sz="1200" b="1" dirty="0"/>
              <a:t>Диаграммы, таблицы и графики</a:t>
            </a:r>
          </a:p>
          <a:p>
            <a:pPr lvl="0"/>
            <a:r>
              <a:rPr lang="ru-RU" sz="1200" dirty="0"/>
              <a:t>Не усложняйте восприятие: по возможности используйте согласованные, простые стили и цвета.</a:t>
            </a:r>
          </a:p>
          <a:p>
            <a:pPr lvl="0"/>
            <a:r>
              <a:rPr lang="ru-RU" sz="1200" dirty="0"/>
              <a:t>Снабдите все диаграммы и таблицы подписями.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r>
              <a:rPr lang="ru-RU" dirty="0"/>
              <a:t>Этот шаблон можно использовать как начальный файл для представления учебных материалов группе слушателей.</a:t>
            </a:r>
          </a:p>
          <a:p>
            <a:endParaRPr lang="ru-RU" dirty="0"/>
          </a:p>
          <a:p>
            <a:pPr lvl="0"/>
            <a:r>
              <a:rPr lang="ru-RU" sz="1200" b="1" dirty="0"/>
              <a:t>Разделы</a:t>
            </a:r>
            <a:endParaRPr lang="ru-RU" sz="1200" b="0" dirty="0"/>
          </a:p>
          <a:p>
            <a:pPr lvl="0"/>
            <a:r>
              <a:rPr lang="ru-RU" sz="1200" b="0" dirty="0"/>
              <a:t>Для добавления разделов щелкните слайд правой кнопкой мыши.</a:t>
            </a:r>
            <a:r>
              <a:rPr lang="ru-RU" sz="1200" b="0" baseline="0" dirty="0"/>
              <a:t> Разделы позволяют упорядочить слайды и организовать совместную работу нескольких авторов.</a:t>
            </a:r>
            <a:endParaRPr lang="ru-RU" sz="1200" b="0" dirty="0"/>
          </a:p>
          <a:p>
            <a:pPr lvl="0"/>
            <a:endParaRPr lang="ru-RU" sz="1200" b="1" dirty="0"/>
          </a:p>
          <a:p>
            <a:pPr lvl="0"/>
            <a:r>
              <a:rPr lang="ru-RU" sz="1200" b="1" dirty="0"/>
              <a:t>Заметки</a:t>
            </a:r>
          </a:p>
          <a:p>
            <a:pPr lvl="0"/>
            <a:r>
              <a:rPr lang="ru-RU" sz="1200" dirty="0"/>
              <a:t>Используйте раздел заметок для размещения заметок докладчика или дополнительных сведений для аудитории.</a:t>
            </a:r>
            <a:r>
              <a:rPr lang="ru-RU" sz="1200" baseline="0" dirty="0"/>
              <a:t> Во время воспроизведения презентации эти заметки отображаются в представлении презентации. </a:t>
            </a:r>
          </a:p>
          <a:p>
            <a:pPr lvl="0">
              <a:buFontTx/>
              <a:buNone/>
            </a:pPr>
            <a:r>
              <a:rPr lang="ru-RU" sz="1200" dirty="0"/>
              <a:t>Обращайте внимание на размер шрифта (важно обеспечить различимость при ослабленном зрении, видеосъемке и чтении с экрана)</a:t>
            </a:r>
          </a:p>
          <a:p>
            <a:pPr lvl="0"/>
            <a:endParaRPr lang="ru-RU" sz="1200" dirty="0"/>
          </a:p>
          <a:p>
            <a:pPr lvl="0">
              <a:buFontTx/>
              <a:buNone/>
            </a:pPr>
            <a:r>
              <a:rPr lang="ru-RU" sz="1200" b="1" dirty="0"/>
              <a:t>Сочетаемые цвета </a:t>
            </a:r>
          </a:p>
          <a:p>
            <a:pPr lvl="0">
              <a:buFontTx/>
              <a:buNone/>
            </a:pPr>
            <a:r>
              <a:rPr lang="ru-RU" sz="1200" dirty="0"/>
              <a:t>Обратите особое внимание на графики, диаграммы и надписи.</a:t>
            </a:r>
            <a:r>
              <a:rPr lang="ru-RU" sz="1200" baseline="0" dirty="0"/>
              <a:t> </a:t>
            </a:r>
            <a:endParaRPr lang="ru-RU" sz="1200" dirty="0"/>
          </a:p>
          <a:p>
            <a:pPr lvl="0"/>
            <a:r>
              <a:rPr lang="ru-RU" sz="1200" dirty="0"/>
              <a:t>Учтите, что печать будет выполняться </a:t>
            </a:r>
            <a:r>
              <a:rPr lang="ru-RU" sz="1200" dirty="0" err="1"/>
              <a:t>в черно-белом режиме или в оттенках серого</a:t>
            </a:r>
            <a:r>
              <a:rPr lang="ru-RU" sz="1200" dirty="0"/>
              <a:t>. Выполните пробную печать, чтобы убедиться в сохранении разницы между цветами при печати </a:t>
            </a:r>
            <a:r>
              <a:rPr lang="ru-RU" sz="1200" dirty="0" err="1"/>
              <a:t>в черно-белом режиме или в оттенках серого</a:t>
            </a:r>
            <a:r>
              <a:rPr lang="ru-RU" sz="1200" dirty="0"/>
              <a:t>.</a:t>
            </a:r>
          </a:p>
          <a:p>
            <a:pPr lvl="0">
              <a:buFontTx/>
              <a:buNone/>
            </a:pPr>
            <a:endParaRPr lang="ru-RU" sz="1200" dirty="0"/>
          </a:p>
          <a:p>
            <a:pPr lvl="0">
              <a:buFontTx/>
              <a:buNone/>
            </a:pPr>
            <a:r>
              <a:rPr lang="ru-RU" sz="1200" b="1" dirty="0"/>
              <a:t>Диаграммы, таблицы и графики</a:t>
            </a:r>
          </a:p>
          <a:p>
            <a:pPr lvl="0"/>
            <a:r>
              <a:rPr lang="ru-RU" sz="1200" dirty="0"/>
              <a:t>Не усложняйте восприятие: по возможности используйте согласованные, простые стили и цвета.</a:t>
            </a:r>
          </a:p>
          <a:p>
            <a:pPr lvl="0"/>
            <a:r>
              <a:rPr lang="ru-RU" sz="1200" dirty="0"/>
              <a:t>Снабдите все диаграммы и таблицы подписями.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955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r>
              <a:rPr lang="ru-RU" dirty="0"/>
              <a:t>Этот шаблон можно использовать как начальный файл для представления учебных материалов группе слушателей.</a:t>
            </a:r>
          </a:p>
          <a:p>
            <a:endParaRPr lang="ru-RU" dirty="0"/>
          </a:p>
          <a:p>
            <a:pPr lvl="0"/>
            <a:r>
              <a:rPr lang="ru-RU" sz="1200" b="1" dirty="0"/>
              <a:t>Разделы</a:t>
            </a:r>
            <a:endParaRPr lang="ru-RU" sz="1200" b="0" dirty="0"/>
          </a:p>
          <a:p>
            <a:pPr lvl="0"/>
            <a:r>
              <a:rPr lang="ru-RU" sz="1200" b="0" dirty="0"/>
              <a:t>Для добавления разделов щелкните слайд правой кнопкой мыши.</a:t>
            </a:r>
            <a:r>
              <a:rPr lang="ru-RU" sz="1200" b="0" baseline="0" dirty="0"/>
              <a:t> Разделы позволяют упорядочить слайды и организовать совместную работу нескольких авторов.</a:t>
            </a:r>
            <a:endParaRPr lang="ru-RU" sz="1200" b="0" dirty="0"/>
          </a:p>
          <a:p>
            <a:pPr lvl="0"/>
            <a:endParaRPr lang="ru-RU" sz="1200" b="1" dirty="0"/>
          </a:p>
          <a:p>
            <a:pPr lvl="0"/>
            <a:r>
              <a:rPr lang="ru-RU" sz="1200" b="1" dirty="0"/>
              <a:t>Заметки</a:t>
            </a:r>
          </a:p>
          <a:p>
            <a:pPr lvl="0"/>
            <a:r>
              <a:rPr lang="ru-RU" sz="1200" dirty="0"/>
              <a:t>Используйте раздел заметок для размещения заметок докладчика или дополнительных сведений для аудитории.</a:t>
            </a:r>
            <a:r>
              <a:rPr lang="ru-RU" sz="1200" baseline="0" dirty="0"/>
              <a:t> Во время воспроизведения презентации эти заметки отображаются в представлении презентации. </a:t>
            </a:r>
          </a:p>
          <a:p>
            <a:pPr lvl="0">
              <a:buFontTx/>
              <a:buNone/>
            </a:pPr>
            <a:r>
              <a:rPr lang="ru-RU" sz="1200" dirty="0"/>
              <a:t>Обращайте внимание на размер шрифта (важно обеспечить различимость при ослабленном зрении, видеосъемке и чтении с экрана)</a:t>
            </a:r>
          </a:p>
          <a:p>
            <a:pPr lvl="0"/>
            <a:endParaRPr lang="ru-RU" sz="1200" dirty="0"/>
          </a:p>
          <a:p>
            <a:pPr lvl="0">
              <a:buFontTx/>
              <a:buNone/>
            </a:pPr>
            <a:r>
              <a:rPr lang="ru-RU" sz="1200" b="1" dirty="0"/>
              <a:t>Сочетаемые цвета </a:t>
            </a:r>
          </a:p>
          <a:p>
            <a:pPr lvl="0">
              <a:buFontTx/>
              <a:buNone/>
            </a:pPr>
            <a:r>
              <a:rPr lang="ru-RU" sz="1200" dirty="0"/>
              <a:t>Обратите особое внимание на графики, диаграммы и надписи.</a:t>
            </a:r>
            <a:r>
              <a:rPr lang="ru-RU" sz="1200" baseline="0" dirty="0"/>
              <a:t> </a:t>
            </a:r>
            <a:endParaRPr lang="ru-RU" sz="1200" dirty="0"/>
          </a:p>
          <a:p>
            <a:pPr lvl="0"/>
            <a:r>
              <a:rPr lang="ru-RU" sz="1200" dirty="0"/>
              <a:t>Учтите, что печать будет выполняться </a:t>
            </a:r>
            <a:r>
              <a:rPr lang="ru-RU" sz="1200" dirty="0" err="1"/>
              <a:t>в черно-белом режиме или в оттенках серого</a:t>
            </a:r>
            <a:r>
              <a:rPr lang="ru-RU" sz="1200" dirty="0"/>
              <a:t>. Выполните пробную печать, чтобы убедиться в сохранении разницы между цветами при печати </a:t>
            </a:r>
            <a:r>
              <a:rPr lang="ru-RU" sz="1200" dirty="0" err="1"/>
              <a:t>в черно-белом режиме или в оттенках серого</a:t>
            </a:r>
            <a:r>
              <a:rPr lang="ru-RU" sz="1200" dirty="0"/>
              <a:t>.</a:t>
            </a:r>
          </a:p>
          <a:p>
            <a:pPr lvl="0">
              <a:buFontTx/>
              <a:buNone/>
            </a:pPr>
            <a:endParaRPr lang="ru-RU" sz="1200" dirty="0"/>
          </a:p>
          <a:p>
            <a:pPr lvl="0">
              <a:buFontTx/>
              <a:buNone/>
            </a:pPr>
            <a:r>
              <a:rPr lang="ru-RU" sz="1200" b="1" dirty="0"/>
              <a:t>Диаграммы, таблицы и графики</a:t>
            </a:r>
          </a:p>
          <a:p>
            <a:pPr lvl="0"/>
            <a:r>
              <a:rPr lang="ru-RU" sz="1200" dirty="0"/>
              <a:t>Не усложняйте восприятие: по возможности используйте согласованные, простые стили и цвета.</a:t>
            </a:r>
          </a:p>
          <a:p>
            <a:pPr lvl="0"/>
            <a:r>
              <a:rPr lang="ru-RU" sz="1200" dirty="0"/>
              <a:t>Снабдите все диаграммы и таблицы подписями.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461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r>
              <a:rPr lang="ru-RU" dirty="0"/>
              <a:t>Этот шаблон можно использовать как начальный файл для представления учебных материалов группе слушателей.</a:t>
            </a:r>
          </a:p>
          <a:p>
            <a:endParaRPr lang="ru-RU" dirty="0"/>
          </a:p>
          <a:p>
            <a:pPr lvl="0"/>
            <a:r>
              <a:rPr lang="ru-RU" sz="1200" b="1" dirty="0"/>
              <a:t>Разделы</a:t>
            </a:r>
            <a:endParaRPr lang="ru-RU" sz="1200" b="0" dirty="0"/>
          </a:p>
          <a:p>
            <a:pPr lvl="0"/>
            <a:r>
              <a:rPr lang="ru-RU" sz="1200" b="0" dirty="0"/>
              <a:t>Для добавления разделов щелкните слайд правой кнопкой мыши.</a:t>
            </a:r>
            <a:r>
              <a:rPr lang="ru-RU" sz="1200" b="0" baseline="0" dirty="0"/>
              <a:t> Разделы позволяют упорядочить слайды и организовать совместную работу нескольких авторов.</a:t>
            </a:r>
            <a:endParaRPr lang="ru-RU" sz="1200" b="0" dirty="0"/>
          </a:p>
          <a:p>
            <a:pPr lvl="0"/>
            <a:endParaRPr lang="ru-RU" sz="1200" b="1" dirty="0"/>
          </a:p>
          <a:p>
            <a:pPr lvl="0"/>
            <a:r>
              <a:rPr lang="ru-RU" sz="1200" b="1" dirty="0"/>
              <a:t>Заметки</a:t>
            </a:r>
          </a:p>
          <a:p>
            <a:pPr lvl="0"/>
            <a:r>
              <a:rPr lang="ru-RU" sz="1200" dirty="0"/>
              <a:t>Используйте раздел заметок для размещения заметок докладчика или дополнительных сведений для аудитории.</a:t>
            </a:r>
            <a:r>
              <a:rPr lang="ru-RU" sz="1200" baseline="0" dirty="0"/>
              <a:t> Во время воспроизведения презентации эти заметки отображаются в представлении презентации. </a:t>
            </a:r>
          </a:p>
          <a:p>
            <a:pPr lvl="0">
              <a:buFontTx/>
              <a:buNone/>
            </a:pPr>
            <a:r>
              <a:rPr lang="ru-RU" sz="1200" dirty="0"/>
              <a:t>Обращайте внимание на размер шрифта (важно обеспечить различимость при ослабленном зрении, видеосъемке и чтении с экрана)</a:t>
            </a:r>
          </a:p>
          <a:p>
            <a:pPr lvl="0"/>
            <a:endParaRPr lang="ru-RU" sz="1200" dirty="0"/>
          </a:p>
          <a:p>
            <a:pPr lvl="0">
              <a:buFontTx/>
              <a:buNone/>
            </a:pPr>
            <a:r>
              <a:rPr lang="ru-RU" sz="1200" b="1" dirty="0"/>
              <a:t>Сочетаемые цвета </a:t>
            </a:r>
          </a:p>
          <a:p>
            <a:pPr lvl="0">
              <a:buFontTx/>
              <a:buNone/>
            </a:pPr>
            <a:r>
              <a:rPr lang="ru-RU" sz="1200" dirty="0"/>
              <a:t>Обратите особое внимание на графики, диаграммы и надписи.</a:t>
            </a:r>
            <a:r>
              <a:rPr lang="ru-RU" sz="1200" baseline="0" dirty="0"/>
              <a:t> </a:t>
            </a:r>
            <a:endParaRPr lang="ru-RU" sz="1200" dirty="0"/>
          </a:p>
          <a:p>
            <a:pPr lvl="0"/>
            <a:r>
              <a:rPr lang="ru-RU" sz="1200" dirty="0"/>
              <a:t>Учтите, что печать будет выполняться </a:t>
            </a:r>
            <a:r>
              <a:rPr lang="ru-RU" sz="1200" dirty="0" err="1"/>
              <a:t>в черно-белом режиме или в оттенках серого</a:t>
            </a:r>
            <a:r>
              <a:rPr lang="ru-RU" sz="1200" dirty="0"/>
              <a:t>. Выполните пробную печать, чтобы убедиться в сохранении разницы между цветами при печати </a:t>
            </a:r>
            <a:r>
              <a:rPr lang="ru-RU" sz="1200" dirty="0" err="1"/>
              <a:t>в черно-белом режиме или в оттенках серого</a:t>
            </a:r>
            <a:r>
              <a:rPr lang="ru-RU" sz="1200" dirty="0"/>
              <a:t>.</a:t>
            </a:r>
          </a:p>
          <a:p>
            <a:pPr lvl="0">
              <a:buFontTx/>
              <a:buNone/>
            </a:pPr>
            <a:endParaRPr lang="ru-RU" sz="1200" dirty="0"/>
          </a:p>
          <a:p>
            <a:pPr lvl="0">
              <a:buFontTx/>
              <a:buNone/>
            </a:pPr>
            <a:r>
              <a:rPr lang="ru-RU" sz="1200" b="1" dirty="0"/>
              <a:t>Диаграммы, таблицы и графики</a:t>
            </a:r>
          </a:p>
          <a:p>
            <a:pPr lvl="0"/>
            <a:r>
              <a:rPr lang="ru-RU" sz="1200" dirty="0"/>
              <a:t>Не усложняйте восприятие: по возможности используйте согласованные, простые стили и цвета.</a:t>
            </a:r>
          </a:p>
          <a:p>
            <a:pPr lvl="0"/>
            <a:r>
              <a:rPr lang="ru-RU" sz="1200" dirty="0"/>
              <a:t>Снабдите все диаграммы и таблицы подписями.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223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r>
              <a:rPr lang="ru-RU" dirty="0"/>
              <a:t>Этот шаблон можно использовать как начальный файл для представления учебных материалов группе слушателей.</a:t>
            </a:r>
          </a:p>
          <a:p>
            <a:endParaRPr lang="ru-RU" dirty="0"/>
          </a:p>
          <a:p>
            <a:pPr lvl="0"/>
            <a:r>
              <a:rPr lang="ru-RU" sz="1200" b="1" dirty="0"/>
              <a:t>Разделы</a:t>
            </a:r>
            <a:endParaRPr lang="ru-RU" sz="1200" b="0" dirty="0"/>
          </a:p>
          <a:p>
            <a:pPr lvl="0"/>
            <a:r>
              <a:rPr lang="ru-RU" sz="1200" b="0" dirty="0"/>
              <a:t>Для добавления разделов щелкните слайд правой кнопкой мыши.</a:t>
            </a:r>
            <a:r>
              <a:rPr lang="ru-RU" sz="1200" b="0" baseline="0" dirty="0"/>
              <a:t> Разделы позволяют упорядочить слайды и организовать совместную работу нескольких авторов.</a:t>
            </a:r>
            <a:endParaRPr lang="ru-RU" sz="1200" b="0" dirty="0"/>
          </a:p>
          <a:p>
            <a:pPr lvl="0"/>
            <a:endParaRPr lang="ru-RU" sz="1200" b="1" dirty="0"/>
          </a:p>
          <a:p>
            <a:pPr lvl="0"/>
            <a:r>
              <a:rPr lang="ru-RU" sz="1200" b="1" dirty="0"/>
              <a:t>Заметки</a:t>
            </a:r>
          </a:p>
          <a:p>
            <a:pPr lvl="0"/>
            <a:r>
              <a:rPr lang="ru-RU" sz="1200" dirty="0"/>
              <a:t>Используйте раздел заметок для размещения заметок докладчика или дополнительных сведений для аудитории.</a:t>
            </a:r>
            <a:r>
              <a:rPr lang="ru-RU" sz="1200" baseline="0" dirty="0"/>
              <a:t> Во время воспроизведения презентации эти заметки отображаются в представлении презентации. </a:t>
            </a:r>
          </a:p>
          <a:p>
            <a:pPr lvl="0">
              <a:buFontTx/>
              <a:buNone/>
            </a:pPr>
            <a:r>
              <a:rPr lang="ru-RU" sz="1200" dirty="0"/>
              <a:t>Обращайте внимание на размер шрифта (важно обеспечить различимость при ослабленном зрении, видеосъемке и чтении с экрана)</a:t>
            </a:r>
          </a:p>
          <a:p>
            <a:pPr lvl="0"/>
            <a:endParaRPr lang="ru-RU" sz="1200" dirty="0"/>
          </a:p>
          <a:p>
            <a:pPr lvl="0">
              <a:buFontTx/>
              <a:buNone/>
            </a:pPr>
            <a:r>
              <a:rPr lang="ru-RU" sz="1200" b="1" dirty="0"/>
              <a:t>Сочетаемые цвета </a:t>
            </a:r>
          </a:p>
          <a:p>
            <a:pPr lvl="0">
              <a:buFontTx/>
              <a:buNone/>
            </a:pPr>
            <a:r>
              <a:rPr lang="ru-RU" sz="1200" dirty="0"/>
              <a:t>Обратите особое внимание на графики, диаграммы и надписи.</a:t>
            </a:r>
            <a:r>
              <a:rPr lang="ru-RU" sz="1200" baseline="0" dirty="0"/>
              <a:t> </a:t>
            </a:r>
            <a:endParaRPr lang="ru-RU" sz="1200" dirty="0"/>
          </a:p>
          <a:p>
            <a:pPr lvl="0"/>
            <a:r>
              <a:rPr lang="ru-RU" sz="1200" dirty="0"/>
              <a:t>Учтите, что печать будет выполняться </a:t>
            </a:r>
            <a:r>
              <a:rPr lang="ru-RU" sz="1200" dirty="0" err="1"/>
              <a:t>в черно-белом режиме или в оттенках серого</a:t>
            </a:r>
            <a:r>
              <a:rPr lang="ru-RU" sz="1200" dirty="0"/>
              <a:t>. Выполните пробную печать, чтобы убедиться в сохранении разницы между цветами при печати </a:t>
            </a:r>
            <a:r>
              <a:rPr lang="ru-RU" sz="1200" dirty="0" err="1"/>
              <a:t>в черно-белом режиме или в оттенках серого</a:t>
            </a:r>
            <a:r>
              <a:rPr lang="ru-RU" sz="1200" dirty="0"/>
              <a:t>.</a:t>
            </a:r>
          </a:p>
          <a:p>
            <a:pPr lvl="0">
              <a:buFontTx/>
              <a:buNone/>
            </a:pPr>
            <a:endParaRPr lang="ru-RU" sz="1200" dirty="0"/>
          </a:p>
          <a:p>
            <a:pPr lvl="0">
              <a:buFontTx/>
              <a:buNone/>
            </a:pPr>
            <a:r>
              <a:rPr lang="ru-RU" sz="1200" b="1" dirty="0"/>
              <a:t>Диаграммы, таблицы и графики</a:t>
            </a:r>
          </a:p>
          <a:p>
            <a:pPr lvl="0"/>
            <a:r>
              <a:rPr lang="ru-RU" sz="1200" dirty="0"/>
              <a:t>Не усложняйте восприятие: по возможности используйте согласованные, простые стили и цвета.</a:t>
            </a:r>
          </a:p>
          <a:p>
            <a:pPr lvl="0"/>
            <a:r>
              <a:rPr lang="ru-RU" sz="1200" dirty="0"/>
              <a:t>Снабдите все диаграммы и таблицы подписями.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13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r>
              <a:rPr lang="ru-RU" dirty="0"/>
              <a:t>Этот шаблон можно использовать как начальный файл для представления учебных материалов группе слушателей.</a:t>
            </a:r>
          </a:p>
          <a:p>
            <a:endParaRPr lang="ru-RU" dirty="0"/>
          </a:p>
          <a:p>
            <a:pPr lvl="0"/>
            <a:r>
              <a:rPr lang="ru-RU" sz="1200" b="1" dirty="0"/>
              <a:t>Разделы</a:t>
            </a:r>
            <a:endParaRPr lang="ru-RU" sz="1200" b="0" dirty="0"/>
          </a:p>
          <a:p>
            <a:pPr lvl="0"/>
            <a:r>
              <a:rPr lang="ru-RU" sz="1200" b="0" dirty="0"/>
              <a:t>Для добавления разделов щелкните слайд правой кнопкой мыши.</a:t>
            </a:r>
            <a:r>
              <a:rPr lang="ru-RU" sz="1200" b="0" baseline="0" dirty="0"/>
              <a:t> Разделы позволяют упорядочить слайды и организовать совместную работу нескольких авторов.</a:t>
            </a:r>
            <a:endParaRPr lang="ru-RU" sz="1200" b="0" dirty="0"/>
          </a:p>
          <a:p>
            <a:pPr lvl="0"/>
            <a:endParaRPr lang="ru-RU" sz="1200" b="1" dirty="0"/>
          </a:p>
          <a:p>
            <a:pPr lvl="0"/>
            <a:r>
              <a:rPr lang="ru-RU" sz="1200" b="1" dirty="0"/>
              <a:t>Заметки</a:t>
            </a:r>
          </a:p>
          <a:p>
            <a:pPr lvl="0"/>
            <a:r>
              <a:rPr lang="ru-RU" sz="1200" dirty="0"/>
              <a:t>Используйте раздел заметок для размещения заметок докладчика или дополнительных сведений для аудитории.</a:t>
            </a:r>
            <a:r>
              <a:rPr lang="ru-RU" sz="1200" baseline="0" dirty="0"/>
              <a:t> Во время воспроизведения презентации эти заметки отображаются в представлении презентации. </a:t>
            </a:r>
          </a:p>
          <a:p>
            <a:pPr lvl="0">
              <a:buFontTx/>
              <a:buNone/>
            </a:pPr>
            <a:r>
              <a:rPr lang="ru-RU" sz="1200" dirty="0"/>
              <a:t>Обращайте внимание на размер шрифта (важно обеспечить различимость при ослабленном зрении, видеосъемке и чтении с экрана)</a:t>
            </a:r>
          </a:p>
          <a:p>
            <a:pPr lvl="0"/>
            <a:endParaRPr lang="ru-RU" sz="1200" dirty="0"/>
          </a:p>
          <a:p>
            <a:pPr lvl="0">
              <a:buFontTx/>
              <a:buNone/>
            </a:pPr>
            <a:r>
              <a:rPr lang="ru-RU" sz="1200" b="1" dirty="0"/>
              <a:t>Сочетаемые цвета </a:t>
            </a:r>
          </a:p>
          <a:p>
            <a:pPr lvl="0">
              <a:buFontTx/>
              <a:buNone/>
            </a:pPr>
            <a:r>
              <a:rPr lang="ru-RU" sz="1200" dirty="0"/>
              <a:t>Обратите особое внимание на графики, диаграммы и надписи.</a:t>
            </a:r>
            <a:r>
              <a:rPr lang="ru-RU" sz="1200" baseline="0" dirty="0"/>
              <a:t> </a:t>
            </a:r>
            <a:endParaRPr lang="ru-RU" sz="1200" dirty="0"/>
          </a:p>
          <a:p>
            <a:pPr lvl="0"/>
            <a:r>
              <a:rPr lang="ru-RU" sz="1200" dirty="0"/>
              <a:t>Учтите, что печать будет выполняться </a:t>
            </a:r>
            <a:r>
              <a:rPr lang="ru-RU" sz="1200" dirty="0" err="1"/>
              <a:t>в черно-белом режиме или в оттенках серого</a:t>
            </a:r>
            <a:r>
              <a:rPr lang="ru-RU" sz="1200" dirty="0"/>
              <a:t>. Выполните пробную печать, чтобы убедиться в сохранении разницы между цветами при печати </a:t>
            </a:r>
            <a:r>
              <a:rPr lang="ru-RU" sz="1200" dirty="0" err="1"/>
              <a:t>в черно-белом режиме или в оттенках серого</a:t>
            </a:r>
            <a:r>
              <a:rPr lang="ru-RU" sz="1200" dirty="0"/>
              <a:t>.</a:t>
            </a:r>
          </a:p>
          <a:p>
            <a:pPr lvl="0">
              <a:buFontTx/>
              <a:buNone/>
            </a:pPr>
            <a:endParaRPr lang="ru-RU" sz="1200" dirty="0"/>
          </a:p>
          <a:p>
            <a:pPr lvl="0">
              <a:buFontTx/>
              <a:buNone/>
            </a:pPr>
            <a:r>
              <a:rPr lang="ru-RU" sz="1200" b="1" dirty="0"/>
              <a:t>Диаграммы, таблицы и графики</a:t>
            </a:r>
          </a:p>
          <a:p>
            <a:pPr lvl="0"/>
            <a:r>
              <a:rPr lang="ru-RU" sz="1200" dirty="0"/>
              <a:t>Не усложняйте восприятие: по возможности используйте согласованные, простые стили и цвета.</a:t>
            </a:r>
          </a:p>
          <a:p>
            <a:pPr lvl="0"/>
            <a:r>
              <a:rPr lang="ru-RU" sz="1200" dirty="0"/>
              <a:t>Снабдите все диаграммы и таблицы подписями.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267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r>
              <a:rPr lang="ru-RU" dirty="0"/>
              <a:t>Этот шаблон можно использовать как начальный файл для представления учебных материалов группе слушателей.</a:t>
            </a:r>
          </a:p>
          <a:p>
            <a:endParaRPr lang="ru-RU" dirty="0"/>
          </a:p>
          <a:p>
            <a:pPr lvl="0"/>
            <a:r>
              <a:rPr lang="ru-RU" sz="1200" b="1" dirty="0"/>
              <a:t>Разделы</a:t>
            </a:r>
            <a:endParaRPr lang="ru-RU" sz="1200" b="0" dirty="0"/>
          </a:p>
          <a:p>
            <a:pPr lvl="0"/>
            <a:r>
              <a:rPr lang="ru-RU" sz="1200" b="0" dirty="0"/>
              <a:t>Для добавления разделов щелкните слайд правой кнопкой мыши.</a:t>
            </a:r>
            <a:r>
              <a:rPr lang="ru-RU" sz="1200" b="0" baseline="0" dirty="0"/>
              <a:t> Разделы позволяют упорядочить слайды и организовать совместную работу нескольких авторов.</a:t>
            </a:r>
            <a:endParaRPr lang="ru-RU" sz="1200" b="0" dirty="0"/>
          </a:p>
          <a:p>
            <a:pPr lvl="0"/>
            <a:endParaRPr lang="ru-RU" sz="1200" b="1" dirty="0"/>
          </a:p>
          <a:p>
            <a:pPr lvl="0"/>
            <a:r>
              <a:rPr lang="ru-RU" sz="1200" b="1" dirty="0"/>
              <a:t>Заметки</a:t>
            </a:r>
          </a:p>
          <a:p>
            <a:pPr lvl="0"/>
            <a:r>
              <a:rPr lang="ru-RU" sz="1200" dirty="0"/>
              <a:t>Используйте раздел заметок для размещения заметок докладчика или дополнительных сведений для аудитории.</a:t>
            </a:r>
            <a:r>
              <a:rPr lang="ru-RU" sz="1200" baseline="0" dirty="0"/>
              <a:t> Во время воспроизведения презентации эти заметки отображаются в представлении презентации. </a:t>
            </a:r>
          </a:p>
          <a:p>
            <a:pPr lvl="0">
              <a:buFontTx/>
              <a:buNone/>
            </a:pPr>
            <a:r>
              <a:rPr lang="ru-RU" sz="1200" dirty="0"/>
              <a:t>Обращайте внимание на размер шрифта (важно обеспечить различимость при ослабленном зрении, видеосъемке и чтении с экрана)</a:t>
            </a:r>
          </a:p>
          <a:p>
            <a:pPr lvl="0"/>
            <a:endParaRPr lang="ru-RU" sz="1200" dirty="0"/>
          </a:p>
          <a:p>
            <a:pPr lvl="0">
              <a:buFontTx/>
              <a:buNone/>
            </a:pPr>
            <a:r>
              <a:rPr lang="ru-RU" sz="1200" b="1" dirty="0"/>
              <a:t>Сочетаемые цвета </a:t>
            </a:r>
          </a:p>
          <a:p>
            <a:pPr lvl="0">
              <a:buFontTx/>
              <a:buNone/>
            </a:pPr>
            <a:r>
              <a:rPr lang="ru-RU" sz="1200" dirty="0"/>
              <a:t>Обратите особое внимание на графики, диаграммы и надписи.</a:t>
            </a:r>
            <a:r>
              <a:rPr lang="ru-RU" sz="1200" baseline="0" dirty="0"/>
              <a:t> </a:t>
            </a:r>
            <a:endParaRPr lang="ru-RU" sz="1200" dirty="0"/>
          </a:p>
          <a:p>
            <a:pPr lvl="0"/>
            <a:r>
              <a:rPr lang="ru-RU" sz="1200" dirty="0"/>
              <a:t>Учтите, что печать будет выполняться </a:t>
            </a:r>
            <a:r>
              <a:rPr lang="ru-RU" sz="1200" dirty="0" err="1"/>
              <a:t>в черно-белом режиме или в оттенках серого</a:t>
            </a:r>
            <a:r>
              <a:rPr lang="ru-RU" sz="1200" dirty="0"/>
              <a:t>. Выполните пробную печать, чтобы убедиться в сохранении разницы между цветами при печати </a:t>
            </a:r>
            <a:r>
              <a:rPr lang="ru-RU" sz="1200" dirty="0" err="1"/>
              <a:t>в черно-белом режиме или в оттенках серого</a:t>
            </a:r>
            <a:r>
              <a:rPr lang="ru-RU" sz="1200" dirty="0"/>
              <a:t>.</a:t>
            </a:r>
          </a:p>
          <a:p>
            <a:pPr lvl="0">
              <a:buFontTx/>
              <a:buNone/>
            </a:pPr>
            <a:endParaRPr lang="ru-RU" sz="1200" dirty="0"/>
          </a:p>
          <a:p>
            <a:pPr lvl="0">
              <a:buFontTx/>
              <a:buNone/>
            </a:pPr>
            <a:r>
              <a:rPr lang="ru-RU" sz="1200" b="1" dirty="0"/>
              <a:t>Диаграммы, таблицы и графики</a:t>
            </a:r>
          </a:p>
          <a:p>
            <a:pPr lvl="0"/>
            <a:r>
              <a:rPr lang="ru-RU" sz="1200" dirty="0"/>
              <a:t>Не усложняйте восприятие: по возможности используйте согласованные, простые стили и цвета.</a:t>
            </a:r>
          </a:p>
          <a:p>
            <a:pPr lvl="0"/>
            <a:r>
              <a:rPr lang="ru-RU" sz="1200" dirty="0"/>
              <a:t>Снабдите все диаграммы и таблицы подписями.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758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r>
              <a:rPr lang="ru-RU" dirty="0"/>
              <a:t>Этот шаблон можно использовать как начальный файл для представления учебных материалов группе слушателей.</a:t>
            </a:r>
          </a:p>
          <a:p>
            <a:endParaRPr lang="ru-RU" dirty="0"/>
          </a:p>
          <a:p>
            <a:pPr lvl="0"/>
            <a:r>
              <a:rPr lang="ru-RU" sz="1200" b="1" dirty="0"/>
              <a:t>Разделы</a:t>
            </a:r>
            <a:endParaRPr lang="ru-RU" sz="1200" b="0" dirty="0"/>
          </a:p>
          <a:p>
            <a:pPr lvl="0"/>
            <a:r>
              <a:rPr lang="ru-RU" sz="1200" b="0" dirty="0"/>
              <a:t>Для добавления разделов щелкните слайд правой кнопкой мыши.</a:t>
            </a:r>
            <a:r>
              <a:rPr lang="ru-RU" sz="1200" b="0" baseline="0" dirty="0"/>
              <a:t> Разделы позволяют упорядочить слайды и организовать совместную работу нескольких авторов.</a:t>
            </a:r>
            <a:endParaRPr lang="ru-RU" sz="1200" b="0" dirty="0"/>
          </a:p>
          <a:p>
            <a:pPr lvl="0"/>
            <a:endParaRPr lang="ru-RU" sz="1200" b="1" dirty="0"/>
          </a:p>
          <a:p>
            <a:pPr lvl="0"/>
            <a:r>
              <a:rPr lang="ru-RU" sz="1200" b="1" dirty="0"/>
              <a:t>Заметки</a:t>
            </a:r>
          </a:p>
          <a:p>
            <a:pPr lvl="0"/>
            <a:r>
              <a:rPr lang="ru-RU" sz="1200" dirty="0"/>
              <a:t>Используйте раздел заметок для размещения заметок докладчика или дополнительных сведений для аудитории.</a:t>
            </a:r>
            <a:r>
              <a:rPr lang="ru-RU" sz="1200" baseline="0" dirty="0"/>
              <a:t> Во время воспроизведения презентации эти заметки отображаются в представлении презентации. </a:t>
            </a:r>
          </a:p>
          <a:p>
            <a:pPr lvl="0">
              <a:buFontTx/>
              <a:buNone/>
            </a:pPr>
            <a:r>
              <a:rPr lang="ru-RU" sz="1200" dirty="0"/>
              <a:t>Обращайте внимание на размер шрифта (важно обеспечить различимость при ослабленном зрении, видеосъемке и чтении с экрана)</a:t>
            </a:r>
          </a:p>
          <a:p>
            <a:pPr lvl="0"/>
            <a:endParaRPr lang="ru-RU" sz="1200" dirty="0"/>
          </a:p>
          <a:p>
            <a:pPr lvl="0">
              <a:buFontTx/>
              <a:buNone/>
            </a:pPr>
            <a:r>
              <a:rPr lang="ru-RU" sz="1200" b="1" dirty="0"/>
              <a:t>Сочетаемые цвета </a:t>
            </a:r>
          </a:p>
          <a:p>
            <a:pPr lvl="0">
              <a:buFontTx/>
              <a:buNone/>
            </a:pPr>
            <a:r>
              <a:rPr lang="ru-RU" sz="1200" dirty="0"/>
              <a:t>Обратите особое внимание на графики, диаграммы и надписи.</a:t>
            </a:r>
            <a:r>
              <a:rPr lang="ru-RU" sz="1200" baseline="0" dirty="0"/>
              <a:t> </a:t>
            </a:r>
            <a:endParaRPr lang="ru-RU" sz="1200" dirty="0"/>
          </a:p>
          <a:p>
            <a:pPr lvl="0"/>
            <a:r>
              <a:rPr lang="ru-RU" sz="1200" dirty="0"/>
              <a:t>Учтите, что печать будет выполняться </a:t>
            </a:r>
            <a:r>
              <a:rPr lang="ru-RU" sz="1200" dirty="0" err="1"/>
              <a:t>в черно-белом режиме или в оттенках серого</a:t>
            </a:r>
            <a:r>
              <a:rPr lang="ru-RU" sz="1200" dirty="0"/>
              <a:t>. Выполните пробную печать, чтобы убедиться в сохранении разницы между цветами при печати </a:t>
            </a:r>
            <a:r>
              <a:rPr lang="ru-RU" sz="1200" dirty="0" err="1"/>
              <a:t>в черно-белом режиме или в оттенках серого</a:t>
            </a:r>
            <a:r>
              <a:rPr lang="ru-RU" sz="1200" dirty="0"/>
              <a:t>.</a:t>
            </a:r>
          </a:p>
          <a:p>
            <a:pPr lvl="0">
              <a:buFontTx/>
              <a:buNone/>
            </a:pPr>
            <a:endParaRPr lang="ru-RU" sz="1200" dirty="0"/>
          </a:p>
          <a:p>
            <a:pPr lvl="0">
              <a:buFontTx/>
              <a:buNone/>
            </a:pPr>
            <a:r>
              <a:rPr lang="ru-RU" sz="1200" b="1" dirty="0"/>
              <a:t>Диаграммы, таблицы и графики</a:t>
            </a:r>
          </a:p>
          <a:p>
            <a:pPr lvl="0"/>
            <a:r>
              <a:rPr lang="ru-RU" sz="1200" dirty="0"/>
              <a:t>Не усложняйте восприятие: по возможности используйте согласованные, простые стили и цвета.</a:t>
            </a:r>
          </a:p>
          <a:p>
            <a:pPr lvl="0"/>
            <a:r>
              <a:rPr lang="ru-RU" sz="1200" dirty="0"/>
              <a:t>Снабдите все диаграммы и таблицы подписями.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015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r>
              <a:rPr lang="ru-RU" dirty="0"/>
              <a:t>Этот шаблон можно использовать как начальный файл для представления учебных материалов группе слушателей.</a:t>
            </a:r>
          </a:p>
          <a:p>
            <a:endParaRPr lang="ru-RU" dirty="0"/>
          </a:p>
          <a:p>
            <a:pPr lvl="0"/>
            <a:r>
              <a:rPr lang="ru-RU" sz="1200" b="1" dirty="0"/>
              <a:t>Разделы</a:t>
            </a:r>
            <a:endParaRPr lang="ru-RU" sz="1200" b="0" dirty="0"/>
          </a:p>
          <a:p>
            <a:pPr lvl="0"/>
            <a:r>
              <a:rPr lang="ru-RU" sz="1200" b="0" dirty="0"/>
              <a:t>Для добавления разделов щелкните слайд правой кнопкой мыши.</a:t>
            </a:r>
            <a:r>
              <a:rPr lang="ru-RU" sz="1200" b="0" baseline="0" dirty="0"/>
              <a:t> Разделы позволяют упорядочить слайды и организовать совместную работу нескольких авторов.</a:t>
            </a:r>
            <a:endParaRPr lang="ru-RU" sz="1200" b="0" dirty="0"/>
          </a:p>
          <a:p>
            <a:pPr lvl="0"/>
            <a:endParaRPr lang="ru-RU" sz="1200" b="1" dirty="0"/>
          </a:p>
          <a:p>
            <a:pPr lvl="0"/>
            <a:r>
              <a:rPr lang="ru-RU" sz="1200" b="1" dirty="0"/>
              <a:t>Заметки</a:t>
            </a:r>
          </a:p>
          <a:p>
            <a:pPr lvl="0"/>
            <a:r>
              <a:rPr lang="ru-RU" sz="1200" dirty="0"/>
              <a:t>Используйте раздел заметок для размещения заметок докладчика или дополнительных сведений для аудитории.</a:t>
            </a:r>
            <a:r>
              <a:rPr lang="ru-RU" sz="1200" baseline="0" dirty="0"/>
              <a:t> Во время воспроизведения презентации эти заметки отображаются в представлении презентации. </a:t>
            </a:r>
          </a:p>
          <a:p>
            <a:pPr lvl="0">
              <a:buFontTx/>
              <a:buNone/>
            </a:pPr>
            <a:r>
              <a:rPr lang="ru-RU" sz="1200" dirty="0"/>
              <a:t>Обращайте внимание на размер шрифта (важно обеспечить различимость при ослабленном зрении, видеосъемке и чтении с экрана)</a:t>
            </a:r>
          </a:p>
          <a:p>
            <a:pPr lvl="0"/>
            <a:endParaRPr lang="ru-RU" sz="1200" dirty="0"/>
          </a:p>
          <a:p>
            <a:pPr lvl="0">
              <a:buFontTx/>
              <a:buNone/>
            </a:pPr>
            <a:r>
              <a:rPr lang="ru-RU" sz="1200" b="1" dirty="0"/>
              <a:t>Сочетаемые цвета </a:t>
            </a:r>
          </a:p>
          <a:p>
            <a:pPr lvl="0">
              <a:buFontTx/>
              <a:buNone/>
            </a:pPr>
            <a:r>
              <a:rPr lang="ru-RU" sz="1200" dirty="0"/>
              <a:t>Обратите особое внимание на графики, диаграммы и надписи.</a:t>
            </a:r>
            <a:r>
              <a:rPr lang="ru-RU" sz="1200" baseline="0" dirty="0"/>
              <a:t> </a:t>
            </a:r>
            <a:endParaRPr lang="ru-RU" sz="1200" dirty="0"/>
          </a:p>
          <a:p>
            <a:pPr lvl="0"/>
            <a:r>
              <a:rPr lang="ru-RU" sz="1200" dirty="0"/>
              <a:t>Учтите, что печать будет выполняться </a:t>
            </a:r>
            <a:r>
              <a:rPr lang="ru-RU" sz="1200" dirty="0" err="1"/>
              <a:t>в черно-белом режиме или в оттенках серого</a:t>
            </a:r>
            <a:r>
              <a:rPr lang="ru-RU" sz="1200" dirty="0"/>
              <a:t>. Выполните пробную печать, чтобы убедиться в сохранении разницы между цветами при печати </a:t>
            </a:r>
            <a:r>
              <a:rPr lang="ru-RU" sz="1200" dirty="0" err="1"/>
              <a:t>в черно-белом режиме или в оттенках серого</a:t>
            </a:r>
            <a:r>
              <a:rPr lang="ru-RU" sz="1200" dirty="0"/>
              <a:t>.</a:t>
            </a:r>
          </a:p>
          <a:p>
            <a:pPr lvl="0">
              <a:buFontTx/>
              <a:buNone/>
            </a:pPr>
            <a:endParaRPr lang="ru-RU" sz="1200" dirty="0"/>
          </a:p>
          <a:p>
            <a:pPr lvl="0">
              <a:buFontTx/>
              <a:buNone/>
            </a:pPr>
            <a:r>
              <a:rPr lang="ru-RU" sz="1200" b="1" dirty="0"/>
              <a:t>Диаграммы, таблицы и графики</a:t>
            </a:r>
          </a:p>
          <a:p>
            <a:pPr lvl="0"/>
            <a:r>
              <a:rPr lang="ru-RU" sz="1200" dirty="0"/>
              <a:t>Не усложняйте восприятие: по возможности используйте согласованные, простые стили и цвета.</a:t>
            </a:r>
          </a:p>
          <a:p>
            <a:pPr lvl="0"/>
            <a:r>
              <a:rPr lang="ru-RU" sz="1200" dirty="0"/>
              <a:t>Снабдите все диаграммы и таблицы подписями.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189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r>
              <a:rPr lang="ru-RU" dirty="0"/>
              <a:t>Этот шаблон можно использовать как начальный файл для представления учебных материалов группе слушателей.</a:t>
            </a:r>
          </a:p>
          <a:p>
            <a:endParaRPr lang="ru-RU" dirty="0"/>
          </a:p>
          <a:p>
            <a:pPr lvl="0"/>
            <a:r>
              <a:rPr lang="ru-RU" sz="1200" b="1" dirty="0"/>
              <a:t>Разделы</a:t>
            </a:r>
            <a:endParaRPr lang="ru-RU" sz="1200" b="0" dirty="0"/>
          </a:p>
          <a:p>
            <a:pPr lvl="0"/>
            <a:r>
              <a:rPr lang="ru-RU" sz="1200" b="0" dirty="0"/>
              <a:t>Для добавления разделов щелкните слайд правой кнопкой мыши.</a:t>
            </a:r>
            <a:r>
              <a:rPr lang="ru-RU" sz="1200" b="0" baseline="0" dirty="0"/>
              <a:t> Разделы позволяют упорядочить слайды и организовать совместную работу нескольких авторов.</a:t>
            </a:r>
            <a:endParaRPr lang="ru-RU" sz="1200" b="0" dirty="0"/>
          </a:p>
          <a:p>
            <a:pPr lvl="0"/>
            <a:endParaRPr lang="ru-RU" sz="1200" b="1" dirty="0"/>
          </a:p>
          <a:p>
            <a:pPr lvl="0"/>
            <a:r>
              <a:rPr lang="ru-RU" sz="1200" b="1" dirty="0"/>
              <a:t>Заметки</a:t>
            </a:r>
          </a:p>
          <a:p>
            <a:pPr lvl="0"/>
            <a:r>
              <a:rPr lang="ru-RU" sz="1200" dirty="0"/>
              <a:t>Используйте раздел заметок для размещения заметок докладчика или дополнительных сведений для аудитории.</a:t>
            </a:r>
            <a:r>
              <a:rPr lang="ru-RU" sz="1200" baseline="0" dirty="0"/>
              <a:t> Во время воспроизведения презентации эти заметки отображаются в представлении презентации. </a:t>
            </a:r>
          </a:p>
          <a:p>
            <a:pPr lvl="0">
              <a:buFontTx/>
              <a:buNone/>
            </a:pPr>
            <a:r>
              <a:rPr lang="ru-RU" sz="1200" dirty="0"/>
              <a:t>Обращайте внимание на размер шрифта (важно обеспечить различимость при ослабленном зрении, видеосъемке и чтении с экрана)</a:t>
            </a:r>
          </a:p>
          <a:p>
            <a:pPr lvl="0"/>
            <a:endParaRPr lang="ru-RU" sz="1200" dirty="0"/>
          </a:p>
          <a:p>
            <a:pPr lvl="0">
              <a:buFontTx/>
              <a:buNone/>
            </a:pPr>
            <a:r>
              <a:rPr lang="ru-RU" sz="1200" b="1" dirty="0"/>
              <a:t>Сочетаемые цвета </a:t>
            </a:r>
          </a:p>
          <a:p>
            <a:pPr lvl="0">
              <a:buFontTx/>
              <a:buNone/>
            </a:pPr>
            <a:r>
              <a:rPr lang="ru-RU" sz="1200" dirty="0"/>
              <a:t>Обратите особое внимание на графики, диаграммы и надписи.</a:t>
            </a:r>
            <a:r>
              <a:rPr lang="ru-RU" sz="1200" baseline="0" dirty="0"/>
              <a:t> </a:t>
            </a:r>
            <a:endParaRPr lang="ru-RU" sz="1200" dirty="0"/>
          </a:p>
          <a:p>
            <a:pPr lvl="0"/>
            <a:r>
              <a:rPr lang="ru-RU" sz="1200" dirty="0"/>
              <a:t>Учтите, что печать будет выполняться </a:t>
            </a:r>
            <a:r>
              <a:rPr lang="ru-RU" sz="1200" dirty="0" err="1"/>
              <a:t>в черно-белом режиме или в оттенках серого</a:t>
            </a:r>
            <a:r>
              <a:rPr lang="ru-RU" sz="1200" dirty="0"/>
              <a:t>. Выполните пробную печать, чтобы убедиться в сохранении разницы между цветами при печати </a:t>
            </a:r>
            <a:r>
              <a:rPr lang="ru-RU" sz="1200" dirty="0" err="1"/>
              <a:t>в черно-белом режиме или в оттенках серого</a:t>
            </a:r>
            <a:r>
              <a:rPr lang="ru-RU" sz="1200" dirty="0"/>
              <a:t>.</a:t>
            </a:r>
          </a:p>
          <a:p>
            <a:pPr lvl="0">
              <a:buFontTx/>
              <a:buNone/>
            </a:pPr>
            <a:endParaRPr lang="ru-RU" sz="1200" dirty="0"/>
          </a:p>
          <a:p>
            <a:pPr lvl="0">
              <a:buFontTx/>
              <a:buNone/>
            </a:pPr>
            <a:r>
              <a:rPr lang="ru-RU" sz="1200" b="1" dirty="0"/>
              <a:t>Диаграммы, таблицы и графики</a:t>
            </a:r>
          </a:p>
          <a:p>
            <a:pPr lvl="0"/>
            <a:r>
              <a:rPr lang="ru-RU" sz="1200" dirty="0"/>
              <a:t>Не усложняйте восприятие: по возможности используйте согласованные, простые стили и цвета.</a:t>
            </a:r>
          </a:p>
          <a:p>
            <a:pPr lvl="0"/>
            <a:r>
              <a:rPr lang="ru-RU" sz="1200" dirty="0"/>
              <a:t>Снабдите все диаграммы и таблицы подписями.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r>
              <a:rPr lang="ru-RU" dirty="0"/>
              <a:t>Этот шаблон можно использовать как начальный файл для представления учебных материалов группе слушателей.</a:t>
            </a:r>
          </a:p>
          <a:p>
            <a:endParaRPr lang="ru-RU" dirty="0"/>
          </a:p>
          <a:p>
            <a:pPr lvl="0"/>
            <a:r>
              <a:rPr lang="ru-RU" sz="1200" b="1" dirty="0"/>
              <a:t>Разделы</a:t>
            </a:r>
            <a:endParaRPr lang="ru-RU" sz="1200" b="0" dirty="0"/>
          </a:p>
          <a:p>
            <a:pPr lvl="0"/>
            <a:r>
              <a:rPr lang="ru-RU" sz="1200" b="0" dirty="0"/>
              <a:t>Для добавления разделов щелкните слайд правой кнопкой мыши.</a:t>
            </a:r>
            <a:r>
              <a:rPr lang="ru-RU" sz="1200" b="0" baseline="0" dirty="0"/>
              <a:t> Разделы позволяют упорядочить слайды и организовать совместную работу нескольких авторов.</a:t>
            </a:r>
            <a:endParaRPr lang="ru-RU" sz="1200" b="0" dirty="0"/>
          </a:p>
          <a:p>
            <a:pPr lvl="0"/>
            <a:endParaRPr lang="ru-RU" sz="1200" b="1" dirty="0"/>
          </a:p>
          <a:p>
            <a:pPr lvl="0"/>
            <a:r>
              <a:rPr lang="ru-RU" sz="1200" b="1" dirty="0"/>
              <a:t>Заметки</a:t>
            </a:r>
          </a:p>
          <a:p>
            <a:pPr lvl="0"/>
            <a:r>
              <a:rPr lang="ru-RU" sz="1200" dirty="0"/>
              <a:t>Используйте раздел заметок для размещения заметок докладчика или дополнительных сведений для аудитории.</a:t>
            </a:r>
            <a:r>
              <a:rPr lang="ru-RU" sz="1200" baseline="0" dirty="0"/>
              <a:t> Во время воспроизведения презентации эти заметки отображаются в представлении презентации. </a:t>
            </a:r>
          </a:p>
          <a:p>
            <a:pPr lvl="0">
              <a:buFontTx/>
              <a:buNone/>
            </a:pPr>
            <a:r>
              <a:rPr lang="ru-RU" sz="1200" dirty="0"/>
              <a:t>Обращайте внимание на размер шрифта (важно обеспечить различимость при ослабленном зрении, видеосъемке и чтении с экрана)</a:t>
            </a:r>
          </a:p>
          <a:p>
            <a:pPr lvl="0"/>
            <a:endParaRPr lang="ru-RU" sz="1200" dirty="0"/>
          </a:p>
          <a:p>
            <a:pPr lvl="0">
              <a:buFontTx/>
              <a:buNone/>
            </a:pPr>
            <a:r>
              <a:rPr lang="ru-RU" sz="1200" b="1" dirty="0"/>
              <a:t>Сочетаемые цвета </a:t>
            </a:r>
          </a:p>
          <a:p>
            <a:pPr lvl="0">
              <a:buFontTx/>
              <a:buNone/>
            </a:pPr>
            <a:r>
              <a:rPr lang="ru-RU" sz="1200" dirty="0"/>
              <a:t>Обратите особое внимание на графики, диаграммы и надписи.</a:t>
            </a:r>
            <a:r>
              <a:rPr lang="ru-RU" sz="1200" baseline="0" dirty="0"/>
              <a:t> </a:t>
            </a:r>
            <a:endParaRPr lang="ru-RU" sz="1200" dirty="0"/>
          </a:p>
          <a:p>
            <a:pPr lvl="0"/>
            <a:r>
              <a:rPr lang="ru-RU" sz="1200" dirty="0"/>
              <a:t>Учтите, что печать будет выполняться </a:t>
            </a:r>
            <a:r>
              <a:rPr lang="ru-RU" sz="1200" dirty="0" err="1"/>
              <a:t>в черно-белом режиме или в оттенках серого</a:t>
            </a:r>
            <a:r>
              <a:rPr lang="ru-RU" sz="1200" dirty="0"/>
              <a:t>. Выполните пробную печать, чтобы убедиться в сохранении разницы между цветами при печати </a:t>
            </a:r>
            <a:r>
              <a:rPr lang="ru-RU" sz="1200" dirty="0" err="1"/>
              <a:t>в черно-белом режиме или в оттенках серого</a:t>
            </a:r>
            <a:r>
              <a:rPr lang="ru-RU" sz="1200" dirty="0"/>
              <a:t>.</a:t>
            </a:r>
          </a:p>
          <a:p>
            <a:pPr lvl="0">
              <a:buFontTx/>
              <a:buNone/>
            </a:pPr>
            <a:endParaRPr lang="ru-RU" sz="1200" dirty="0"/>
          </a:p>
          <a:p>
            <a:pPr lvl="0">
              <a:buFontTx/>
              <a:buNone/>
            </a:pPr>
            <a:r>
              <a:rPr lang="ru-RU" sz="1200" b="1" dirty="0"/>
              <a:t>Диаграммы, таблицы и графики</a:t>
            </a:r>
          </a:p>
          <a:p>
            <a:pPr lvl="0"/>
            <a:r>
              <a:rPr lang="ru-RU" sz="1200" dirty="0"/>
              <a:t>Не усложняйте восприятие: по возможности используйте согласованные, простые стили и цвета.</a:t>
            </a:r>
          </a:p>
          <a:p>
            <a:pPr lvl="0"/>
            <a:r>
              <a:rPr lang="ru-RU" sz="1200" dirty="0"/>
              <a:t>Снабдите все диаграммы и таблицы подписями.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932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r>
              <a:rPr lang="ru-RU" dirty="0"/>
              <a:t>Этот шаблон можно использовать как начальный файл для представления учебных материалов группе слушателей.</a:t>
            </a:r>
          </a:p>
          <a:p>
            <a:endParaRPr lang="ru-RU" dirty="0"/>
          </a:p>
          <a:p>
            <a:pPr lvl="0"/>
            <a:r>
              <a:rPr lang="ru-RU" sz="1200" b="1" dirty="0"/>
              <a:t>Разделы</a:t>
            </a:r>
            <a:endParaRPr lang="ru-RU" sz="1200" b="0" dirty="0"/>
          </a:p>
          <a:p>
            <a:pPr lvl="0"/>
            <a:r>
              <a:rPr lang="ru-RU" sz="1200" b="0" dirty="0"/>
              <a:t>Для добавления разделов щелкните слайд правой кнопкой мыши.</a:t>
            </a:r>
            <a:r>
              <a:rPr lang="ru-RU" sz="1200" b="0" baseline="0" dirty="0"/>
              <a:t> Разделы позволяют упорядочить слайды и организовать совместную работу нескольких авторов.</a:t>
            </a:r>
            <a:endParaRPr lang="ru-RU" sz="1200" b="0" dirty="0"/>
          </a:p>
          <a:p>
            <a:pPr lvl="0"/>
            <a:endParaRPr lang="ru-RU" sz="1200" b="1" dirty="0"/>
          </a:p>
          <a:p>
            <a:pPr lvl="0"/>
            <a:r>
              <a:rPr lang="ru-RU" sz="1200" b="1" dirty="0"/>
              <a:t>Заметки</a:t>
            </a:r>
          </a:p>
          <a:p>
            <a:pPr lvl="0"/>
            <a:r>
              <a:rPr lang="ru-RU" sz="1200" dirty="0"/>
              <a:t>Используйте раздел заметок для размещения заметок докладчика или дополнительных сведений для аудитории.</a:t>
            </a:r>
            <a:r>
              <a:rPr lang="ru-RU" sz="1200" baseline="0" dirty="0"/>
              <a:t> Во время воспроизведения презентации эти заметки отображаются в представлении презентации. </a:t>
            </a:r>
          </a:p>
          <a:p>
            <a:pPr lvl="0">
              <a:buFontTx/>
              <a:buNone/>
            </a:pPr>
            <a:r>
              <a:rPr lang="ru-RU" sz="1200" dirty="0"/>
              <a:t>Обращайте внимание на размер шрифта (важно обеспечить различимость при ослабленном зрении, видеосъемке и чтении с экрана)</a:t>
            </a:r>
          </a:p>
          <a:p>
            <a:pPr lvl="0"/>
            <a:endParaRPr lang="ru-RU" sz="1200" dirty="0"/>
          </a:p>
          <a:p>
            <a:pPr lvl="0">
              <a:buFontTx/>
              <a:buNone/>
            </a:pPr>
            <a:r>
              <a:rPr lang="ru-RU" sz="1200" b="1" dirty="0"/>
              <a:t>Сочетаемые цвета </a:t>
            </a:r>
          </a:p>
          <a:p>
            <a:pPr lvl="0">
              <a:buFontTx/>
              <a:buNone/>
            </a:pPr>
            <a:r>
              <a:rPr lang="ru-RU" sz="1200" dirty="0"/>
              <a:t>Обратите особое внимание на графики, диаграммы и надписи.</a:t>
            </a:r>
            <a:r>
              <a:rPr lang="ru-RU" sz="1200" baseline="0" dirty="0"/>
              <a:t> </a:t>
            </a:r>
            <a:endParaRPr lang="ru-RU" sz="1200" dirty="0"/>
          </a:p>
          <a:p>
            <a:pPr lvl="0"/>
            <a:r>
              <a:rPr lang="ru-RU" sz="1200" dirty="0"/>
              <a:t>Учтите, что печать будет выполняться </a:t>
            </a:r>
            <a:r>
              <a:rPr lang="ru-RU" sz="1200" dirty="0" err="1"/>
              <a:t>в черно-белом режиме или в оттенках серого</a:t>
            </a:r>
            <a:r>
              <a:rPr lang="ru-RU" sz="1200" dirty="0"/>
              <a:t>. Выполните пробную печать, чтобы убедиться в сохранении разницы между цветами при печати </a:t>
            </a:r>
            <a:r>
              <a:rPr lang="ru-RU" sz="1200" dirty="0" err="1"/>
              <a:t>в черно-белом режиме или в оттенках серого</a:t>
            </a:r>
            <a:r>
              <a:rPr lang="ru-RU" sz="1200" dirty="0"/>
              <a:t>.</a:t>
            </a:r>
          </a:p>
          <a:p>
            <a:pPr lvl="0">
              <a:buFontTx/>
              <a:buNone/>
            </a:pPr>
            <a:endParaRPr lang="ru-RU" sz="1200" dirty="0"/>
          </a:p>
          <a:p>
            <a:pPr lvl="0">
              <a:buFontTx/>
              <a:buNone/>
            </a:pPr>
            <a:r>
              <a:rPr lang="ru-RU" sz="1200" b="1" dirty="0"/>
              <a:t>Диаграммы, таблицы и графики</a:t>
            </a:r>
          </a:p>
          <a:p>
            <a:pPr lvl="0"/>
            <a:r>
              <a:rPr lang="ru-RU" sz="1200" dirty="0"/>
              <a:t>Не усложняйте восприятие: по возможности используйте согласованные, простые стили и цвета.</a:t>
            </a:r>
          </a:p>
          <a:p>
            <a:pPr lvl="0"/>
            <a:r>
              <a:rPr lang="ru-RU" sz="1200" dirty="0"/>
              <a:t>Снабдите все диаграммы и таблицы подписями.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815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r>
              <a:rPr lang="ru-RU" dirty="0"/>
              <a:t>Этот шаблон можно использовать как начальный файл для представления учебных материалов группе слушателей.</a:t>
            </a:r>
          </a:p>
          <a:p>
            <a:endParaRPr lang="ru-RU" dirty="0"/>
          </a:p>
          <a:p>
            <a:pPr lvl="0"/>
            <a:r>
              <a:rPr lang="ru-RU" sz="1200" b="1" dirty="0"/>
              <a:t>Разделы</a:t>
            </a:r>
            <a:endParaRPr lang="ru-RU" sz="1200" b="0" dirty="0"/>
          </a:p>
          <a:p>
            <a:pPr lvl="0"/>
            <a:r>
              <a:rPr lang="ru-RU" sz="1200" b="0" dirty="0"/>
              <a:t>Для добавления разделов щелкните слайд правой кнопкой мыши.</a:t>
            </a:r>
            <a:r>
              <a:rPr lang="ru-RU" sz="1200" b="0" baseline="0" dirty="0"/>
              <a:t> Разделы позволяют упорядочить слайды и организовать совместную работу нескольких авторов.</a:t>
            </a:r>
            <a:endParaRPr lang="ru-RU" sz="1200" b="0" dirty="0"/>
          </a:p>
          <a:p>
            <a:pPr lvl="0"/>
            <a:endParaRPr lang="ru-RU" sz="1200" b="1" dirty="0"/>
          </a:p>
          <a:p>
            <a:pPr lvl="0"/>
            <a:r>
              <a:rPr lang="ru-RU" sz="1200" b="1" dirty="0"/>
              <a:t>Заметки</a:t>
            </a:r>
          </a:p>
          <a:p>
            <a:pPr lvl="0"/>
            <a:r>
              <a:rPr lang="ru-RU" sz="1200" dirty="0"/>
              <a:t>Используйте раздел заметок для размещения заметок докладчика или дополнительных сведений для аудитории.</a:t>
            </a:r>
            <a:r>
              <a:rPr lang="ru-RU" sz="1200" baseline="0" dirty="0"/>
              <a:t> Во время воспроизведения презентации эти заметки отображаются в представлении презентации. </a:t>
            </a:r>
          </a:p>
          <a:p>
            <a:pPr lvl="0">
              <a:buFontTx/>
              <a:buNone/>
            </a:pPr>
            <a:r>
              <a:rPr lang="ru-RU" sz="1200" dirty="0"/>
              <a:t>Обращайте внимание на размер шрифта (важно обеспечить различимость при ослабленном зрении, видеосъемке и чтении с экрана)</a:t>
            </a:r>
          </a:p>
          <a:p>
            <a:pPr lvl="0"/>
            <a:endParaRPr lang="ru-RU" sz="1200" dirty="0"/>
          </a:p>
          <a:p>
            <a:pPr lvl="0">
              <a:buFontTx/>
              <a:buNone/>
            </a:pPr>
            <a:r>
              <a:rPr lang="ru-RU" sz="1200" b="1" dirty="0"/>
              <a:t>Сочетаемые цвета </a:t>
            </a:r>
          </a:p>
          <a:p>
            <a:pPr lvl="0">
              <a:buFontTx/>
              <a:buNone/>
            </a:pPr>
            <a:r>
              <a:rPr lang="ru-RU" sz="1200" dirty="0"/>
              <a:t>Обратите особое внимание на графики, диаграммы и надписи.</a:t>
            </a:r>
            <a:r>
              <a:rPr lang="ru-RU" sz="1200" baseline="0" dirty="0"/>
              <a:t> </a:t>
            </a:r>
            <a:endParaRPr lang="ru-RU" sz="1200" dirty="0"/>
          </a:p>
          <a:p>
            <a:pPr lvl="0"/>
            <a:r>
              <a:rPr lang="ru-RU" sz="1200" dirty="0"/>
              <a:t>Учтите, что печать будет выполняться </a:t>
            </a:r>
            <a:r>
              <a:rPr lang="ru-RU" sz="1200" dirty="0" err="1"/>
              <a:t>в черно-белом режиме или в оттенках серого</a:t>
            </a:r>
            <a:r>
              <a:rPr lang="ru-RU" sz="1200" dirty="0"/>
              <a:t>. Выполните пробную печать, чтобы убедиться в сохранении разницы между цветами при печати </a:t>
            </a:r>
            <a:r>
              <a:rPr lang="ru-RU" sz="1200" dirty="0" err="1"/>
              <a:t>в черно-белом режиме или в оттенках серого</a:t>
            </a:r>
            <a:r>
              <a:rPr lang="ru-RU" sz="1200" dirty="0"/>
              <a:t>.</a:t>
            </a:r>
          </a:p>
          <a:p>
            <a:pPr lvl="0">
              <a:buFontTx/>
              <a:buNone/>
            </a:pPr>
            <a:endParaRPr lang="ru-RU" sz="1200" dirty="0"/>
          </a:p>
          <a:p>
            <a:pPr lvl="0">
              <a:buFontTx/>
              <a:buNone/>
            </a:pPr>
            <a:r>
              <a:rPr lang="ru-RU" sz="1200" b="1" dirty="0"/>
              <a:t>Диаграммы, таблицы и графики</a:t>
            </a:r>
          </a:p>
          <a:p>
            <a:pPr lvl="0"/>
            <a:r>
              <a:rPr lang="ru-RU" sz="1200" dirty="0"/>
              <a:t>Не усложняйте восприятие: по возможности используйте согласованные, простые стили и цвета.</a:t>
            </a:r>
          </a:p>
          <a:p>
            <a:pPr lvl="0"/>
            <a:r>
              <a:rPr lang="ru-RU" sz="1200" dirty="0"/>
              <a:t>Снабдите все диаграммы и таблицы подписями.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176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r>
              <a:rPr lang="ru-RU" dirty="0"/>
              <a:t>Этот шаблон можно использовать как начальный файл для представления учебных материалов группе слушателей.</a:t>
            </a:r>
          </a:p>
          <a:p>
            <a:endParaRPr lang="ru-RU" dirty="0"/>
          </a:p>
          <a:p>
            <a:pPr lvl="0"/>
            <a:r>
              <a:rPr lang="ru-RU" sz="1200" b="1" dirty="0"/>
              <a:t>Разделы</a:t>
            </a:r>
            <a:endParaRPr lang="ru-RU" sz="1200" b="0" dirty="0"/>
          </a:p>
          <a:p>
            <a:pPr lvl="0"/>
            <a:r>
              <a:rPr lang="ru-RU" sz="1200" b="0" dirty="0"/>
              <a:t>Для добавления разделов щелкните слайд правой кнопкой мыши.</a:t>
            </a:r>
            <a:r>
              <a:rPr lang="ru-RU" sz="1200" b="0" baseline="0" dirty="0"/>
              <a:t> Разделы позволяют упорядочить слайды и организовать совместную работу нескольких авторов.</a:t>
            </a:r>
            <a:endParaRPr lang="ru-RU" sz="1200" b="0" dirty="0"/>
          </a:p>
          <a:p>
            <a:pPr lvl="0"/>
            <a:endParaRPr lang="ru-RU" sz="1200" b="1" dirty="0"/>
          </a:p>
          <a:p>
            <a:pPr lvl="0"/>
            <a:r>
              <a:rPr lang="ru-RU" sz="1200" b="1" dirty="0"/>
              <a:t>Заметки</a:t>
            </a:r>
          </a:p>
          <a:p>
            <a:pPr lvl="0"/>
            <a:r>
              <a:rPr lang="ru-RU" sz="1200" dirty="0"/>
              <a:t>Используйте раздел заметок для размещения заметок докладчика или дополнительных сведений для аудитории.</a:t>
            </a:r>
            <a:r>
              <a:rPr lang="ru-RU" sz="1200" baseline="0" dirty="0"/>
              <a:t> Во время воспроизведения презентации эти заметки отображаются в представлении презентации. </a:t>
            </a:r>
          </a:p>
          <a:p>
            <a:pPr lvl="0">
              <a:buFontTx/>
              <a:buNone/>
            </a:pPr>
            <a:r>
              <a:rPr lang="ru-RU" sz="1200" dirty="0"/>
              <a:t>Обращайте внимание на размер шрифта (важно обеспечить различимость при ослабленном зрении, видеосъемке и чтении с экрана)</a:t>
            </a:r>
          </a:p>
          <a:p>
            <a:pPr lvl="0"/>
            <a:endParaRPr lang="ru-RU" sz="1200" dirty="0"/>
          </a:p>
          <a:p>
            <a:pPr lvl="0">
              <a:buFontTx/>
              <a:buNone/>
            </a:pPr>
            <a:r>
              <a:rPr lang="ru-RU" sz="1200" b="1" dirty="0"/>
              <a:t>Сочетаемые цвета </a:t>
            </a:r>
          </a:p>
          <a:p>
            <a:pPr lvl="0">
              <a:buFontTx/>
              <a:buNone/>
            </a:pPr>
            <a:r>
              <a:rPr lang="ru-RU" sz="1200" dirty="0"/>
              <a:t>Обратите особое внимание на графики, диаграммы и надписи.</a:t>
            </a:r>
            <a:r>
              <a:rPr lang="ru-RU" sz="1200" baseline="0" dirty="0"/>
              <a:t> </a:t>
            </a:r>
            <a:endParaRPr lang="ru-RU" sz="1200" dirty="0"/>
          </a:p>
          <a:p>
            <a:pPr lvl="0"/>
            <a:r>
              <a:rPr lang="ru-RU" sz="1200" dirty="0"/>
              <a:t>Учтите, что печать будет выполняться </a:t>
            </a:r>
            <a:r>
              <a:rPr lang="ru-RU" sz="1200" dirty="0" err="1"/>
              <a:t>в черно-белом режиме или в оттенках серого</a:t>
            </a:r>
            <a:r>
              <a:rPr lang="ru-RU" sz="1200" dirty="0"/>
              <a:t>. Выполните пробную печать, чтобы убедиться в сохранении разницы между цветами при печати </a:t>
            </a:r>
            <a:r>
              <a:rPr lang="ru-RU" sz="1200" dirty="0" err="1"/>
              <a:t>в черно-белом режиме или в оттенках серого</a:t>
            </a:r>
            <a:r>
              <a:rPr lang="ru-RU" sz="1200" dirty="0"/>
              <a:t>.</a:t>
            </a:r>
          </a:p>
          <a:p>
            <a:pPr lvl="0">
              <a:buFontTx/>
              <a:buNone/>
            </a:pPr>
            <a:endParaRPr lang="ru-RU" sz="1200" dirty="0"/>
          </a:p>
          <a:p>
            <a:pPr lvl="0">
              <a:buFontTx/>
              <a:buNone/>
            </a:pPr>
            <a:r>
              <a:rPr lang="ru-RU" sz="1200" b="1" dirty="0"/>
              <a:t>Диаграммы, таблицы и графики</a:t>
            </a:r>
          </a:p>
          <a:p>
            <a:pPr lvl="0"/>
            <a:r>
              <a:rPr lang="ru-RU" sz="1200" dirty="0"/>
              <a:t>Не усложняйте восприятие: по возможности используйте согласованные, простые стили и цвета.</a:t>
            </a:r>
          </a:p>
          <a:p>
            <a:pPr lvl="0"/>
            <a:r>
              <a:rPr lang="ru-RU" sz="1200" dirty="0"/>
              <a:t>Снабдите все диаграммы и таблицы подписями.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23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r>
              <a:rPr lang="ru-RU" dirty="0"/>
              <a:t>Этот шаблон можно использовать как начальный файл для представления учебных материалов группе слушателей.</a:t>
            </a:r>
          </a:p>
          <a:p>
            <a:endParaRPr lang="ru-RU" dirty="0"/>
          </a:p>
          <a:p>
            <a:pPr lvl="0"/>
            <a:r>
              <a:rPr lang="ru-RU" sz="1200" b="1" dirty="0"/>
              <a:t>Разделы</a:t>
            </a:r>
            <a:endParaRPr lang="ru-RU" sz="1200" b="0" dirty="0"/>
          </a:p>
          <a:p>
            <a:pPr lvl="0"/>
            <a:r>
              <a:rPr lang="ru-RU" sz="1200" b="0" dirty="0"/>
              <a:t>Для добавления разделов щелкните слайд правой кнопкой мыши.</a:t>
            </a:r>
            <a:r>
              <a:rPr lang="ru-RU" sz="1200" b="0" baseline="0" dirty="0"/>
              <a:t> Разделы позволяют упорядочить слайды и организовать совместную работу нескольких авторов.</a:t>
            </a:r>
            <a:endParaRPr lang="ru-RU" sz="1200" b="0" dirty="0"/>
          </a:p>
          <a:p>
            <a:pPr lvl="0"/>
            <a:endParaRPr lang="ru-RU" sz="1200" b="1" dirty="0"/>
          </a:p>
          <a:p>
            <a:pPr lvl="0"/>
            <a:r>
              <a:rPr lang="ru-RU" sz="1200" b="1" dirty="0"/>
              <a:t>Заметки</a:t>
            </a:r>
          </a:p>
          <a:p>
            <a:pPr lvl="0"/>
            <a:r>
              <a:rPr lang="ru-RU" sz="1200" dirty="0"/>
              <a:t>Используйте раздел заметок для размещения заметок докладчика или дополнительных сведений для аудитории.</a:t>
            </a:r>
            <a:r>
              <a:rPr lang="ru-RU" sz="1200" baseline="0" dirty="0"/>
              <a:t> Во время воспроизведения презентации эти заметки отображаются в представлении презентации. </a:t>
            </a:r>
          </a:p>
          <a:p>
            <a:pPr lvl="0">
              <a:buFontTx/>
              <a:buNone/>
            </a:pPr>
            <a:r>
              <a:rPr lang="ru-RU" sz="1200" dirty="0"/>
              <a:t>Обращайте внимание на размер шрифта (важно обеспечить различимость при ослабленном зрении, видеосъемке и чтении с экрана)</a:t>
            </a:r>
          </a:p>
          <a:p>
            <a:pPr lvl="0"/>
            <a:endParaRPr lang="ru-RU" sz="1200" dirty="0"/>
          </a:p>
          <a:p>
            <a:pPr lvl="0">
              <a:buFontTx/>
              <a:buNone/>
            </a:pPr>
            <a:r>
              <a:rPr lang="ru-RU" sz="1200" b="1" dirty="0"/>
              <a:t>Сочетаемые цвета </a:t>
            </a:r>
          </a:p>
          <a:p>
            <a:pPr lvl="0">
              <a:buFontTx/>
              <a:buNone/>
            </a:pPr>
            <a:r>
              <a:rPr lang="ru-RU" sz="1200" dirty="0"/>
              <a:t>Обратите особое внимание на графики, диаграммы и надписи.</a:t>
            </a:r>
            <a:r>
              <a:rPr lang="ru-RU" sz="1200" baseline="0" dirty="0"/>
              <a:t> </a:t>
            </a:r>
            <a:endParaRPr lang="ru-RU" sz="1200" dirty="0"/>
          </a:p>
          <a:p>
            <a:pPr lvl="0"/>
            <a:r>
              <a:rPr lang="ru-RU" sz="1200" dirty="0"/>
              <a:t>Учтите, что печать будет выполняться </a:t>
            </a:r>
            <a:r>
              <a:rPr lang="ru-RU" sz="1200" dirty="0" err="1"/>
              <a:t>в черно-белом режиме или в оттенках серого</a:t>
            </a:r>
            <a:r>
              <a:rPr lang="ru-RU" sz="1200" dirty="0"/>
              <a:t>. Выполните пробную печать, чтобы убедиться в сохранении разницы между цветами при печати </a:t>
            </a:r>
            <a:r>
              <a:rPr lang="ru-RU" sz="1200" dirty="0" err="1"/>
              <a:t>в черно-белом режиме или в оттенках серого</a:t>
            </a:r>
            <a:r>
              <a:rPr lang="ru-RU" sz="1200" dirty="0"/>
              <a:t>.</a:t>
            </a:r>
          </a:p>
          <a:p>
            <a:pPr lvl="0">
              <a:buFontTx/>
              <a:buNone/>
            </a:pPr>
            <a:endParaRPr lang="ru-RU" sz="1200" dirty="0"/>
          </a:p>
          <a:p>
            <a:pPr lvl="0">
              <a:buFontTx/>
              <a:buNone/>
            </a:pPr>
            <a:r>
              <a:rPr lang="ru-RU" sz="1200" b="1" dirty="0"/>
              <a:t>Диаграммы, таблицы и графики</a:t>
            </a:r>
          </a:p>
          <a:p>
            <a:pPr lvl="0"/>
            <a:r>
              <a:rPr lang="ru-RU" sz="1200" dirty="0"/>
              <a:t>Не усложняйте восприятие: по возможности используйте согласованные, простые стили и цвета.</a:t>
            </a:r>
          </a:p>
          <a:p>
            <a:pPr lvl="0"/>
            <a:r>
              <a:rPr lang="ru-RU" sz="1200" dirty="0"/>
              <a:t>Снабдите все диаграммы и таблицы подписями.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877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r>
              <a:rPr lang="ru-RU" dirty="0"/>
              <a:t>Этот шаблон можно использовать как начальный файл для представления учебных материалов группе слушателей.</a:t>
            </a:r>
          </a:p>
          <a:p>
            <a:endParaRPr lang="ru-RU" dirty="0"/>
          </a:p>
          <a:p>
            <a:pPr lvl="0"/>
            <a:r>
              <a:rPr lang="ru-RU" sz="1200" b="1" dirty="0"/>
              <a:t>Разделы</a:t>
            </a:r>
            <a:endParaRPr lang="ru-RU" sz="1200" b="0" dirty="0"/>
          </a:p>
          <a:p>
            <a:pPr lvl="0"/>
            <a:r>
              <a:rPr lang="ru-RU" sz="1200" b="0" dirty="0"/>
              <a:t>Для добавления разделов щелкните слайд правой кнопкой мыши.</a:t>
            </a:r>
            <a:r>
              <a:rPr lang="ru-RU" sz="1200" b="0" baseline="0" dirty="0"/>
              <a:t> Разделы позволяют упорядочить слайды и организовать совместную работу нескольких авторов.</a:t>
            </a:r>
            <a:endParaRPr lang="ru-RU" sz="1200" b="0" dirty="0"/>
          </a:p>
          <a:p>
            <a:pPr lvl="0"/>
            <a:endParaRPr lang="ru-RU" sz="1200" b="1" dirty="0"/>
          </a:p>
          <a:p>
            <a:pPr lvl="0"/>
            <a:r>
              <a:rPr lang="ru-RU" sz="1200" b="1" dirty="0"/>
              <a:t>Заметки</a:t>
            </a:r>
          </a:p>
          <a:p>
            <a:pPr lvl="0"/>
            <a:r>
              <a:rPr lang="ru-RU" sz="1200" dirty="0"/>
              <a:t>Используйте раздел заметок для размещения заметок докладчика или дополнительных сведений для аудитории.</a:t>
            </a:r>
            <a:r>
              <a:rPr lang="ru-RU" sz="1200" baseline="0" dirty="0"/>
              <a:t> Во время воспроизведения презентации эти заметки отображаются в представлении презентации. </a:t>
            </a:r>
          </a:p>
          <a:p>
            <a:pPr lvl="0">
              <a:buFontTx/>
              <a:buNone/>
            </a:pPr>
            <a:r>
              <a:rPr lang="ru-RU" sz="1200" dirty="0"/>
              <a:t>Обращайте внимание на размер шрифта (важно обеспечить различимость при ослабленном зрении, видеосъемке и чтении с экрана)</a:t>
            </a:r>
          </a:p>
          <a:p>
            <a:pPr lvl="0"/>
            <a:endParaRPr lang="ru-RU" sz="1200" dirty="0"/>
          </a:p>
          <a:p>
            <a:pPr lvl="0">
              <a:buFontTx/>
              <a:buNone/>
            </a:pPr>
            <a:r>
              <a:rPr lang="ru-RU" sz="1200" b="1" dirty="0"/>
              <a:t>Сочетаемые цвета </a:t>
            </a:r>
          </a:p>
          <a:p>
            <a:pPr lvl="0">
              <a:buFontTx/>
              <a:buNone/>
            </a:pPr>
            <a:r>
              <a:rPr lang="ru-RU" sz="1200" dirty="0"/>
              <a:t>Обратите особое внимание на графики, диаграммы и надписи.</a:t>
            </a:r>
            <a:r>
              <a:rPr lang="ru-RU" sz="1200" baseline="0" dirty="0"/>
              <a:t> </a:t>
            </a:r>
            <a:endParaRPr lang="ru-RU" sz="1200" dirty="0"/>
          </a:p>
          <a:p>
            <a:pPr lvl="0"/>
            <a:r>
              <a:rPr lang="ru-RU" sz="1200" dirty="0"/>
              <a:t>Учтите, что печать будет выполняться </a:t>
            </a:r>
            <a:r>
              <a:rPr lang="ru-RU" sz="1200" dirty="0" err="1"/>
              <a:t>в черно-белом режиме или в оттенках серого</a:t>
            </a:r>
            <a:r>
              <a:rPr lang="ru-RU" sz="1200" dirty="0"/>
              <a:t>. Выполните пробную печать, чтобы убедиться в сохранении разницы между цветами при печати </a:t>
            </a:r>
            <a:r>
              <a:rPr lang="ru-RU" sz="1200" dirty="0" err="1"/>
              <a:t>в черно-белом режиме или в оттенках серого</a:t>
            </a:r>
            <a:r>
              <a:rPr lang="ru-RU" sz="1200" dirty="0"/>
              <a:t>.</a:t>
            </a:r>
          </a:p>
          <a:p>
            <a:pPr lvl="0">
              <a:buFontTx/>
              <a:buNone/>
            </a:pPr>
            <a:endParaRPr lang="ru-RU" sz="1200" dirty="0"/>
          </a:p>
          <a:p>
            <a:pPr lvl="0">
              <a:buFontTx/>
              <a:buNone/>
            </a:pPr>
            <a:r>
              <a:rPr lang="ru-RU" sz="1200" b="1" dirty="0"/>
              <a:t>Диаграммы, таблицы и графики</a:t>
            </a:r>
          </a:p>
          <a:p>
            <a:pPr lvl="0"/>
            <a:r>
              <a:rPr lang="ru-RU" sz="1200" dirty="0"/>
              <a:t>Не усложняйте восприятие: по возможности используйте согласованные, простые стили и цвета.</a:t>
            </a:r>
          </a:p>
          <a:p>
            <a:pPr lvl="0"/>
            <a:r>
              <a:rPr lang="ru-RU" sz="1200" dirty="0"/>
              <a:t>Снабдите все диаграммы и таблицы подписями.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599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r>
              <a:rPr lang="ru-RU" dirty="0"/>
              <a:t>Этот шаблон можно использовать как начальный файл для представления учебных материалов группе слушателей.</a:t>
            </a:r>
          </a:p>
          <a:p>
            <a:endParaRPr lang="ru-RU" dirty="0"/>
          </a:p>
          <a:p>
            <a:pPr lvl="0"/>
            <a:r>
              <a:rPr lang="ru-RU" sz="1200" b="1" dirty="0"/>
              <a:t>Разделы</a:t>
            </a:r>
            <a:endParaRPr lang="ru-RU" sz="1200" b="0" dirty="0"/>
          </a:p>
          <a:p>
            <a:pPr lvl="0"/>
            <a:r>
              <a:rPr lang="ru-RU" sz="1200" b="0" dirty="0"/>
              <a:t>Для добавления разделов щелкните слайд правой кнопкой мыши.</a:t>
            </a:r>
            <a:r>
              <a:rPr lang="ru-RU" sz="1200" b="0" baseline="0" dirty="0"/>
              <a:t> Разделы позволяют упорядочить слайды и организовать совместную работу нескольких авторов.</a:t>
            </a:r>
            <a:endParaRPr lang="ru-RU" sz="1200" b="0" dirty="0"/>
          </a:p>
          <a:p>
            <a:pPr lvl="0"/>
            <a:endParaRPr lang="ru-RU" sz="1200" b="1" dirty="0"/>
          </a:p>
          <a:p>
            <a:pPr lvl="0"/>
            <a:r>
              <a:rPr lang="ru-RU" sz="1200" b="1" dirty="0"/>
              <a:t>Заметки</a:t>
            </a:r>
          </a:p>
          <a:p>
            <a:pPr lvl="0"/>
            <a:r>
              <a:rPr lang="ru-RU" sz="1200" dirty="0"/>
              <a:t>Используйте раздел заметок для размещения заметок докладчика или дополнительных сведений для аудитории.</a:t>
            </a:r>
            <a:r>
              <a:rPr lang="ru-RU" sz="1200" baseline="0" dirty="0"/>
              <a:t> Во время воспроизведения презентации эти заметки отображаются в представлении презентации. </a:t>
            </a:r>
          </a:p>
          <a:p>
            <a:pPr lvl="0">
              <a:buFontTx/>
              <a:buNone/>
            </a:pPr>
            <a:r>
              <a:rPr lang="ru-RU" sz="1200" dirty="0"/>
              <a:t>Обращайте внимание на размер шрифта (важно обеспечить различимость при ослабленном зрении, видеосъемке и чтении с экрана)</a:t>
            </a:r>
          </a:p>
          <a:p>
            <a:pPr lvl="0"/>
            <a:endParaRPr lang="ru-RU" sz="1200" dirty="0"/>
          </a:p>
          <a:p>
            <a:pPr lvl="0">
              <a:buFontTx/>
              <a:buNone/>
            </a:pPr>
            <a:r>
              <a:rPr lang="ru-RU" sz="1200" b="1" dirty="0"/>
              <a:t>Сочетаемые цвета </a:t>
            </a:r>
          </a:p>
          <a:p>
            <a:pPr lvl="0">
              <a:buFontTx/>
              <a:buNone/>
            </a:pPr>
            <a:r>
              <a:rPr lang="ru-RU" sz="1200" dirty="0"/>
              <a:t>Обратите особое внимание на графики, диаграммы и надписи.</a:t>
            </a:r>
            <a:r>
              <a:rPr lang="ru-RU" sz="1200" baseline="0" dirty="0"/>
              <a:t> </a:t>
            </a:r>
            <a:endParaRPr lang="ru-RU" sz="1200" dirty="0"/>
          </a:p>
          <a:p>
            <a:pPr lvl="0"/>
            <a:r>
              <a:rPr lang="ru-RU" sz="1200" dirty="0"/>
              <a:t>Учтите, что печать будет выполняться </a:t>
            </a:r>
            <a:r>
              <a:rPr lang="ru-RU" sz="1200" dirty="0" err="1"/>
              <a:t>в черно-белом режиме или в оттенках серого</a:t>
            </a:r>
            <a:r>
              <a:rPr lang="ru-RU" sz="1200" dirty="0"/>
              <a:t>. Выполните пробную печать, чтобы убедиться в сохранении разницы между цветами при печати </a:t>
            </a:r>
            <a:r>
              <a:rPr lang="ru-RU" sz="1200" dirty="0" err="1"/>
              <a:t>в черно-белом режиме или в оттенках серого</a:t>
            </a:r>
            <a:r>
              <a:rPr lang="ru-RU" sz="1200" dirty="0"/>
              <a:t>.</a:t>
            </a:r>
          </a:p>
          <a:p>
            <a:pPr lvl="0">
              <a:buFontTx/>
              <a:buNone/>
            </a:pPr>
            <a:endParaRPr lang="ru-RU" sz="1200" dirty="0"/>
          </a:p>
          <a:p>
            <a:pPr lvl="0">
              <a:buFontTx/>
              <a:buNone/>
            </a:pPr>
            <a:r>
              <a:rPr lang="ru-RU" sz="1200" b="1" dirty="0"/>
              <a:t>Диаграммы, таблицы и графики</a:t>
            </a:r>
          </a:p>
          <a:p>
            <a:pPr lvl="0"/>
            <a:r>
              <a:rPr lang="ru-RU" sz="1200" dirty="0"/>
              <a:t>Не усложняйте восприятие: по возможности используйте согласованные, простые стили и цвета.</a:t>
            </a:r>
          </a:p>
          <a:p>
            <a:pPr lvl="0"/>
            <a:r>
              <a:rPr lang="ru-RU" sz="1200" dirty="0"/>
              <a:t>Снабдите все диаграммы и таблицы подписями.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524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ru-RU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ru-RU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ru-RU"/>
              <a:t>Образец подзаголовка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ru-RU" sz="2000" baseline="0"/>
            </a:lvl1pPr>
          </a:lstStyle>
          <a:p>
            <a:r>
              <a:rPr kumimoji="0" lang="ru-RU"/>
              <a:t>Эмблема организации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ru-RU"/>
              <a:t>Образец заголовка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ru-RU"/>
              <a:pPr/>
              <a:t>16.02.2022</a:t>
            </a:fld>
            <a:endParaRPr kumimoji="0"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ru-RU"/>
              <a:pPr/>
              <a:t>16.02.2022</a:t>
            </a:fld>
            <a:endParaRPr kumimoji="0"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ru-RU"/>
              <a:pPr/>
              <a:t>16.02.2022</a:t>
            </a:fld>
            <a:endParaRPr kumimoji="0"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ru-RU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ru-RU"/>
              <a:pPr/>
              <a:t>16.02.2022</a:t>
            </a:fld>
            <a:endParaRPr kumimoji="0"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ru-RU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ru-RU" sz="1800"/>
            </a:lvl1pPr>
          </a:lstStyle>
          <a:p>
            <a:r>
              <a:rPr kumimoji="0" lang="ru-RU"/>
              <a:t>Эмблема организации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ru-RU"/>
            </a:lvl1pPr>
          </a:lstStyle>
          <a:p>
            <a:r>
              <a:rPr kumimoji="0"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ru-RU" sz="3200">
                <a:latin typeface="+mn-lt"/>
              </a:defRPr>
            </a:lvl1pPr>
            <a:lvl2pPr eaLnBrk="1" latinLnBrk="0" hangingPunct="1">
              <a:defRPr kumimoji="0" lang="ru-RU" sz="2800">
                <a:latin typeface="+mn-lt"/>
              </a:defRPr>
            </a:lvl2pPr>
            <a:lvl3pPr eaLnBrk="1" latinLnBrk="0" hangingPunct="1">
              <a:defRPr kumimoji="0" lang="ru-RU" sz="2400">
                <a:latin typeface="+mn-lt"/>
              </a:defRPr>
            </a:lvl3pPr>
            <a:lvl4pPr eaLnBrk="1" latinLnBrk="0" hangingPunct="1">
              <a:defRPr kumimoji="0" lang="ru-RU" sz="2400">
                <a:latin typeface="+mn-lt"/>
              </a:defRPr>
            </a:lvl4pPr>
            <a:lvl5pPr eaLnBrk="1" latinLnBrk="0" hangingPunct="1">
              <a:defRPr kumimoji="0" lang="ru-RU" sz="2400">
                <a:latin typeface="+mn-lt"/>
              </a:defRPr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ru-RU"/>
              <a:pPr/>
              <a:t>16.02.2022</a:t>
            </a:fld>
            <a:endParaRPr kumimoji="0"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ru-RU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ru-RU" sz="2800"/>
            </a:lvl1pPr>
            <a:lvl2pPr eaLnBrk="1" latinLnBrk="0" hangingPunct="1">
              <a:defRPr kumimoji="0" lang="ru-RU" sz="2400"/>
            </a:lvl2pPr>
            <a:lvl3pPr eaLnBrk="1" latinLnBrk="0" hangingPunct="1">
              <a:defRPr kumimoji="0" lang="ru-RU" sz="2000"/>
            </a:lvl3pPr>
            <a:lvl4pPr eaLnBrk="1" latinLnBrk="0" hangingPunct="1">
              <a:defRPr kumimoji="0" lang="ru-RU" sz="1800"/>
            </a:lvl4pPr>
            <a:lvl5pPr eaLnBrk="1" latinLnBrk="0" hangingPunct="1">
              <a:defRPr kumimoji="0" lang="ru-RU" sz="1800"/>
            </a:lvl5pPr>
            <a:lvl6pPr eaLnBrk="1" latinLnBrk="0" hangingPunct="1">
              <a:defRPr kumimoji="0" lang="ru-RU" sz="1800"/>
            </a:lvl6pPr>
            <a:lvl7pPr eaLnBrk="1" latinLnBrk="0" hangingPunct="1">
              <a:defRPr kumimoji="0" lang="ru-RU" sz="1800"/>
            </a:lvl7pPr>
            <a:lvl8pPr eaLnBrk="1" latinLnBrk="0" hangingPunct="1">
              <a:defRPr kumimoji="0" lang="ru-RU" sz="1800"/>
            </a:lvl8pPr>
            <a:lvl9pPr eaLnBrk="1" latinLnBrk="0" hangingPunct="1">
              <a:defRPr kumimoji="0" lang="ru-RU" sz="1800"/>
            </a:lvl9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ru-RU" sz="2800"/>
            </a:lvl1pPr>
            <a:lvl2pPr eaLnBrk="1" latinLnBrk="0" hangingPunct="1">
              <a:defRPr kumimoji="0" lang="ru-RU" sz="2400"/>
            </a:lvl2pPr>
            <a:lvl3pPr eaLnBrk="1" latinLnBrk="0" hangingPunct="1">
              <a:defRPr kumimoji="0" lang="ru-RU" sz="2000"/>
            </a:lvl3pPr>
            <a:lvl4pPr eaLnBrk="1" latinLnBrk="0" hangingPunct="1">
              <a:defRPr kumimoji="0" lang="ru-RU" sz="1800"/>
            </a:lvl4pPr>
            <a:lvl5pPr eaLnBrk="1" latinLnBrk="0" hangingPunct="1">
              <a:defRPr kumimoji="0" lang="ru-RU" sz="1800"/>
            </a:lvl5pPr>
            <a:lvl6pPr eaLnBrk="1" latinLnBrk="0" hangingPunct="1">
              <a:defRPr kumimoji="0" lang="ru-RU" sz="1800"/>
            </a:lvl6pPr>
            <a:lvl7pPr eaLnBrk="1" latinLnBrk="0" hangingPunct="1">
              <a:defRPr kumimoji="0" lang="ru-RU" sz="1800"/>
            </a:lvl7pPr>
            <a:lvl8pPr eaLnBrk="1" latinLnBrk="0" hangingPunct="1">
              <a:defRPr kumimoji="0" lang="ru-RU" sz="1800"/>
            </a:lvl8pPr>
            <a:lvl9pPr eaLnBrk="1" latinLnBrk="0" hangingPunct="1">
              <a:defRPr kumimoji="0" lang="ru-RU" sz="1800"/>
            </a:lvl9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ru-RU"/>
              <a:pPr/>
              <a:t>16.02.2022</a:t>
            </a:fld>
            <a:endParaRPr kumimoji="0"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ru-RU"/>
            </a:lvl1pPr>
          </a:lstStyle>
          <a:p>
            <a:pPr eaLnBrk="1" latinLnBrk="0" hangingPunct="1"/>
            <a:r>
              <a:rPr lang="ru-RU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ru-RU" sz="2400" b="1"/>
            </a:lvl1pPr>
            <a:lvl2pPr marL="457200" indent="0" eaLnBrk="1" latinLnBrk="0" hangingPunct="1">
              <a:buNone/>
              <a:defRPr kumimoji="0" lang="ru-RU" sz="2000" b="1"/>
            </a:lvl2pPr>
            <a:lvl3pPr marL="914400" indent="0" eaLnBrk="1" latinLnBrk="0" hangingPunct="1">
              <a:buNone/>
              <a:defRPr kumimoji="0" lang="ru-RU" sz="1800" b="1"/>
            </a:lvl3pPr>
            <a:lvl4pPr marL="1371600" indent="0" eaLnBrk="1" latinLnBrk="0" hangingPunct="1">
              <a:buNone/>
              <a:defRPr kumimoji="0" lang="ru-RU" sz="1600" b="1"/>
            </a:lvl4pPr>
            <a:lvl5pPr marL="1828800" indent="0" eaLnBrk="1" latinLnBrk="0" hangingPunct="1">
              <a:buNone/>
              <a:defRPr kumimoji="0" lang="ru-RU" sz="1600" b="1"/>
            </a:lvl5pPr>
            <a:lvl6pPr marL="2286000" indent="0" eaLnBrk="1" latinLnBrk="0" hangingPunct="1">
              <a:buNone/>
              <a:defRPr kumimoji="0" lang="ru-RU" sz="1600" b="1"/>
            </a:lvl6pPr>
            <a:lvl7pPr marL="2743200" indent="0" eaLnBrk="1" latinLnBrk="0" hangingPunct="1">
              <a:buNone/>
              <a:defRPr kumimoji="0" lang="ru-RU" sz="1600" b="1"/>
            </a:lvl7pPr>
            <a:lvl8pPr marL="3200400" indent="0" eaLnBrk="1" latinLnBrk="0" hangingPunct="1">
              <a:buNone/>
              <a:defRPr kumimoji="0" lang="ru-RU" sz="1600" b="1"/>
            </a:lvl8pPr>
            <a:lvl9pPr marL="3657600" indent="0" eaLnBrk="1" latinLnBrk="0" hangingPunct="1">
              <a:buNone/>
              <a:defRPr kumimoji="0" lang="ru-RU" sz="1600" b="1"/>
            </a:lvl9pPr>
          </a:lstStyle>
          <a:p>
            <a:pPr lvl="0" eaLnBrk="1" latinLnBrk="0" hangingPunct="1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ru-RU" sz="2400"/>
            </a:lvl1pPr>
            <a:lvl2pPr eaLnBrk="1" latinLnBrk="0" hangingPunct="1">
              <a:defRPr kumimoji="0" lang="ru-RU" sz="2000"/>
            </a:lvl2pPr>
            <a:lvl3pPr eaLnBrk="1" latinLnBrk="0" hangingPunct="1">
              <a:defRPr kumimoji="0" lang="ru-RU" sz="1800"/>
            </a:lvl3pPr>
            <a:lvl4pPr eaLnBrk="1" latinLnBrk="0" hangingPunct="1">
              <a:defRPr kumimoji="0" lang="ru-RU" sz="1600"/>
            </a:lvl4pPr>
            <a:lvl5pPr eaLnBrk="1" latinLnBrk="0" hangingPunct="1">
              <a:defRPr kumimoji="0" lang="ru-RU" sz="1600"/>
            </a:lvl5pPr>
            <a:lvl6pPr eaLnBrk="1" latinLnBrk="0" hangingPunct="1">
              <a:defRPr kumimoji="0" lang="ru-RU" sz="1600"/>
            </a:lvl6pPr>
            <a:lvl7pPr eaLnBrk="1" latinLnBrk="0" hangingPunct="1">
              <a:defRPr kumimoji="0" lang="ru-RU" sz="1600"/>
            </a:lvl7pPr>
            <a:lvl8pPr eaLnBrk="1" latinLnBrk="0" hangingPunct="1">
              <a:defRPr kumimoji="0" lang="ru-RU" sz="1600"/>
            </a:lvl8pPr>
            <a:lvl9pPr eaLnBrk="1" latinLnBrk="0" hangingPunct="1">
              <a:defRPr kumimoji="0" lang="ru-RU" sz="1600"/>
            </a:lvl9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ru-RU" sz="2400" b="1"/>
            </a:lvl1pPr>
            <a:lvl2pPr marL="457200" indent="0" eaLnBrk="1" latinLnBrk="0" hangingPunct="1">
              <a:buNone/>
              <a:defRPr kumimoji="0" lang="ru-RU" sz="2000" b="1"/>
            </a:lvl2pPr>
            <a:lvl3pPr marL="914400" indent="0" eaLnBrk="1" latinLnBrk="0" hangingPunct="1">
              <a:buNone/>
              <a:defRPr kumimoji="0" lang="ru-RU" sz="1800" b="1"/>
            </a:lvl3pPr>
            <a:lvl4pPr marL="1371600" indent="0" eaLnBrk="1" latinLnBrk="0" hangingPunct="1">
              <a:buNone/>
              <a:defRPr kumimoji="0" lang="ru-RU" sz="1600" b="1"/>
            </a:lvl4pPr>
            <a:lvl5pPr marL="1828800" indent="0" eaLnBrk="1" latinLnBrk="0" hangingPunct="1">
              <a:buNone/>
              <a:defRPr kumimoji="0" lang="ru-RU" sz="1600" b="1"/>
            </a:lvl5pPr>
            <a:lvl6pPr marL="2286000" indent="0" eaLnBrk="1" latinLnBrk="0" hangingPunct="1">
              <a:buNone/>
              <a:defRPr kumimoji="0" lang="ru-RU" sz="1600" b="1"/>
            </a:lvl6pPr>
            <a:lvl7pPr marL="2743200" indent="0" eaLnBrk="1" latinLnBrk="0" hangingPunct="1">
              <a:buNone/>
              <a:defRPr kumimoji="0" lang="ru-RU" sz="1600" b="1"/>
            </a:lvl7pPr>
            <a:lvl8pPr marL="3200400" indent="0" eaLnBrk="1" latinLnBrk="0" hangingPunct="1">
              <a:buNone/>
              <a:defRPr kumimoji="0" lang="ru-RU" sz="1600" b="1"/>
            </a:lvl8pPr>
            <a:lvl9pPr marL="3657600" indent="0" eaLnBrk="1" latinLnBrk="0" hangingPunct="1">
              <a:buNone/>
              <a:defRPr kumimoji="0" lang="ru-RU" sz="1600" b="1"/>
            </a:lvl9pPr>
          </a:lstStyle>
          <a:p>
            <a:pPr lvl="0" eaLnBrk="1" latinLnBrk="0" hangingPunct="1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ru-RU" sz="2400"/>
            </a:lvl1pPr>
            <a:lvl2pPr eaLnBrk="1" latinLnBrk="0" hangingPunct="1">
              <a:defRPr kumimoji="0" lang="ru-RU" sz="2000"/>
            </a:lvl2pPr>
            <a:lvl3pPr eaLnBrk="1" latinLnBrk="0" hangingPunct="1">
              <a:defRPr kumimoji="0" lang="ru-RU" sz="1800"/>
            </a:lvl3pPr>
            <a:lvl4pPr eaLnBrk="1" latinLnBrk="0" hangingPunct="1">
              <a:defRPr kumimoji="0" lang="ru-RU" sz="1600"/>
            </a:lvl4pPr>
            <a:lvl5pPr eaLnBrk="1" latinLnBrk="0" hangingPunct="1">
              <a:defRPr kumimoji="0" lang="ru-RU" sz="1600"/>
            </a:lvl5pPr>
            <a:lvl6pPr eaLnBrk="1" latinLnBrk="0" hangingPunct="1">
              <a:defRPr kumimoji="0" lang="ru-RU" sz="1600"/>
            </a:lvl6pPr>
            <a:lvl7pPr eaLnBrk="1" latinLnBrk="0" hangingPunct="1">
              <a:defRPr kumimoji="0" lang="ru-RU" sz="1600"/>
            </a:lvl7pPr>
            <a:lvl8pPr eaLnBrk="1" latinLnBrk="0" hangingPunct="1">
              <a:defRPr kumimoji="0" lang="ru-RU" sz="1600"/>
            </a:lvl8pPr>
            <a:lvl9pPr eaLnBrk="1" latinLnBrk="0" hangingPunct="1">
              <a:defRPr kumimoji="0" lang="ru-RU" sz="1600"/>
            </a:lvl9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ru-RU"/>
              <a:pPr/>
              <a:t>16.02.2022</a:t>
            </a:fld>
            <a:endParaRPr kumimoji="0"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ru-RU" sz="2000" b="1"/>
            </a:lvl1pPr>
          </a:lstStyle>
          <a:p>
            <a:pPr eaLnBrk="1" latinLnBrk="0" hangingPunct="1"/>
            <a:r>
              <a:rPr lang="ru-RU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ru-RU" sz="3200"/>
            </a:lvl1pPr>
            <a:lvl2pPr eaLnBrk="1" latinLnBrk="0" hangingPunct="1">
              <a:defRPr kumimoji="0" lang="ru-RU" sz="2800"/>
            </a:lvl2pPr>
            <a:lvl3pPr eaLnBrk="1" latinLnBrk="0" hangingPunct="1">
              <a:defRPr kumimoji="0" lang="ru-RU" sz="2400"/>
            </a:lvl3pPr>
            <a:lvl4pPr eaLnBrk="1" latinLnBrk="0" hangingPunct="1">
              <a:defRPr kumimoji="0" lang="ru-RU" sz="2000"/>
            </a:lvl4pPr>
            <a:lvl5pPr eaLnBrk="1" latinLnBrk="0" hangingPunct="1">
              <a:defRPr kumimoji="0" lang="ru-RU" sz="2000"/>
            </a:lvl5pPr>
            <a:lvl6pPr eaLnBrk="1" latinLnBrk="0" hangingPunct="1">
              <a:defRPr kumimoji="0" lang="ru-RU" sz="2000"/>
            </a:lvl6pPr>
            <a:lvl7pPr eaLnBrk="1" latinLnBrk="0" hangingPunct="1">
              <a:defRPr kumimoji="0" lang="ru-RU" sz="2000"/>
            </a:lvl7pPr>
            <a:lvl8pPr eaLnBrk="1" latinLnBrk="0" hangingPunct="1">
              <a:defRPr kumimoji="0" lang="ru-RU" sz="2000"/>
            </a:lvl8pPr>
            <a:lvl9pPr eaLnBrk="1" latinLnBrk="0" hangingPunct="1">
              <a:defRPr kumimoji="0" lang="ru-RU" sz="2000"/>
            </a:lvl9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ru-RU" sz="1400"/>
            </a:lvl1pPr>
            <a:lvl2pPr marL="457200" indent="0" eaLnBrk="1" latinLnBrk="0" hangingPunct="1">
              <a:buNone/>
              <a:defRPr kumimoji="0" lang="ru-RU" sz="1200"/>
            </a:lvl2pPr>
            <a:lvl3pPr marL="914400" indent="0" eaLnBrk="1" latinLnBrk="0" hangingPunct="1">
              <a:buNone/>
              <a:defRPr kumimoji="0" lang="ru-RU" sz="1000"/>
            </a:lvl3pPr>
            <a:lvl4pPr marL="1371600" indent="0" eaLnBrk="1" latinLnBrk="0" hangingPunct="1">
              <a:buNone/>
              <a:defRPr kumimoji="0" lang="ru-RU" sz="900"/>
            </a:lvl4pPr>
            <a:lvl5pPr marL="1828800" indent="0" eaLnBrk="1" latinLnBrk="0" hangingPunct="1">
              <a:buNone/>
              <a:defRPr kumimoji="0" lang="ru-RU" sz="900"/>
            </a:lvl5pPr>
            <a:lvl6pPr marL="2286000" indent="0" eaLnBrk="1" latinLnBrk="0" hangingPunct="1">
              <a:buNone/>
              <a:defRPr kumimoji="0" lang="ru-RU" sz="900"/>
            </a:lvl6pPr>
            <a:lvl7pPr marL="2743200" indent="0" eaLnBrk="1" latinLnBrk="0" hangingPunct="1">
              <a:buNone/>
              <a:defRPr kumimoji="0" lang="ru-RU" sz="900"/>
            </a:lvl7pPr>
            <a:lvl8pPr marL="3200400" indent="0" eaLnBrk="1" latinLnBrk="0" hangingPunct="1">
              <a:buNone/>
              <a:defRPr kumimoji="0" lang="ru-RU" sz="900"/>
            </a:lvl8pPr>
            <a:lvl9pPr marL="3657600" indent="0" eaLnBrk="1" latinLnBrk="0" hangingPunct="1">
              <a:buNone/>
              <a:defRPr kumimoji="0" lang="ru-RU" sz="900"/>
            </a:lvl9pPr>
          </a:lstStyle>
          <a:p>
            <a:pPr lvl="0" eaLnBrk="1" latinLnBrk="0" hangingPunct="1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ru-RU"/>
              <a:pPr/>
              <a:t>16.02.2022</a:t>
            </a:fld>
            <a:endParaRPr kumimoji="0"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ru-RU" sz="2000" b="1"/>
            </a:lvl1pPr>
          </a:lstStyle>
          <a:p>
            <a:pPr eaLnBrk="1" latinLnBrk="0" hangingPunct="1"/>
            <a:r>
              <a:rPr lang="ru-RU"/>
              <a:t>Образец заголовка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ru-RU" sz="3200"/>
            </a:lvl1pPr>
            <a:lvl2pPr marL="457200" indent="0" eaLnBrk="1" latinLnBrk="0" hangingPunct="1">
              <a:buNone/>
              <a:defRPr kumimoji="0" lang="ru-RU" sz="2800"/>
            </a:lvl2pPr>
            <a:lvl3pPr marL="914400" indent="0" eaLnBrk="1" latinLnBrk="0" hangingPunct="1">
              <a:buNone/>
              <a:defRPr kumimoji="0" lang="ru-RU" sz="2400"/>
            </a:lvl3pPr>
            <a:lvl4pPr marL="1371600" indent="0" eaLnBrk="1" latinLnBrk="0" hangingPunct="1">
              <a:buNone/>
              <a:defRPr kumimoji="0" lang="ru-RU" sz="2000"/>
            </a:lvl4pPr>
            <a:lvl5pPr marL="1828800" indent="0" eaLnBrk="1" latinLnBrk="0" hangingPunct="1">
              <a:buNone/>
              <a:defRPr kumimoji="0" lang="ru-RU" sz="2000"/>
            </a:lvl5pPr>
            <a:lvl6pPr marL="2286000" indent="0" eaLnBrk="1" latinLnBrk="0" hangingPunct="1">
              <a:buNone/>
              <a:defRPr kumimoji="0" lang="ru-RU" sz="2000"/>
            </a:lvl6pPr>
            <a:lvl7pPr marL="2743200" indent="0" eaLnBrk="1" latinLnBrk="0" hangingPunct="1">
              <a:buNone/>
              <a:defRPr kumimoji="0" lang="ru-RU" sz="2000"/>
            </a:lvl7pPr>
            <a:lvl8pPr marL="3200400" indent="0" eaLnBrk="1" latinLnBrk="0" hangingPunct="1">
              <a:buNone/>
              <a:defRPr kumimoji="0" lang="ru-RU" sz="2000"/>
            </a:lvl8pPr>
            <a:lvl9pPr marL="3657600" indent="0" eaLnBrk="1" latinLnBrk="0" hangingPunct="1">
              <a:buNone/>
              <a:defRPr kumimoji="0" lang="ru-RU" sz="2000"/>
            </a:lvl9pPr>
          </a:lstStyle>
          <a:p>
            <a:pPr eaLnBrk="1" latinLnBrk="0" hangingPunct="1"/>
            <a:r>
              <a:rPr lang="ru-RU"/>
              <a:t>Вставка рисунка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ru-RU" sz="1400"/>
            </a:lvl1pPr>
            <a:lvl2pPr marL="457200" indent="0" eaLnBrk="1" latinLnBrk="0" hangingPunct="1">
              <a:buNone/>
              <a:defRPr kumimoji="0" lang="ru-RU" sz="1200"/>
            </a:lvl2pPr>
            <a:lvl3pPr marL="914400" indent="0" eaLnBrk="1" latinLnBrk="0" hangingPunct="1">
              <a:buNone/>
              <a:defRPr kumimoji="0" lang="ru-RU" sz="1000"/>
            </a:lvl3pPr>
            <a:lvl4pPr marL="1371600" indent="0" eaLnBrk="1" latinLnBrk="0" hangingPunct="1">
              <a:buNone/>
              <a:defRPr kumimoji="0" lang="ru-RU" sz="900"/>
            </a:lvl4pPr>
            <a:lvl5pPr marL="1828800" indent="0" eaLnBrk="1" latinLnBrk="0" hangingPunct="1">
              <a:buNone/>
              <a:defRPr kumimoji="0" lang="ru-RU" sz="900"/>
            </a:lvl5pPr>
            <a:lvl6pPr marL="2286000" indent="0" eaLnBrk="1" latinLnBrk="0" hangingPunct="1">
              <a:buNone/>
              <a:defRPr kumimoji="0" lang="ru-RU" sz="900"/>
            </a:lvl6pPr>
            <a:lvl7pPr marL="2743200" indent="0" eaLnBrk="1" latinLnBrk="0" hangingPunct="1">
              <a:buNone/>
              <a:defRPr kumimoji="0" lang="ru-RU" sz="900"/>
            </a:lvl7pPr>
            <a:lvl8pPr marL="3200400" indent="0" eaLnBrk="1" latinLnBrk="0" hangingPunct="1">
              <a:buNone/>
              <a:defRPr kumimoji="0" lang="ru-RU" sz="900"/>
            </a:lvl8pPr>
            <a:lvl9pPr marL="3657600" indent="0" eaLnBrk="1" latinLnBrk="0" hangingPunct="1">
              <a:buNone/>
              <a:defRPr kumimoji="0" lang="ru-RU" sz="900"/>
            </a:lvl9pPr>
          </a:lstStyle>
          <a:p>
            <a:pPr lvl="0" eaLnBrk="1" latinLnBrk="0" hangingPunct="1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ru-RU"/>
              <a:pPr/>
              <a:t>16.02.2022</a:t>
            </a:fld>
            <a:endParaRPr kumimoji="0"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ru-RU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ru-RU"/>
              <a:pPr/>
              <a:t>16.02.2022</a:t>
            </a:fld>
            <a:endParaRPr kumimoji="0"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ru-RU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ru-RU"/>
              <a:pPr/>
              <a:t>16.02.2022</a:t>
            </a:fld>
            <a:endParaRPr kumimoji="0"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ru-RU"/>
              <a:pPr/>
              <a:t>16.02.2022</a:t>
            </a:fld>
            <a:endParaRPr kumimoji="0"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/>
              <a:pPr/>
              <a:t>‹#›</a:t>
            </a:fld>
            <a:endParaRPr kumimoji="0" lang="ru-R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kumimoji="0" lang="ru-RU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ru-RU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ru-RU"/>
      </a:defPPr>
      <a:lvl1pPr marL="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42976" y="1285860"/>
            <a:ext cx="7488832" cy="792088"/>
          </a:xfrm>
        </p:spPr>
        <p:txBody>
          <a:bodyPr>
            <a:normAutofit fontScale="90000"/>
          </a:bodyPr>
          <a:lstStyle/>
          <a:p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Специальность </a:t>
            </a:r>
            <a:r>
              <a:rPr lang="ru-RU" sz="1800" dirty="0"/>
              <a:t>09.02.07 Информационные системы и программирование</a:t>
            </a:r>
            <a:br>
              <a:rPr lang="ru-RU" sz="18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1800" dirty="0"/>
              <a:t>ПМ.01 «Разработка модулей программного обеспечения для компьютерных систем»</a:t>
            </a:r>
            <a:br>
              <a:rPr lang="ru-RU" sz="18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МДК.01.03 Разработка мобильных приложений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sz="2000"/>
              <a:t/>
            </a:r>
            <a:br>
              <a:rPr sz="2000"/>
            </a:br>
            <a:r>
              <a:rPr lang="ru-RU" sz="2000" dirty="0"/>
              <a:t>Разработал: преподаватель Мирошниченко Г.В.</a:t>
            </a:r>
          </a:p>
        </p:txBody>
      </p:sp>
      <p:sp>
        <p:nvSpPr>
          <p:cNvPr id="4" name="Title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619672" y="418662"/>
            <a:ext cx="7369825" cy="7920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kumimoji="0" lang="ru-RU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0" dirty="0"/>
              <a:t>Министерство образования и молодёжной политики Свердловской области</a:t>
            </a:r>
          </a:p>
          <a:p>
            <a:pPr algn="ctr"/>
            <a:r>
              <a:rPr lang="ru-RU" sz="2400" dirty="0"/>
              <a:t>ГАПОУ СО «Екатеринбургский колледж транспортного строительства»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928662" y="3071810"/>
            <a:ext cx="8001056" cy="18859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kumimoji="0" lang="ru-RU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/>
              <a:t>Тема: </a:t>
            </a:r>
            <a:r>
              <a:rPr lang="ru-RU" sz="2800" dirty="0" smtClean="0"/>
              <a:t>Классы и объекты в </a:t>
            </a:r>
            <a:r>
              <a:rPr lang="en-US" sz="2800" dirty="0" err="1" smtClean="0"/>
              <a:t>Kotlin</a:t>
            </a:r>
            <a:endParaRPr lang="ru-RU" sz="2800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1330035" y="609600"/>
            <a:ext cx="7130395" cy="6762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kumimoji="0" lang="ru-RU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Конструкторы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330036" y="1285875"/>
            <a:ext cx="7282796" cy="53114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b="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создания объекта необходимо вызвать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класса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 умолчанию компилятор создает конструктор, который не принимает параметров и который мы можем использовать. Но также мы можем определять свои собственные конструкторы. Для определения конструкторов применяется ключевое слово </a:t>
            </a:r>
            <a:r>
              <a:rPr lang="ru-RU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Классы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могут иметь </a:t>
            </a:r>
            <a:r>
              <a:rPr 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один первичный конструктор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один или </a:t>
            </a:r>
            <a:r>
              <a:rPr 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несколько вторичных конструкторов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secondary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Первичный конструктор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Первичный конструктор является частью заголовка класса и определяется сразу после имени класса: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(_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Конструкторы, как и обычные функции, могут иметь параметры. Так, в данном случае конструктор имеет параметр _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представляет тип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Через параметры конструктора мы можем передать извне данные и использовать их для инициализации объекта. При этом первичный конструктор в отличие от функций не определяет никаких действий, он только может принимать данные извне через параметры.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0150991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1330035" y="609600"/>
            <a:ext cx="7130395" cy="6762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kumimoji="0" lang="ru-RU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Конструкторы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330036" y="1285875"/>
            <a:ext cx="7282796" cy="53114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b="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первичный конструктор </a:t>
            </a:r>
            <a:r>
              <a:rPr 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имеет никаких аннотаций или модификаторов доступа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как в данном случае, то ключевое слово </a:t>
            </a:r>
            <a:r>
              <a:rPr lang="ru-RU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опустить: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(_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4577056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1330035" y="609600"/>
            <a:ext cx="7130395" cy="6762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kumimoji="0" lang="ru-RU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/>
              <a:t>Инициализатор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330036" y="1285875"/>
            <a:ext cx="7282796" cy="53114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b="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инициализации свойств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применяются блоки инициализаторов: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(_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_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классе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определено свойство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которое хранит имя человека. Чтобы передать эту свойству значение параметра _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 первичного конструктора, применяется блок инициализатора. Блок инициализатора определяется после ключевого слова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инициализатора состоит в инициализации объекта при его создании. Стоит отметить, что здесь свойству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задается начальное значение, потому это свойство в любом случае будет инициализировано в блоке инициализатора, и при создании объекта оно в любом случае получит значение.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5524980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1330035" y="609600"/>
            <a:ext cx="7130395" cy="6762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kumimoji="0" lang="ru-RU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/>
              <a:t>Инициализатор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330036" y="1285875"/>
            <a:ext cx="7282796" cy="53114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b="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мы можем использовать первичный конструктор класса для создания объекта: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 {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tom = Person("Tom")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bob = Person("Bob")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Person("Alice")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(tom.name)   // Tom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(bob.name)   // Bob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(alice.name) // Alice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Person(_name: String){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name: String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name = _name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стоит отметить, что в данном случае в инициализаторе нет смысла, так как параметры первичного конструктора можно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напрямую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передавать свойствам: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(_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_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5004028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1330035" y="609600"/>
            <a:ext cx="7130395" cy="6762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kumimoji="0" lang="ru-RU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/>
              <a:t>Первичный конструктор и свойства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247206" y="1285875"/>
            <a:ext cx="6365625" cy="53114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b="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Первичный конструктор также может использоваться для определения свойств: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23)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${bob.name} 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${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bob.age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}")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 определяются как и параметры, при этом их определение начинается с ключевого слова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(если их не планируется изменять)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(если свойства должны быть изменяемыми). И в этом случае нам уже необязательно явным образом определять эти свойства в теле класса, так как их уже определяет конструктор. И при вызове конструктора этим свойствам автоматически передаются значения: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23)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6155597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1330033" y="188640"/>
            <a:ext cx="7130395" cy="6762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kumimoji="0" lang="ru-RU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/>
              <a:t>Вторичные конструкторы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822588" y="969891"/>
            <a:ext cx="8145287" cy="53114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b="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также может определять вторичные конструкторы. Они применяются в основном, чтобы определить дополнительные параметры, через которые можно передавать данные для инициализации объекта.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Вторичные конструкторы определяются в теле класса. Если для класса определен первичный конструктор, то вторичный конструктор должен вызывать первичный с помощью ключевого слова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(_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_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(_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_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(_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_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в классе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определен первичный конструктор, который принимает значение для установки свойства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(_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также добавлен вторичный конструктор. Он принимает два параметра: _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_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 помощью ключевого слова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вызывается первичный конструктор, поэтому через этот вызов необходимо передать значения для параметров первичного конструктора. В частности, в первичный конструктор передается значение параметра _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самом вторичном конструкторе устанавливается значение свойства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(_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_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(_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_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при вызове вторичного конструктора вначале вызывается первичный конструктор, срабатывает блок инициализатора, который устанавливает свойство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Затем выполняются собственно действия вторичного конструктора, который устанавливает свойство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5671298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1330033" y="188640"/>
            <a:ext cx="7130395" cy="6762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kumimoji="0" lang="ru-RU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/>
              <a:t>Вторичные конструкторы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822588" y="969891"/>
            <a:ext cx="8145287" cy="53114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b="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 данную модификацию класса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 {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tom: Person = Person("Tom")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bob: Person = Person("Bob", 45)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("Name: ${tom.name}  Age: ${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tom.age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}")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("Name: ${bob.name}  Age: ${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bob.age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}")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Person(_name: String){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name: String = _name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constructor(_name: String, _age: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this(_name){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age = _age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функции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создаются два объекта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Person.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создания объекта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применяется первичный конструктор, который принимает один параметр. Для создания объекта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bob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применяется вторичный конструктор с двумя параметрами.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Консольный вывод программы: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Tom  Age: 0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Bob  Age: 45</a:t>
            </a:r>
            <a:endParaRPr lang="ru-R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2568914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1330035" y="609600"/>
            <a:ext cx="7130395" cy="6762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kumimoji="0" lang="ru-RU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/>
              <a:t>Вторичные конструкторы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67544" y="1285875"/>
            <a:ext cx="8145287" cy="53114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b="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необходимости мы можем определять и больше вторичных конструкторов: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 {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tom = Person("Tom")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bob = Person("Bob", 41)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Person("Sam", 32, 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JetBtains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("Name: ${tom.name}  Age: ${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tom.age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Company: ${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tom.company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}")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("Name: ${bob.name}  Age: ${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bob.age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Company: ${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bob.company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}")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("Name: ${sam.name}  Age: ${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sam.age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Company: ${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sam.company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}")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Person(_name: String){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 = _name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company: String = "Undefined"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constructor(_name: String, _age: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this(_name){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age = _age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constructor(_name: String, _age: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_comp: String) : this(_name, _age){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company = _comp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в класс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добавлено новое свойство -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company,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которое описывает компании, в которой работает человек. И также добавлен еще один конструктор, который принимает три параметра: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constructor(_name: String, _age: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_comp: String) : this(_name, _age){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company = _comp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не дублировать код установки свойств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age,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вторичный конструктор передает установку этих свойств другому вторичному конструктору, который принимает два параметра, через вызов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this(_name, _age).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есть данный вызов по сути будет вызывать первый вторичный конструктор с двумя параметрами.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Консольный вывод программы: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Tom  Age: 0  Company: Undefined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Bob  Age: 41  Company: Undefined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Sam  Age: 32  Company: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JetBtains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4540931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1330035" y="609600"/>
            <a:ext cx="7130395" cy="6762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kumimoji="0" lang="ru-RU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/>
              <a:t>Kotlin</a:t>
            </a:r>
            <a:endParaRPr lang="ru-RU" sz="2600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247206" y="1285875"/>
            <a:ext cx="6365625" cy="53114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b="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err="1"/>
              <a:t>Kotlin</a:t>
            </a:r>
            <a:r>
              <a:rPr lang="ru-RU" dirty="0"/>
              <a:t> поддерживает объектно-ориентированную парадигму программирования, а это значит, что программу на данном языке можно представить в виде взаимодействующих между собой объектов.</a:t>
            </a:r>
          </a:p>
          <a:p>
            <a:pPr algn="just"/>
            <a:r>
              <a:rPr lang="ru-RU" dirty="0"/>
              <a:t>Представлением объекта является </a:t>
            </a:r>
            <a:r>
              <a:rPr lang="ru-RU" b="1" dirty="0"/>
              <a:t>класс</a:t>
            </a:r>
            <a:r>
              <a:rPr lang="ru-RU" dirty="0"/>
              <a:t>. </a:t>
            </a:r>
            <a:endParaRPr lang="ru-RU" dirty="0" smtClean="0"/>
          </a:p>
          <a:p>
            <a:pPr algn="just"/>
            <a:r>
              <a:rPr lang="ru-RU" dirty="0" smtClean="0"/>
              <a:t>Класс </a:t>
            </a:r>
            <a:r>
              <a:rPr lang="ru-RU" dirty="0"/>
              <a:t>фактически представляет определение объекта</a:t>
            </a:r>
            <a:r>
              <a:rPr lang="ru-RU" dirty="0" smtClean="0"/>
              <a:t>.</a:t>
            </a:r>
          </a:p>
          <a:p>
            <a:pPr algn="just"/>
            <a:r>
              <a:rPr lang="ru-RU" dirty="0"/>
              <a:t>Для определения класса применяется ключевое слово </a:t>
            </a:r>
            <a:r>
              <a:rPr lang="ru-RU" b="1" dirty="0" err="1"/>
              <a:t>class</a:t>
            </a:r>
            <a:r>
              <a:rPr lang="ru-RU" dirty="0"/>
              <a:t>, после которого идет имя класса. А после имени класса в фигурных скобках определяется тело класса. Если класс </a:t>
            </a:r>
            <a:r>
              <a:rPr lang="ru-RU" u="sng" dirty="0"/>
              <a:t>не имеет тела</a:t>
            </a:r>
            <a:r>
              <a:rPr lang="ru-RU" dirty="0"/>
              <a:t>, </a:t>
            </a:r>
            <a:r>
              <a:rPr lang="ru-RU" u="sng" dirty="0"/>
              <a:t>то фигурные скобки можно опустить</a:t>
            </a:r>
            <a:r>
              <a:rPr lang="ru-RU" dirty="0"/>
              <a:t>. Например, определим класс, который представляет человека:</a:t>
            </a:r>
          </a:p>
          <a:p>
            <a:pPr algn="just"/>
            <a:endParaRPr lang="ru-RU" dirty="0"/>
          </a:p>
          <a:p>
            <a:pPr algn="just"/>
            <a:r>
              <a:rPr lang="ru-RU" dirty="0" err="1" smtClean="0"/>
              <a:t>class</a:t>
            </a:r>
            <a:r>
              <a:rPr lang="ru-RU" dirty="0" smtClean="0"/>
              <a:t> </a:t>
            </a:r>
            <a:r>
              <a:rPr lang="ru-RU" dirty="0" err="1"/>
              <a:t>Person</a:t>
            </a:r>
            <a:endParaRPr lang="ru-RU" dirty="0"/>
          </a:p>
          <a:p>
            <a:pPr algn="just"/>
            <a:r>
              <a:rPr lang="ru-RU" dirty="0"/>
              <a:t> </a:t>
            </a:r>
          </a:p>
          <a:p>
            <a:pPr algn="just"/>
            <a:r>
              <a:rPr lang="ru-RU" dirty="0"/>
              <a:t>// либо можно так</a:t>
            </a:r>
          </a:p>
          <a:p>
            <a:pPr algn="just"/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Person</a:t>
            </a:r>
            <a:r>
              <a:rPr lang="ru-RU" dirty="0"/>
              <a:t> { 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67786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1330035" y="609600"/>
            <a:ext cx="7130395" cy="6762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kumimoji="0" lang="ru-RU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600" dirty="0" smtClean="0"/>
              <a:t>Классы </a:t>
            </a:r>
            <a:r>
              <a:rPr lang="en-US" sz="2600" dirty="0"/>
              <a:t>Kotlin</a:t>
            </a:r>
            <a:endParaRPr lang="ru-RU" sz="2600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247206" y="1285875"/>
            <a:ext cx="6365625" cy="53114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b="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Класс фактически представляет новый тип данных, поэтому мы можем определять переменные этого типа:</a:t>
            </a:r>
          </a:p>
          <a:p>
            <a:pPr algn="l"/>
            <a:endParaRPr lang="ru-RU" b="1" dirty="0"/>
          </a:p>
          <a:p>
            <a:pPr algn="l"/>
            <a:r>
              <a:rPr lang="en-US" b="1" dirty="0" smtClean="0"/>
              <a:t>fun </a:t>
            </a:r>
            <a:r>
              <a:rPr lang="en-US" b="1" dirty="0"/>
              <a:t>main() {</a:t>
            </a:r>
          </a:p>
          <a:p>
            <a:pPr algn="l"/>
            <a:r>
              <a:rPr lang="en-US" b="1" dirty="0"/>
              <a:t> </a:t>
            </a:r>
          </a:p>
          <a:p>
            <a:pPr algn="l"/>
            <a:r>
              <a:rPr lang="en-US" b="1" dirty="0"/>
              <a:t>    </a:t>
            </a:r>
            <a:r>
              <a:rPr lang="en-US" b="1" dirty="0" err="1"/>
              <a:t>val</a:t>
            </a:r>
            <a:r>
              <a:rPr lang="en-US" b="1" dirty="0"/>
              <a:t> tom: Person</a:t>
            </a:r>
          </a:p>
          <a:p>
            <a:pPr algn="l"/>
            <a:r>
              <a:rPr lang="en-US" b="1" dirty="0"/>
              <a:t>    </a:t>
            </a:r>
            <a:r>
              <a:rPr lang="en-US" b="1" dirty="0" err="1"/>
              <a:t>val</a:t>
            </a:r>
            <a:r>
              <a:rPr lang="en-US" b="1" dirty="0"/>
              <a:t> bob: Person</a:t>
            </a:r>
          </a:p>
          <a:p>
            <a:pPr algn="l"/>
            <a:r>
              <a:rPr lang="en-US" b="1" dirty="0"/>
              <a:t>    </a:t>
            </a: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alice</a:t>
            </a:r>
            <a:r>
              <a:rPr lang="en-US" b="1" dirty="0"/>
              <a:t>: Person</a:t>
            </a:r>
          </a:p>
          <a:p>
            <a:pPr algn="l"/>
            <a:r>
              <a:rPr lang="en-US" b="1" dirty="0"/>
              <a:t>}</a:t>
            </a:r>
          </a:p>
          <a:p>
            <a:pPr algn="l"/>
            <a:r>
              <a:rPr lang="en-US" b="1" dirty="0"/>
              <a:t> </a:t>
            </a:r>
          </a:p>
          <a:p>
            <a:pPr algn="l"/>
            <a:r>
              <a:rPr lang="en-US" b="1" dirty="0"/>
              <a:t>class Person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65066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1330035" y="609600"/>
            <a:ext cx="7130395" cy="6762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kumimoji="0" lang="ru-RU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 smtClean="0"/>
              <a:t>Классы</a:t>
            </a:r>
            <a:endParaRPr lang="en-US" sz="2800" dirty="0"/>
          </a:p>
          <a:p>
            <a:pPr algn="ctr"/>
            <a:endParaRPr lang="ru-RU" sz="2600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247206" y="1285875"/>
            <a:ext cx="6365625" cy="53114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b="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Для создания объекта класса необходимо вызвать конструктор данного класса. Конструктор фактически представляет </a:t>
            </a:r>
            <a:r>
              <a:rPr lang="ru-RU" b="1" dirty="0"/>
              <a:t>функцию</a:t>
            </a:r>
            <a:r>
              <a:rPr lang="ru-RU" dirty="0"/>
              <a:t>, которая называется по имени класса и которая выполняет инициализацию объекта. По умолчанию для класса компилятор генерирует пустой конструктор, который мы можем использовать:</a:t>
            </a:r>
          </a:p>
          <a:p>
            <a:pPr algn="l"/>
            <a:endParaRPr lang="ru-RU" dirty="0"/>
          </a:p>
          <a:p>
            <a:pPr algn="l"/>
            <a:endParaRPr lang="ru-RU" dirty="0"/>
          </a:p>
          <a:p>
            <a:pPr algn="l"/>
            <a:r>
              <a:rPr lang="ru-RU" dirty="0" err="1"/>
              <a:t>val</a:t>
            </a:r>
            <a:r>
              <a:rPr lang="ru-RU" dirty="0"/>
              <a:t> </a:t>
            </a:r>
            <a:r>
              <a:rPr lang="ru-RU" dirty="0" err="1"/>
              <a:t>tom</a:t>
            </a:r>
            <a:r>
              <a:rPr lang="ru-RU" dirty="0"/>
              <a:t>: </a:t>
            </a:r>
            <a:r>
              <a:rPr lang="ru-RU" dirty="0" err="1"/>
              <a:t>Person</a:t>
            </a:r>
            <a:r>
              <a:rPr lang="ru-RU" dirty="0"/>
              <a:t> = </a:t>
            </a:r>
            <a:r>
              <a:rPr lang="ru-RU" dirty="0" err="1"/>
              <a:t>Person</a:t>
            </a:r>
            <a:r>
              <a:rPr lang="ru-RU" dirty="0"/>
              <a:t>()</a:t>
            </a:r>
          </a:p>
          <a:p>
            <a:pPr algn="l"/>
            <a:endParaRPr lang="ru-RU" dirty="0" smtClean="0"/>
          </a:p>
          <a:p>
            <a:pPr algn="l"/>
            <a:r>
              <a:rPr lang="ru-RU" dirty="0" smtClean="0"/>
              <a:t>Часть </a:t>
            </a:r>
            <a:r>
              <a:rPr lang="ru-RU" dirty="0"/>
              <a:t>кода после знака равно </a:t>
            </a:r>
            <a:r>
              <a:rPr lang="ru-RU" dirty="0" err="1"/>
              <a:t>Person</a:t>
            </a:r>
            <a:r>
              <a:rPr lang="ru-RU" dirty="0"/>
              <a:t>() как раз и представляет вызов конструктора, который создает объект класса </a:t>
            </a:r>
            <a:r>
              <a:rPr lang="ru-RU" dirty="0" err="1"/>
              <a:t>Person</a:t>
            </a:r>
            <a:r>
              <a:rPr lang="ru-RU" dirty="0"/>
              <a:t>. До вызова конструктора переменная класса не указывает ни на какой объект.</a:t>
            </a:r>
          </a:p>
          <a:p>
            <a:pPr algn="l"/>
            <a:endParaRPr lang="ru-RU" dirty="0"/>
          </a:p>
          <a:p>
            <a:pPr algn="l"/>
            <a:r>
              <a:rPr lang="ru-RU" dirty="0"/>
              <a:t>Например, создадим три объекта класса </a:t>
            </a:r>
            <a:r>
              <a:rPr lang="ru-RU" dirty="0" err="1"/>
              <a:t>Person</a:t>
            </a:r>
            <a:r>
              <a:rPr lang="ru-RU" dirty="0"/>
              <a:t>:</a:t>
            </a:r>
          </a:p>
          <a:p>
            <a:pPr algn="l"/>
            <a:endParaRPr lang="ru-RU" dirty="0"/>
          </a:p>
          <a:p>
            <a:pPr algn="l"/>
            <a:r>
              <a:rPr lang="ru-RU" dirty="0" err="1" smtClean="0"/>
              <a:t>fun</a:t>
            </a:r>
            <a:r>
              <a:rPr lang="ru-RU" dirty="0" smtClean="0"/>
              <a:t> </a:t>
            </a:r>
            <a:r>
              <a:rPr lang="ru-RU" dirty="0" err="1"/>
              <a:t>main</a:t>
            </a:r>
            <a:r>
              <a:rPr lang="ru-RU" dirty="0"/>
              <a:t>() {</a:t>
            </a:r>
          </a:p>
          <a:p>
            <a:pPr algn="l"/>
            <a:r>
              <a:rPr lang="ru-RU" dirty="0"/>
              <a:t> </a:t>
            </a:r>
          </a:p>
          <a:p>
            <a:pPr algn="l"/>
            <a:r>
              <a:rPr lang="ru-RU" dirty="0"/>
              <a:t>    </a:t>
            </a:r>
            <a:r>
              <a:rPr lang="ru-RU" dirty="0" err="1"/>
              <a:t>val</a:t>
            </a:r>
            <a:r>
              <a:rPr lang="ru-RU" dirty="0"/>
              <a:t> </a:t>
            </a:r>
            <a:r>
              <a:rPr lang="ru-RU" dirty="0" err="1"/>
              <a:t>tom</a:t>
            </a:r>
            <a:r>
              <a:rPr lang="ru-RU" dirty="0"/>
              <a:t>: </a:t>
            </a:r>
            <a:r>
              <a:rPr lang="ru-RU" dirty="0" err="1"/>
              <a:t>Person</a:t>
            </a:r>
            <a:r>
              <a:rPr lang="ru-RU" dirty="0"/>
              <a:t> = </a:t>
            </a:r>
            <a:r>
              <a:rPr lang="ru-RU" dirty="0" err="1"/>
              <a:t>Person</a:t>
            </a:r>
            <a:r>
              <a:rPr lang="ru-RU" dirty="0"/>
              <a:t>()</a:t>
            </a:r>
          </a:p>
          <a:p>
            <a:pPr algn="l"/>
            <a:r>
              <a:rPr lang="ru-RU" dirty="0"/>
              <a:t>    </a:t>
            </a:r>
            <a:r>
              <a:rPr lang="ru-RU" dirty="0" err="1"/>
              <a:t>val</a:t>
            </a:r>
            <a:r>
              <a:rPr lang="ru-RU" dirty="0"/>
              <a:t> </a:t>
            </a:r>
            <a:r>
              <a:rPr lang="ru-RU" dirty="0" err="1"/>
              <a:t>bob</a:t>
            </a:r>
            <a:r>
              <a:rPr lang="ru-RU" dirty="0"/>
              <a:t>: </a:t>
            </a:r>
            <a:r>
              <a:rPr lang="ru-RU" dirty="0" err="1"/>
              <a:t>Person</a:t>
            </a:r>
            <a:r>
              <a:rPr lang="ru-RU" dirty="0"/>
              <a:t> = </a:t>
            </a:r>
            <a:r>
              <a:rPr lang="ru-RU" dirty="0" err="1"/>
              <a:t>Person</a:t>
            </a:r>
            <a:r>
              <a:rPr lang="ru-RU" dirty="0"/>
              <a:t>()</a:t>
            </a:r>
          </a:p>
          <a:p>
            <a:pPr algn="l"/>
            <a:r>
              <a:rPr lang="ru-RU" dirty="0"/>
              <a:t>    </a:t>
            </a:r>
            <a:r>
              <a:rPr lang="ru-RU" dirty="0" err="1"/>
              <a:t>val</a:t>
            </a:r>
            <a:r>
              <a:rPr lang="ru-RU" dirty="0"/>
              <a:t> </a:t>
            </a:r>
            <a:r>
              <a:rPr lang="ru-RU" dirty="0" err="1"/>
              <a:t>alice</a:t>
            </a:r>
            <a:r>
              <a:rPr lang="ru-RU" dirty="0"/>
              <a:t>: </a:t>
            </a:r>
            <a:r>
              <a:rPr lang="ru-RU" dirty="0" err="1"/>
              <a:t>Person</a:t>
            </a:r>
            <a:r>
              <a:rPr lang="ru-RU" dirty="0"/>
              <a:t> = </a:t>
            </a:r>
            <a:r>
              <a:rPr lang="ru-RU" dirty="0" err="1"/>
              <a:t>Person</a:t>
            </a:r>
            <a:r>
              <a:rPr lang="ru-RU" dirty="0"/>
              <a:t>()</a:t>
            </a:r>
          </a:p>
          <a:p>
            <a:pPr algn="l"/>
            <a:r>
              <a:rPr lang="ru-RU" dirty="0"/>
              <a:t>}</a:t>
            </a:r>
          </a:p>
          <a:p>
            <a:pPr algn="l"/>
            <a:r>
              <a:rPr lang="ru-RU" dirty="0"/>
              <a:t> </a:t>
            </a:r>
          </a:p>
          <a:p>
            <a:pPr algn="l"/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Person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984396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1330035" y="609600"/>
            <a:ext cx="7130395" cy="6762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kumimoji="0" lang="ru-RU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Свойства</a:t>
            </a:r>
          </a:p>
          <a:p>
            <a:pPr algn="ctr"/>
            <a:endParaRPr lang="ru-RU" sz="2600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247206" y="1285875"/>
            <a:ext cx="6365625" cy="53114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b="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Каждый класс может хранить некоторые данные или состояние в виде свойств. </a:t>
            </a:r>
            <a:r>
              <a:rPr lang="ru-RU" b="1" u="sng" dirty="0"/>
              <a:t>Свойства</a:t>
            </a:r>
            <a:r>
              <a:rPr lang="ru-RU" dirty="0"/>
              <a:t> представляют переменные, определенные на уровне класса с ключевыми словами </a:t>
            </a:r>
            <a:r>
              <a:rPr lang="ru-RU" b="1" dirty="0" err="1"/>
              <a:t>val</a:t>
            </a:r>
            <a:r>
              <a:rPr lang="ru-RU" b="1" dirty="0"/>
              <a:t> и </a:t>
            </a:r>
            <a:r>
              <a:rPr lang="ru-RU" b="1" dirty="0" err="1"/>
              <a:t>var</a:t>
            </a:r>
            <a:r>
              <a:rPr lang="ru-RU" dirty="0"/>
              <a:t>. Если свойство определено с помощью </a:t>
            </a:r>
            <a:r>
              <a:rPr lang="ru-RU" b="1" dirty="0" err="1"/>
              <a:t>val</a:t>
            </a:r>
            <a:r>
              <a:rPr lang="ru-RU" dirty="0"/>
              <a:t>, то значение такого свойства можно установить только один раз, то есть оно </a:t>
            </a:r>
            <a:r>
              <a:rPr lang="ru-RU" dirty="0" err="1"/>
              <a:t>immutable</a:t>
            </a:r>
            <a:r>
              <a:rPr lang="ru-RU" dirty="0"/>
              <a:t>. Если свойство определено с помощью </a:t>
            </a:r>
            <a:r>
              <a:rPr lang="ru-RU" dirty="0" err="1"/>
              <a:t>var</a:t>
            </a:r>
            <a:r>
              <a:rPr lang="ru-RU" dirty="0"/>
              <a:t>, то значение этого свойства можно многократно изменять.</a:t>
            </a:r>
          </a:p>
          <a:p>
            <a:pPr algn="l"/>
            <a:endParaRPr lang="ru-RU" dirty="0"/>
          </a:p>
          <a:p>
            <a:pPr algn="l"/>
            <a:r>
              <a:rPr lang="ru-RU" b="1" dirty="0"/>
              <a:t>Свойство должно быть инициализировано</a:t>
            </a:r>
            <a:r>
              <a:rPr lang="ru-RU" dirty="0"/>
              <a:t>, то есть обязательно должно иметь </a:t>
            </a:r>
            <a:r>
              <a:rPr lang="ru-RU" b="1" u="sng" dirty="0"/>
              <a:t>начальное значение</a:t>
            </a:r>
            <a:r>
              <a:rPr lang="ru-RU" dirty="0"/>
              <a:t>. Например, определим пару свойств:</a:t>
            </a:r>
          </a:p>
          <a:p>
            <a:pPr algn="l"/>
            <a:endParaRPr lang="ru-RU" dirty="0"/>
          </a:p>
          <a:p>
            <a:pPr algn="l"/>
            <a:r>
              <a:rPr lang="ru-RU" dirty="0" err="1" smtClean="0"/>
              <a:t>class</a:t>
            </a:r>
            <a:r>
              <a:rPr lang="ru-RU" dirty="0" smtClean="0"/>
              <a:t> </a:t>
            </a:r>
            <a:r>
              <a:rPr lang="ru-RU" dirty="0" err="1"/>
              <a:t>Person</a:t>
            </a:r>
            <a:r>
              <a:rPr lang="ru-RU" dirty="0"/>
              <a:t>{</a:t>
            </a:r>
          </a:p>
          <a:p>
            <a:pPr algn="l"/>
            <a:r>
              <a:rPr lang="ru-RU" dirty="0"/>
              <a:t>    </a:t>
            </a:r>
            <a:r>
              <a:rPr lang="ru-RU" dirty="0" err="1"/>
              <a:t>var</a:t>
            </a:r>
            <a:r>
              <a:rPr lang="ru-RU" dirty="0"/>
              <a:t> </a:t>
            </a:r>
            <a:r>
              <a:rPr lang="ru-RU" dirty="0" err="1"/>
              <a:t>name</a:t>
            </a:r>
            <a:r>
              <a:rPr lang="ru-RU" dirty="0"/>
              <a:t>: </a:t>
            </a:r>
            <a:r>
              <a:rPr lang="ru-RU" dirty="0" err="1"/>
              <a:t>String</a:t>
            </a:r>
            <a:r>
              <a:rPr lang="ru-RU" dirty="0"/>
              <a:t> = "</a:t>
            </a:r>
            <a:r>
              <a:rPr lang="ru-RU" dirty="0" err="1"/>
              <a:t>Undefined</a:t>
            </a:r>
            <a:r>
              <a:rPr lang="ru-RU" dirty="0"/>
              <a:t>"</a:t>
            </a:r>
          </a:p>
          <a:p>
            <a:pPr algn="l"/>
            <a:r>
              <a:rPr lang="ru-RU" dirty="0"/>
              <a:t>    </a:t>
            </a:r>
            <a:r>
              <a:rPr lang="ru-RU" dirty="0" err="1"/>
              <a:t>var</a:t>
            </a:r>
            <a:r>
              <a:rPr lang="ru-RU" dirty="0"/>
              <a:t> </a:t>
            </a:r>
            <a:r>
              <a:rPr lang="ru-RU" dirty="0" err="1"/>
              <a:t>age</a:t>
            </a:r>
            <a:r>
              <a:rPr lang="ru-RU" dirty="0"/>
              <a:t>: </a:t>
            </a:r>
            <a:r>
              <a:rPr lang="ru-RU" dirty="0" err="1"/>
              <a:t>Int</a:t>
            </a:r>
            <a:r>
              <a:rPr lang="ru-RU" dirty="0"/>
              <a:t> = 18</a:t>
            </a:r>
          </a:p>
          <a:p>
            <a:pPr algn="l"/>
            <a:r>
              <a:rPr lang="ru-RU" dirty="0"/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456938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1330035" y="206620"/>
            <a:ext cx="7130395" cy="6762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kumimoji="0" lang="ru-RU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 smtClean="0"/>
              <a:t>Свойства </a:t>
            </a:r>
            <a:r>
              <a:rPr lang="en-US" sz="2800" dirty="0"/>
              <a:t>Kotlin</a:t>
            </a:r>
          </a:p>
          <a:p>
            <a:pPr algn="ctr"/>
            <a:endParaRPr lang="ru-RU" sz="2600" dirty="0"/>
          </a:p>
        </p:txBody>
      </p:sp>
      <p:pic>
        <p:nvPicPr>
          <p:cNvPr id="2077" name="Picture 112599">
            <a:extLst>
              <a:ext uri="{FF2B5EF4-FFF2-40B4-BE49-F238E27FC236}">
                <a16:creationId xmlns:a16="http://schemas.microsoft.com/office/drawing/2014/main" id="{334B591E-2474-4C0B-A388-9FB5897A3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25" y="8289429"/>
            <a:ext cx="3175" cy="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112600">
            <a:extLst>
              <a:ext uri="{FF2B5EF4-FFF2-40B4-BE49-F238E27FC236}">
                <a16:creationId xmlns:a16="http://schemas.microsoft.com/office/drawing/2014/main" id="{39943EFE-674C-412E-B364-A79F9FE73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25" y="8484692"/>
            <a:ext cx="3175" cy="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1785457">
            <a:extLst>
              <a:ext uri="{FF2B5EF4-FFF2-40B4-BE49-F238E27FC236}">
                <a16:creationId xmlns:a16="http://schemas.microsoft.com/office/drawing/2014/main" id="{1FEEF32C-EDD4-45A7-BDF3-8C97C43856CA}"/>
              </a:ext>
            </a:extLst>
          </p:cNvPr>
          <p:cNvGrpSpPr/>
          <p:nvPr/>
        </p:nvGrpSpPr>
        <p:grpSpPr>
          <a:xfrm>
            <a:off x="2028825" y="2564904"/>
            <a:ext cx="5086350" cy="8890"/>
            <a:chOff x="0" y="0"/>
            <a:chExt cx="5086717" cy="9144"/>
          </a:xfrm>
        </p:grpSpPr>
        <p:sp>
          <p:nvSpPr>
            <p:cNvPr id="32" name="Shape 1785456">
              <a:extLst>
                <a:ext uri="{FF2B5EF4-FFF2-40B4-BE49-F238E27FC236}">
                  <a16:creationId xmlns:a16="http://schemas.microsoft.com/office/drawing/2014/main" id="{90A341EF-A884-4A79-AA36-FEE6869DF78D}"/>
                </a:ext>
              </a:extLst>
            </p:cNvPr>
            <p:cNvSpPr/>
            <p:nvPr/>
          </p:nvSpPr>
          <p:spPr>
            <a:xfrm>
              <a:off x="0" y="0"/>
              <a:ext cx="5086717" cy="9144"/>
            </a:xfrm>
            <a:custGeom>
              <a:avLst/>
              <a:gdLst/>
              <a:ahLst/>
              <a:cxnLst/>
              <a:rect l="0" t="0" r="0" b="0"/>
              <a:pathLst>
                <a:path w="5086717" h="9144">
                  <a:moveTo>
                    <a:pt x="0" y="4572"/>
                  </a:moveTo>
                  <a:lnTo>
                    <a:pt x="5086717" y="4572"/>
                  </a:lnTo>
                </a:path>
              </a:pathLst>
            </a:custGeom>
            <a:ln w="9144" cap="flat">
              <a:miter lim="100000"/>
            </a:ln>
          </p:spPr>
          <p:style>
            <a:lnRef idx="1">
              <a:srgbClr val="000000"/>
            </a:lnRef>
            <a:fillRef idx="0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</p:grpSp>
      <p:pic>
        <p:nvPicPr>
          <p:cNvPr id="2073" name="Picture 112596">
            <a:extLst>
              <a:ext uri="{FF2B5EF4-FFF2-40B4-BE49-F238E27FC236}">
                <a16:creationId xmlns:a16="http://schemas.microsoft.com/office/drawing/2014/main" id="{0414B61E-9767-4ABA-BFD5-F6AA1BA6C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238" y="5949454"/>
            <a:ext cx="3175" cy="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30">
            <a:extLst>
              <a:ext uri="{FF2B5EF4-FFF2-40B4-BE49-F238E27FC236}">
                <a16:creationId xmlns:a16="http://schemas.microsoft.com/office/drawing/2014/main" id="{11B7E701-09FC-4F6F-89C4-3B8C50755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035" y="440253"/>
            <a:ext cx="7562445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Поскольку эти свойства определены с </a:t>
            </a:r>
            <a:r>
              <a:rPr lang="en-US" alt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 мы можем изменить их начальные значения:</a:t>
            </a:r>
          </a:p>
          <a:p>
            <a:pPr lvl="0"/>
            <a:r>
              <a:rPr lang="en-US" alt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main() {</a:t>
            </a:r>
          </a:p>
          <a:p>
            <a:pPr lvl="0"/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/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bob: Person = Person()  // </a:t>
            </a: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создаем объект</a:t>
            </a:r>
          </a:p>
          <a:p>
            <a:pPr lvl="0"/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(bob.name)       // Undefined</a:t>
            </a:r>
          </a:p>
          <a:p>
            <a:pPr lvl="0"/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bob.age</a:t>
            </a:r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    // 18</a:t>
            </a:r>
          </a:p>
          <a:p>
            <a:pPr lvl="0"/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bob.name = "Bob"</a:t>
            </a:r>
          </a:p>
          <a:p>
            <a:pPr lvl="0"/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bob.age</a:t>
            </a:r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25</a:t>
            </a:r>
          </a:p>
          <a:p>
            <a:pPr lvl="0"/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/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(bob.name)       // Bob</a:t>
            </a:r>
          </a:p>
          <a:p>
            <a:pPr lvl="0"/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bob.age</a:t>
            </a:r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    // 25</a:t>
            </a:r>
          </a:p>
          <a:p>
            <a:pPr lvl="0"/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0"/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Person{</a:t>
            </a:r>
          </a:p>
          <a:p>
            <a:pPr lvl="0"/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name: String = "Undefined"</a:t>
            </a:r>
          </a:p>
          <a:p>
            <a:pPr lvl="0"/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age: </a:t>
            </a:r>
            <a:r>
              <a:rPr lang="en-US" alt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18</a:t>
            </a:r>
          </a:p>
          <a:p>
            <a:pPr lvl="0"/>
            <a:r>
              <a:rPr lang="en-US" alt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altLang="ru-RU" sz="16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altLang="ru-RU" sz="1400" dirty="0"/>
              <a:t>Для обращения к свойствам используется имя переменной, которая </a:t>
            </a:r>
            <a:r>
              <a:rPr lang="ru-RU" altLang="ru-RU" sz="1400" dirty="0" smtClean="0"/>
              <a:t>представляет </a:t>
            </a:r>
            <a:r>
              <a:rPr lang="ru-RU" altLang="ru-RU" sz="1400" dirty="0"/>
              <a:t>объект, и после точки указывается имя свойства. Например, получение значения свойства:</a:t>
            </a:r>
          </a:p>
          <a:p>
            <a:pPr lvl="0"/>
            <a:endParaRPr lang="ru-RU" altLang="ru-RU" sz="1400" dirty="0" smtClean="0"/>
          </a:p>
          <a:p>
            <a:pPr lvl="0"/>
            <a:r>
              <a:rPr lang="ru-RU" altLang="ru-RU" sz="1400" dirty="0" err="1" smtClean="0"/>
              <a:t>val</a:t>
            </a:r>
            <a:r>
              <a:rPr lang="ru-RU" altLang="ru-RU" sz="1400" dirty="0" smtClean="0"/>
              <a:t> </a:t>
            </a:r>
            <a:r>
              <a:rPr lang="ru-RU" altLang="ru-RU" sz="1400" dirty="0" err="1"/>
              <a:t>personName</a:t>
            </a:r>
            <a:r>
              <a:rPr lang="ru-RU" altLang="ru-RU" sz="1400" dirty="0"/>
              <a:t> : </a:t>
            </a:r>
            <a:r>
              <a:rPr lang="ru-RU" altLang="ru-RU" sz="1400" dirty="0" err="1"/>
              <a:t>String</a:t>
            </a:r>
            <a:r>
              <a:rPr lang="ru-RU" altLang="ru-RU" sz="1400" dirty="0"/>
              <a:t> = bob.name</a:t>
            </a:r>
          </a:p>
          <a:p>
            <a:pPr lvl="0"/>
            <a:r>
              <a:rPr lang="ru-RU" altLang="ru-RU" sz="1400" dirty="0"/>
              <a:t>Установка значения свойства:</a:t>
            </a:r>
          </a:p>
          <a:p>
            <a:pPr lvl="0"/>
            <a:endParaRPr lang="ru-RU" altLang="ru-RU" sz="1400" dirty="0"/>
          </a:p>
          <a:p>
            <a:pPr lvl="0"/>
            <a:r>
              <a:rPr lang="ru-RU" altLang="ru-RU" sz="1400" dirty="0"/>
              <a:t>bob.name = "</a:t>
            </a:r>
            <a:r>
              <a:rPr lang="ru-RU" altLang="ru-RU" sz="1400" dirty="0" err="1"/>
              <a:t>Bob</a:t>
            </a:r>
            <a:r>
              <a:rPr lang="ru-RU" altLang="ru-RU" sz="1400" dirty="0"/>
              <a:t>"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Rectangle 31">
            <a:extLst>
              <a:ext uri="{FF2B5EF4-FFF2-40B4-BE49-F238E27FC236}">
                <a16:creationId xmlns:a16="http://schemas.microsoft.com/office/drawing/2014/main" id="{FF26DFF5-DA14-496B-AB3B-F8D5ACC2B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625" y="272682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551097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1403648" y="116632"/>
            <a:ext cx="7130395" cy="6762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kumimoji="0" lang="ru-RU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Функции класса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619672" y="1052736"/>
            <a:ext cx="7524328" cy="58052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32500" lnSpcReduction="2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b="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также может содержать функции. Функции определяют поведение объектов данного класса. Такие функции еще называют </a:t>
            </a:r>
            <a:r>
              <a:rPr lang="en-US" sz="5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functions </a:t>
            </a:r>
            <a:r>
              <a:rPr lang="ru-RU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ru-RU" sz="5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функции-члены класса</a:t>
            </a:r>
            <a:r>
              <a:rPr lang="ru-RU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Например, определим класс с функциями: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5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Person{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5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name: String = "Undefined"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5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age: </a:t>
            </a:r>
            <a:r>
              <a:rPr lang="en-US" sz="5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18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fun </a:t>
            </a:r>
            <a:r>
              <a:rPr lang="en-US" sz="5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sayHello</a:t>
            </a: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5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("Hello, my name is $name")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fun go(location: String){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5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("$name goes to $location")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fun </a:t>
            </a:r>
            <a:r>
              <a:rPr lang="en-US" sz="5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personToString</a:t>
            </a: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: String{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"Name: $name  Age: $age"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5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1997365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1403648" y="116632"/>
            <a:ext cx="7130395" cy="6762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kumimoji="0" lang="ru-RU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Функции класса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619672" y="1052736"/>
            <a:ext cx="7524328" cy="58052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32500" lnSpcReduction="2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b="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функциях, которые определены внутри класса, доступны свойства этого класса. Так, в данном случае в функциях можно обратиться к свойствам </a:t>
            </a: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ru-RU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age, </a:t>
            </a:r>
            <a:r>
              <a:rPr lang="ru-RU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 определены в классе </a:t>
            </a: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5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обращения к функциям класса необходимо использовать имя объекта, после которого идет название функции и в скобках значения для параметров этой функции: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5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5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 main() {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5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tom = Person()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tom.name = "Tom"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5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tom.age</a:t>
            </a: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37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5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tom.sayHello</a:t>
            </a: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5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tom.go</a:t>
            </a: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("the shop")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5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5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tom.personToString</a:t>
            </a: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9758013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1403648" y="116632"/>
            <a:ext cx="7130395" cy="6762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kumimoji="0" lang="ru-RU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Функции класса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619672" y="1052736"/>
            <a:ext cx="7524328" cy="58052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b="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ru-RU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5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обращения к функциям класса необходимо использовать имя объекта, после которого идет название функции и в скобках значения для параметров этой функции: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5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 {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5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Person{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5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name: String = "Undefined"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5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age: </a:t>
            </a:r>
            <a:r>
              <a:rPr lang="en-US" sz="5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18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fun </a:t>
            </a:r>
            <a:r>
              <a:rPr lang="en-US" sz="5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sayHello</a:t>
            </a: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5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("Hello, my name is $name")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fun go(location: String){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5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("$name goes to $location")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fun </a:t>
            </a:r>
            <a:r>
              <a:rPr lang="en-US" sz="5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personToString</a:t>
            </a: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: String{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"Name: $name  Age: $age"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5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Консольный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Hello, my name is Tom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 goes to the shop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Tom  Age: 37</a:t>
            </a:r>
            <a:endParaRPr lang="ru-RU" sz="5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052715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heme/theme1.xml><?xml version="1.0" encoding="utf-8"?>
<a:theme xmlns:a="http://schemas.openxmlformats.org/drawingml/2006/main" name="Обучени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4669</Words>
  <Application>Microsoft Office PowerPoint</Application>
  <PresentationFormat>Экран (4:3)</PresentationFormat>
  <Paragraphs>607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Georgia</vt:lpstr>
      <vt:lpstr>Times New Roman</vt:lpstr>
      <vt:lpstr>Обучение</vt:lpstr>
      <vt:lpstr> Специальность 09.02.07 Информационные системы и программирование  ПМ.01 «Разработка модулей программного обеспечения для компьютерных систем»  МДК.01.03 Разработка мобильных приложений        Разработал: преподаватель Мирошниченко Г.В.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2020-04-10T10:53:12Z</dcterms:created>
  <dcterms:modified xsi:type="dcterms:W3CDTF">2022-02-16T11:45:17Z</dcterms:modified>
</cp:coreProperties>
</file>