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2016-12-12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2016-12-12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2016-12-12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2016-12-12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2016-12-12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2016-12-12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2016-12-12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2016-12-12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2016-12-12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2016-12-12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2016-12-12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2016-12-12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2016-12-12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2016-12-12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2016-12-12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2016-12-12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2016-12-12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2016-12-12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Visual Studio Team Services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is it and why should you use it?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78603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Tour – Source Control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546" y="1635179"/>
            <a:ext cx="9948460" cy="5123159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91241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Tour – Source Control – Pull Requests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25500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Standard pull requests</a:t>
            </a:r>
          </a:p>
          <a:p>
            <a:r>
              <a:rPr lang="en-US" dirty="0" smtClean="0"/>
              <a:t>Allows commenting, viewing </a:t>
            </a:r>
            <a:r>
              <a:rPr lang="en-US" dirty="0" err="1" smtClean="0"/>
              <a:t>changesets</a:t>
            </a:r>
            <a:r>
              <a:rPr lang="en-US" dirty="0" smtClean="0"/>
              <a:t> and changes</a:t>
            </a:r>
          </a:p>
          <a:p>
            <a:r>
              <a:rPr lang="en-US" dirty="0" smtClean="0"/>
              <a:t>Can link work items (tasks, bugs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Add reviewers</a:t>
            </a:r>
          </a:p>
          <a:p>
            <a:r>
              <a:rPr lang="en-US" dirty="0" smtClean="0"/>
              <a:t>Use inline editor to update in response to feedback</a:t>
            </a:r>
          </a:p>
          <a:p>
            <a:r>
              <a:rPr lang="en-US" dirty="0" smtClean="0"/>
              <a:t>Branch policies</a:t>
            </a:r>
          </a:p>
          <a:p>
            <a:pPr lvl="1"/>
            <a:r>
              <a:rPr lang="en-US" dirty="0" smtClean="0"/>
              <a:t>Require X reviewers</a:t>
            </a:r>
          </a:p>
          <a:p>
            <a:pPr lvl="1"/>
            <a:r>
              <a:rPr lang="en-US" dirty="0" smtClean="0"/>
              <a:t>Require linked work item</a:t>
            </a:r>
          </a:p>
          <a:p>
            <a:pPr lvl="1"/>
            <a:r>
              <a:rPr lang="en-US" dirty="0" smtClean="0"/>
              <a:t>Require passing build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8610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Tour – Source Control – Pull Requests</a:t>
            </a:r>
            <a:endParaRPr lang="en-CA" dirty="0"/>
          </a:p>
        </p:txBody>
      </p:sp>
      <p:pic>
        <p:nvPicPr>
          <p:cNvPr id="1026" name="Picture 2" descr="Adding details to a new pull reques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3" y="1528264"/>
            <a:ext cx="5480900" cy="354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diting details in an existing Team Services pull reque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562" y="1627318"/>
            <a:ext cx="5932299" cy="1791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iewing completed and abandoned pull requests in Team Servic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912" y="3659715"/>
            <a:ext cx="6656633" cy="301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viewing comments in Team Services pull request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779" y="4501152"/>
            <a:ext cx="3963453" cy="2177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8571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Tour - Backlog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Supports several process templates (described/shown is an agile one)</a:t>
            </a:r>
          </a:p>
          <a:p>
            <a:r>
              <a:rPr lang="en-US" dirty="0" smtClean="0"/>
              <a:t>Backlog is hierarchal</a:t>
            </a:r>
          </a:p>
          <a:p>
            <a:pPr lvl="1"/>
            <a:r>
              <a:rPr lang="en-US" dirty="0" smtClean="0"/>
              <a:t>Epics</a:t>
            </a:r>
          </a:p>
          <a:p>
            <a:pPr lvl="1"/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User Stories</a:t>
            </a:r>
          </a:p>
          <a:p>
            <a:r>
              <a:rPr lang="en-US" dirty="0" smtClean="0"/>
              <a:t>Planning broken up into iterations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2690" y="1186796"/>
            <a:ext cx="1857375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427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Tour - Backlog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Create/Organize backlog items</a:t>
            </a:r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289" y="2717225"/>
            <a:ext cx="7476094" cy="405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281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Tour - Backlog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can view/organize as Kanban board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99" y="2782612"/>
            <a:ext cx="6952661" cy="392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085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Tour - Iterations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 by iteration (can drag/drop from backlog)</a:t>
            </a:r>
          </a:p>
          <a:p>
            <a:r>
              <a:rPr lang="en-US" dirty="0" smtClean="0"/>
              <a:t>View state, hours remaining, forecasts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447" y="3241657"/>
            <a:ext cx="8692741" cy="354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049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Tour - </a:t>
            </a:r>
            <a:r>
              <a:rPr lang="en-US" dirty="0" err="1" smtClean="0"/>
              <a:t>ITerations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Board view as well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642" y="2700283"/>
            <a:ext cx="7443640" cy="403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176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Tour - Queries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Custom query creation</a:t>
            </a:r>
          </a:p>
          <a:p>
            <a:r>
              <a:rPr lang="en-US" dirty="0" smtClean="0"/>
              <a:t>Query all backlog items (bugs, tasks, user stories, features, requirements, test cases, code reviews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Customizable columns and filters</a:t>
            </a:r>
          </a:p>
          <a:p>
            <a:r>
              <a:rPr lang="en-US" dirty="0" smtClean="0"/>
              <a:t>Inline editor</a:t>
            </a:r>
          </a:p>
          <a:p>
            <a:r>
              <a:rPr lang="en-US" dirty="0" smtClean="0"/>
              <a:t>Multi-row editor</a:t>
            </a:r>
          </a:p>
          <a:p>
            <a:r>
              <a:rPr lang="en-US" dirty="0" smtClean="0"/>
              <a:t>Create charts/reports from result sets</a:t>
            </a:r>
          </a:p>
        </p:txBody>
      </p:sp>
    </p:spTree>
    <p:extLst>
      <p:ext uri="{BB962C8B-B14F-4D97-AF65-F5344CB8AC3E}">
        <p14:creationId xmlns:p14="http://schemas.microsoft.com/office/powerpoint/2010/main" val="3861751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Tour - Queries</a:t>
            </a:r>
            <a:endParaRPr lang="en-CA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6313" y="1536085"/>
            <a:ext cx="10107370" cy="532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118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Also Known As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Studio Team Services</a:t>
            </a:r>
          </a:p>
          <a:p>
            <a:r>
              <a:rPr lang="en-US" dirty="0" smtClean="0"/>
              <a:t>Visual Studio Online</a:t>
            </a:r>
          </a:p>
          <a:p>
            <a:r>
              <a:rPr lang="en-US" dirty="0" smtClean="0"/>
              <a:t>TFS Online</a:t>
            </a:r>
          </a:p>
          <a:p>
            <a:r>
              <a:rPr lang="en-US" dirty="0" smtClean="0"/>
              <a:t>Team Foundation Server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286745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Tour - Builds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Custom build definitions</a:t>
            </a:r>
          </a:p>
          <a:p>
            <a:r>
              <a:rPr lang="en-US" dirty="0" smtClean="0"/>
              <a:t>Create builds using standard tools</a:t>
            </a:r>
          </a:p>
          <a:p>
            <a:pPr lvl="1"/>
            <a:r>
              <a:rPr lang="en-US" dirty="0" smtClean="0"/>
              <a:t>Can also create custom steps, or browse marketplace for community created ones</a:t>
            </a:r>
          </a:p>
          <a:p>
            <a:r>
              <a:rPr lang="en-US" dirty="0" smtClean="0"/>
              <a:t>Build definitions are version controlled and import/exportable</a:t>
            </a:r>
          </a:p>
          <a:p>
            <a:r>
              <a:rPr lang="en-US" dirty="0" smtClean="0"/>
              <a:t>Track actual builds and store build artifacts</a:t>
            </a:r>
          </a:p>
          <a:p>
            <a:r>
              <a:rPr lang="en-US" dirty="0" smtClean="0"/>
              <a:t>Stream and view results in real time</a:t>
            </a:r>
          </a:p>
          <a:p>
            <a:r>
              <a:rPr lang="en-US" dirty="0" smtClean="0"/>
              <a:t>Work with local or remote resources</a:t>
            </a:r>
          </a:p>
          <a:p>
            <a:r>
              <a:rPr lang="en-US" dirty="0" smtClean="0"/>
              <a:t>Can trigger automatically (on commit, pull request, merge to branch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768640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Tour - Builds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015" y="1602557"/>
            <a:ext cx="11386793" cy="525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9582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Tour - Builds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5625" y="1570481"/>
            <a:ext cx="5476973" cy="522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367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Tour – Build Results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Shows steps and output</a:t>
            </a:r>
          </a:p>
          <a:p>
            <a:r>
              <a:rPr lang="en-US" dirty="0" smtClean="0"/>
              <a:t>Shows time taken per step</a:t>
            </a:r>
          </a:p>
          <a:p>
            <a:r>
              <a:rPr lang="en-US" dirty="0" smtClean="0"/>
              <a:t>Browse/download artifacts</a:t>
            </a:r>
          </a:p>
          <a:p>
            <a:r>
              <a:rPr lang="en-US" dirty="0" smtClean="0"/>
              <a:t>View Code coverage</a:t>
            </a:r>
          </a:p>
          <a:p>
            <a:r>
              <a:rPr lang="en-US" dirty="0" smtClean="0"/>
              <a:t>View affected tests and results</a:t>
            </a:r>
            <a:endParaRPr lang="en-US" dirty="0"/>
          </a:p>
          <a:p>
            <a:r>
              <a:rPr lang="en-US" dirty="0" smtClean="0"/>
              <a:t>View associated commits and work items</a:t>
            </a:r>
          </a:p>
        </p:txBody>
      </p:sp>
    </p:spTree>
    <p:extLst>
      <p:ext uri="{BB962C8B-B14F-4D97-AF65-F5344CB8AC3E}">
        <p14:creationId xmlns:p14="http://schemas.microsoft.com/office/powerpoint/2010/main" val="36902125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Tour – Release Manager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builds but for actually releasing</a:t>
            </a:r>
          </a:p>
          <a:p>
            <a:r>
              <a:rPr lang="en-US" dirty="0" smtClean="0"/>
              <a:t>Continuous Deployment vs Continuous Integration</a:t>
            </a:r>
          </a:p>
          <a:p>
            <a:r>
              <a:rPr lang="en-US" dirty="0" smtClean="0"/>
              <a:t>Supports multiple environments</a:t>
            </a:r>
          </a:p>
          <a:p>
            <a:r>
              <a:rPr lang="en-US" dirty="0" smtClean="0"/>
              <a:t>Approvals (for before/after environments)</a:t>
            </a:r>
          </a:p>
          <a:p>
            <a:r>
              <a:rPr lang="en-US" dirty="0" smtClean="0"/>
              <a:t>Can consume linked build artifacts</a:t>
            </a:r>
          </a:p>
          <a:p>
            <a:r>
              <a:rPr lang="en-US" dirty="0" smtClean="0"/>
              <a:t>Can trigger automatically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824738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Tour – Release Manager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2495" y="1633565"/>
            <a:ext cx="8983743" cy="515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2828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Tour - Testing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Supports Manual, Automatic and Load Tests</a:t>
            </a:r>
          </a:p>
          <a:p>
            <a:r>
              <a:rPr lang="en-US" dirty="0" smtClean="0"/>
              <a:t>Planned and Ad-hoc testing</a:t>
            </a:r>
          </a:p>
          <a:p>
            <a:r>
              <a:rPr lang="en-US" dirty="0" smtClean="0"/>
              <a:t>Create/organize tests cases</a:t>
            </a:r>
          </a:p>
          <a:p>
            <a:r>
              <a:rPr lang="en-US" dirty="0" smtClean="0"/>
              <a:t>Link to work items, builds and </a:t>
            </a:r>
            <a:r>
              <a:rPr lang="en-US" dirty="0" err="1" smtClean="0"/>
              <a:t>changesets</a:t>
            </a:r>
            <a:endParaRPr lang="en-US" dirty="0" smtClean="0"/>
          </a:p>
          <a:p>
            <a:r>
              <a:rPr lang="en-US" dirty="0" smtClean="0"/>
              <a:t>Comprehensive reporting</a:t>
            </a:r>
          </a:p>
          <a:p>
            <a:r>
              <a:rPr lang="en-US" dirty="0" smtClean="0"/>
              <a:t>Automated Test Machine management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772658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Security/Permissions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Excels at permission control</a:t>
            </a:r>
          </a:p>
          <a:p>
            <a:r>
              <a:rPr lang="en-US" dirty="0" smtClean="0"/>
              <a:t>Very fine grained control over permissions</a:t>
            </a:r>
          </a:p>
          <a:p>
            <a:r>
              <a:rPr lang="en-US" dirty="0" smtClean="0"/>
              <a:t>Can be based off of groups</a:t>
            </a:r>
          </a:p>
          <a:p>
            <a:r>
              <a:rPr lang="en-US" dirty="0" smtClean="0"/>
              <a:t>Integration with active directory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425743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Notifications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Completely customizable notifications</a:t>
            </a:r>
          </a:p>
          <a:p>
            <a:r>
              <a:rPr lang="en-US" dirty="0" smtClean="0"/>
              <a:t>Custom messages</a:t>
            </a:r>
          </a:p>
          <a:p>
            <a:r>
              <a:rPr lang="en-US" dirty="0" smtClean="0"/>
              <a:t>Custom filters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146654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Excel bulk editing and reporting</a:t>
            </a:r>
          </a:p>
          <a:p>
            <a:r>
              <a:rPr lang="en-US" dirty="0" smtClean="0"/>
              <a:t>Power-point storyboarding</a:t>
            </a:r>
          </a:p>
          <a:p>
            <a:r>
              <a:rPr lang="en-US" dirty="0" smtClean="0"/>
              <a:t>Service Hooks and Services </a:t>
            </a:r>
          </a:p>
          <a:p>
            <a:r>
              <a:rPr lang="en-US" dirty="0" smtClean="0"/>
              <a:t>Marketplace for extensions</a:t>
            </a:r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1682" y="2788810"/>
            <a:ext cx="7257594" cy="393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547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it Is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Source Control</a:t>
            </a:r>
          </a:p>
          <a:p>
            <a:r>
              <a:rPr lang="en-US" dirty="0" smtClean="0"/>
              <a:t>Issue Management</a:t>
            </a:r>
          </a:p>
          <a:p>
            <a:r>
              <a:rPr lang="en-US" dirty="0" smtClean="0"/>
              <a:t>Kanban Board</a:t>
            </a:r>
          </a:p>
          <a:p>
            <a:r>
              <a:rPr lang="en-US" dirty="0" smtClean="0"/>
              <a:t>Test case manager</a:t>
            </a:r>
          </a:p>
          <a:p>
            <a:r>
              <a:rPr lang="en-US" dirty="0" smtClean="0"/>
              <a:t>Build automation</a:t>
            </a:r>
          </a:p>
          <a:p>
            <a:r>
              <a:rPr lang="en-US" dirty="0" smtClean="0"/>
              <a:t>Release Automation</a:t>
            </a:r>
          </a:p>
          <a:p>
            <a:r>
              <a:rPr lang="en-US" dirty="0" smtClean="0"/>
              <a:t>Reporting</a:t>
            </a:r>
          </a:p>
          <a:p>
            <a:r>
              <a:rPr lang="en-US" dirty="0" smtClean="0"/>
              <a:t>And More!</a:t>
            </a:r>
          </a:p>
        </p:txBody>
      </p:sp>
    </p:spTree>
    <p:extLst>
      <p:ext uri="{BB962C8B-B14F-4D97-AF65-F5344CB8AC3E}">
        <p14:creationId xmlns:p14="http://schemas.microsoft.com/office/powerpoint/2010/main" val="42351644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Excels at everything</a:t>
            </a:r>
          </a:p>
          <a:p>
            <a:r>
              <a:rPr lang="en-US" dirty="0" smtClean="0"/>
              <a:t>Competes with entire suites of products (</a:t>
            </a:r>
            <a:r>
              <a:rPr lang="en-US" dirty="0" err="1" smtClean="0"/>
              <a:t>Jenkins+JIRA+bitbucket</a:t>
            </a:r>
            <a:r>
              <a:rPr lang="en-US" dirty="0" smtClean="0"/>
              <a:t>)</a:t>
            </a:r>
          </a:p>
          <a:p>
            <a:r>
              <a:rPr lang="en-US" dirty="0" smtClean="0"/>
              <a:t>Amazing Integration (Internal and External)</a:t>
            </a:r>
          </a:p>
          <a:p>
            <a:r>
              <a:rPr lang="en-US" dirty="0" smtClean="0"/>
              <a:t>Super flexible/customizable</a:t>
            </a:r>
          </a:p>
          <a:p>
            <a:r>
              <a:rPr lang="en-US" dirty="0" smtClean="0"/>
              <a:t>Very fast development pace</a:t>
            </a:r>
          </a:p>
          <a:p>
            <a:pPr lvl="1"/>
            <a:r>
              <a:rPr lang="en-US" dirty="0" smtClean="0"/>
              <a:t>Found several new features just from browsing this to take screenshots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193601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To action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you’ve used it in the past, try it again (it’s changed. A LOT!)</a:t>
            </a:r>
          </a:p>
          <a:p>
            <a:r>
              <a:rPr lang="en-US" dirty="0" smtClean="0"/>
              <a:t>If you’ve never used it, try it</a:t>
            </a:r>
          </a:p>
          <a:p>
            <a:pPr lvl="1"/>
            <a:r>
              <a:rPr lang="en-US" dirty="0" smtClean="0"/>
              <a:t>Free for up to 5 developers</a:t>
            </a:r>
          </a:p>
          <a:p>
            <a:pPr lvl="1"/>
            <a:r>
              <a:rPr lang="en-US" dirty="0" smtClean="0"/>
              <a:t>Can use only one component, or all of the components, very opt-in</a:t>
            </a:r>
          </a:p>
          <a:p>
            <a:r>
              <a:rPr lang="en-US" dirty="0" smtClean="0"/>
              <a:t>If it doesn’t have what you need, request it (and check back soon)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214242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the way, ANT Technologies (That’s where I work) is looking to hire</a:t>
            </a:r>
            <a:endParaRPr lang="en-CA" dirty="0"/>
          </a:p>
        </p:txBody>
      </p:sp>
      <p:pic>
        <p:nvPicPr>
          <p:cNvPr id="2050" name="Picture 2" descr="http://www.anttechnologies.ca/images/ANT_box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820" y="3341802"/>
            <a:ext cx="2247900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0517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it is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Combine with Visual Studio and Azure to have every tool developers need</a:t>
            </a:r>
          </a:p>
          <a:p>
            <a:r>
              <a:rPr lang="en-US" dirty="0" smtClean="0"/>
              <a:t>Targeted towards enterprise teams</a:t>
            </a:r>
          </a:p>
          <a:p>
            <a:r>
              <a:rPr lang="en-US" dirty="0" smtClean="0"/>
              <a:t>Mainly for internal use</a:t>
            </a:r>
          </a:p>
          <a:p>
            <a:pPr lvl="1"/>
            <a:r>
              <a:rPr lang="en-US" dirty="0" smtClean="0"/>
              <a:t>Could be used mirrored or linked to an external repo for open source projects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96719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quick History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Visual Source Safe</a:t>
            </a:r>
          </a:p>
          <a:p>
            <a:r>
              <a:rPr lang="en-US" dirty="0" smtClean="0"/>
              <a:t>Team Foundation Server (with Team Foundation Version Control)</a:t>
            </a:r>
          </a:p>
          <a:p>
            <a:r>
              <a:rPr lang="en-US" dirty="0" smtClean="0"/>
              <a:t>Added Agile Support, Kanban boards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support</a:t>
            </a:r>
          </a:p>
          <a:p>
            <a:r>
              <a:rPr lang="en-US" dirty="0" smtClean="0"/>
              <a:t>Online SaaS version (on premise still available)</a:t>
            </a:r>
          </a:p>
          <a:p>
            <a:r>
              <a:rPr lang="en-US" dirty="0" smtClean="0"/>
              <a:t>Extensible build system</a:t>
            </a:r>
          </a:p>
          <a:p>
            <a:r>
              <a:rPr lang="en-US" dirty="0" smtClean="0"/>
              <a:t>Release Management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17459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Broken up into projects and teams</a:t>
            </a:r>
          </a:p>
          <a:p>
            <a:r>
              <a:rPr lang="en-US" dirty="0" smtClean="0"/>
              <a:t>A project hosts one or more repos along with associated tasks</a:t>
            </a:r>
          </a:p>
          <a:p>
            <a:r>
              <a:rPr lang="en-US" dirty="0" smtClean="0"/>
              <a:t>Teams are made up of different team members, and can be assigned areas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21294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Tour – Home Page</a:t>
            </a:r>
            <a:endParaRPr lang="en-CA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4911" y="1534561"/>
            <a:ext cx="10246936" cy="524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113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Tour – Home Page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Customizable Widgets</a:t>
            </a:r>
          </a:p>
          <a:p>
            <a:r>
              <a:rPr lang="en-US" dirty="0" smtClean="0"/>
              <a:t>Real Time Reports/Graphs</a:t>
            </a:r>
          </a:p>
          <a:p>
            <a:r>
              <a:rPr lang="en-US" dirty="0" smtClean="0"/>
              <a:t>Shows per-user information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37996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Tour – Source Control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Supports TFVC (centralized source control) or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seems to be strongly recommended with TFVC for legacy projects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works with standard tools, nothing special required</a:t>
            </a:r>
          </a:p>
          <a:p>
            <a:r>
              <a:rPr lang="en-US" dirty="0" smtClean="0"/>
              <a:t>Allows online navigation and displaying of source code</a:t>
            </a:r>
          </a:p>
          <a:p>
            <a:r>
              <a:rPr lang="en-US" dirty="0" smtClean="0"/>
              <a:t>View history, branches, pull requests</a:t>
            </a:r>
          </a:p>
          <a:p>
            <a:r>
              <a:rPr lang="en-US" dirty="0" smtClean="0"/>
              <a:t>Online editor with syntax highlighting and limited </a:t>
            </a:r>
            <a:r>
              <a:rPr lang="en-US" dirty="0" err="1" smtClean="0"/>
              <a:t>intellisense</a:t>
            </a:r>
            <a:r>
              <a:rPr lang="en-US" dirty="0" smtClean="0"/>
              <a:t> (Monaco editor)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210291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64</TotalTime>
  <Words>739</Words>
  <Application>Microsoft Office PowerPoint</Application>
  <PresentationFormat>Widescreen</PresentationFormat>
  <Paragraphs>143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Trebuchet MS</vt:lpstr>
      <vt:lpstr>Tw Cen MT</vt:lpstr>
      <vt:lpstr>Circuit</vt:lpstr>
      <vt:lpstr>Visual Studio Team Services</vt:lpstr>
      <vt:lpstr>Also Known As</vt:lpstr>
      <vt:lpstr>What it Is</vt:lpstr>
      <vt:lpstr>What it is</vt:lpstr>
      <vt:lpstr>A quick History</vt:lpstr>
      <vt:lpstr>Overview</vt:lpstr>
      <vt:lpstr>Tour – Home Page</vt:lpstr>
      <vt:lpstr>Tour – Home Page</vt:lpstr>
      <vt:lpstr>Tour – Source Control</vt:lpstr>
      <vt:lpstr>Tour – Source Control</vt:lpstr>
      <vt:lpstr>Tour – Source Control – Pull Requests</vt:lpstr>
      <vt:lpstr>Tour – Source Control – Pull Requests</vt:lpstr>
      <vt:lpstr>Tour - Backlog</vt:lpstr>
      <vt:lpstr>Tour - Backlog</vt:lpstr>
      <vt:lpstr>Tour - Backlog</vt:lpstr>
      <vt:lpstr>Tour - Iterations</vt:lpstr>
      <vt:lpstr>Tour - ITerations</vt:lpstr>
      <vt:lpstr>Tour - Queries</vt:lpstr>
      <vt:lpstr>Tour - Queries</vt:lpstr>
      <vt:lpstr>Tour - Builds</vt:lpstr>
      <vt:lpstr>Tour - Builds</vt:lpstr>
      <vt:lpstr>Tour - Builds</vt:lpstr>
      <vt:lpstr>Tour – Build Results</vt:lpstr>
      <vt:lpstr>Tour – Release Manager</vt:lpstr>
      <vt:lpstr>Tour – Release Manager</vt:lpstr>
      <vt:lpstr>Tour - Testing</vt:lpstr>
      <vt:lpstr>Security/Permissions</vt:lpstr>
      <vt:lpstr>Notifications</vt:lpstr>
      <vt:lpstr>Integration</vt:lpstr>
      <vt:lpstr> Summary</vt:lpstr>
      <vt:lpstr>Call To action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Studio Team Services</dc:title>
  <dc:creator>nathan jervis</dc:creator>
  <cp:lastModifiedBy>nathan jervis</cp:lastModifiedBy>
  <cp:revision>8</cp:revision>
  <dcterms:created xsi:type="dcterms:W3CDTF">2016-12-12T23:22:04Z</dcterms:created>
  <dcterms:modified xsi:type="dcterms:W3CDTF">2016-12-13T00:26:22Z</dcterms:modified>
</cp:coreProperties>
</file>