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Algebraic Data Types</a:t>
            </a:r>
            <a:br>
              <a:rPr lang="en-US" dirty="0" smtClean="0"/>
            </a:br>
            <a:r>
              <a:rPr lang="en-US" dirty="0" smtClean="0"/>
              <a:t>Functional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alternative to OOP. Yes it does make sense. No it isn’t just 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8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Pictur.IO – Saving Approach #4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6410"/>
          </a:xfrm>
        </p:spPr>
        <p:txBody>
          <a:bodyPr/>
          <a:lstStyle/>
          <a:p>
            <a:r>
              <a:rPr lang="en-US" dirty="0" smtClean="0"/>
              <a:t>Use ADT with match statement</a:t>
            </a:r>
          </a:p>
          <a:p>
            <a:r>
              <a:rPr lang="en-US" dirty="0" smtClean="0"/>
              <a:t>Match = switch/case for “patterns”</a:t>
            </a:r>
          </a:p>
          <a:p>
            <a:r>
              <a:rPr lang="en-US" dirty="0" smtClean="0"/>
              <a:t>Match type + creates alias</a:t>
            </a:r>
          </a:p>
          <a:p>
            <a:r>
              <a:rPr lang="en-US" dirty="0" smtClean="0"/>
              <a:t>Better </a:t>
            </a:r>
            <a:r>
              <a:rPr lang="en-US" dirty="0" err="1" smtClean="0"/>
              <a:t>SoC</a:t>
            </a:r>
            <a:endParaRPr lang="en-US" dirty="0" smtClean="0"/>
          </a:p>
          <a:p>
            <a:r>
              <a:rPr lang="en-US" dirty="0"/>
              <a:t>Swappable functionality</a:t>
            </a:r>
          </a:p>
          <a:p>
            <a:r>
              <a:rPr lang="en-US" dirty="0" smtClean="0"/>
              <a:t>Very little typing</a:t>
            </a:r>
          </a:p>
          <a:p>
            <a:r>
              <a:rPr lang="en-US" dirty="0" smtClean="0"/>
              <a:t>Forgetting types is a compile time error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043" y="2249487"/>
            <a:ext cx="42767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43" y="1702520"/>
            <a:ext cx="2209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Constructors?</a:t>
            </a:r>
            <a:endParaRPr lang="en-US" dirty="0"/>
          </a:p>
          <a:p>
            <a:pPr lvl="1"/>
            <a:r>
              <a:rPr lang="en-US" dirty="0" smtClean="0"/>
              <a:t>Factory methods. This is best practice anyways</a:t>
            </a:r>
          </a:p>
          <a:p>
            <a:r>
              <a:rPr lang="en-US" dirty="0" smtClean="0"/>
              <a:t>Private functions?</a:t>
            </a:r>
          </a:p>
          <a:p>
            <a:pPr lvl="1"/>
            <a:r>
              <a:rPr lang="en-US" dirty="0" smtClean="0"/>
              <a:t>Inner functions (functions inside functions)</a:t>
            </a:r>
          </a:p>
          <a:p>
            <a:pPr lvl="1"/>
            <a:r>
              <a:rPr lang="en-US" dirty="0" smtClean="0"/>
              <a:t>Functions inside modules not exported</a:t>
            </a:r>
          </a:p>
          <a:p>
            <a:r>
              <a:rPr lang="en-US" dirty="0" smtClean="0"/>
              <a:t>Private Data?</a:t>
            </a:r>
          </a:p>
          <a:p>
            <a:pPr lvl="1"/>
            <a:r>
              <a:rPr lang="en-US" dirty="0" smtClean="0"/>
              <a:t>Separate interface or type for external and internal usage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74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67" y="1763277"/>
            <a:ext cx="9406061" cy="41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0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/Traits</a:t>
            </a:r>
          </a:p>
          <a:p>
            <a:r>
              <a:rPr lang="en-US" dirty="0" smtClean="0"/>
              <a:t>Provided outside of type</a:t>
            </a:r>
          </a:p>
          <a:p>
            <a:pPr lvl="1"/>
            <a:r>
              <a:rPr lang="en-US" dirty="0" smtClean="0"/>
              <a:t>Can provide traits for types you didn’t make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545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for this talk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class functions</a:t>
            </a:r>
          </a:p>
          <a:p>
            <a:pPr lvl="1"/>
            <a:r>
              <a:rPr lang="en-US" dirty="0" smtClean="0"/>
              <a:t>Functions are like </a:t>
            </a:r>
            <a:r>
              <a:rPr lang="en-US" dirty="0" err="1" smtClean="0"/>
              <a:t>ints</a:t>
            </a:r>
            <a:r>
              <a:rPr lang="en-US" dirty="0" smtClean="0"/>
              <a:t> or strings</a:t>
            </a:r>
          </a:p>
          <a:p>
            <a:pPr lvl="1"/>
            <a:r>
              <a:rPr lang="en-US" dirty="0" smtClean="0"/>
              <a:t>Lots of syntactic sugar for functions</a:t>
            </a:r>
          </a:p>
          <a:p>
            <a:r>
              <a:rPr lang="en-US" dirty="0" smtClean="0"/>
              <a:t>Functions =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Functions in Functional Programming = Classes in Object Oriented Programming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Algebraic Data Types (ADT)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Scary Name</a:t>
            </a:r>
          </a:p>
          <a:p>
            <a:r>
              <a:rPr lang="en-US" dirty="0" smtClean="0"/>
              <a:t>Algebra with types(?)</a:t>
            </a:r>
          </a:p>
          <a:p>
            <a:r>
              <a:rPr lang="en-US" dirty="0" smtClean="0"/>
              <a:t>Product Types and Sum Types</a:t>
            </a:r>
          </a:p>
          <a:p>
            <a:r>
              <a:rPr lang="en-US" dirty="0" smtClean="0"/>
              <a:t>Replacement for inheritance</a:t>
            </a:r>
          </a:p>
        </p:txBody>
      </p:sp>
    </p:spTree>
    <p:extLst>
      <p:ext uri="{BB962C8B-B14F-4D97-AF65-F5344CB8AC3E}">
        <p14:creationId xmlns:p14="http://schemas.microsoft.com/office/powerpoint/2010/main" val="17282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records/tuples/classes/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Collection of fields</a:t>
            </a:r>
          </a:p>
        </p:txBody>
      </p:sp>
    </p:spTree>
    <p:extLst>
      <p:ext uri="{BB962C8B-B14F-4D97-AF65-F5344CB8AC3E}">
        <p14:creationId xmlns:p14="http://schemas.microsoft.com/office/powerpoint/2010/main" val="35810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Type/union 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could be one of several different types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Compare type to see what to do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81" y="2813525"/>
            <a:ext cx="4706017" cy="80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39" y="4020344"/>
            <a:ext cx="23812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Pictur.IO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is made up of shapes</a:t>
            </a:r>
          </a:p>
          <a:p>
            <a:r>
              <a:rPr lang="en-US" dirty="0" smtClean="0"/>
              <a:t>Class hierarchy: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14" y="2898154"/>
            <a:ext cx="2560110" cy="7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Pictur.IO – Saving approach #1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Save(</a:t>
            </a:r>
            <a:r>
              <a:rPr lang="en-US" dirty="0" err="1" smtClean="0"/>
              <a:t>StreamWriter</a:t>
            </a:r>
            <a:r>
              <a:rPr lang="en-US" dirty="0" smtClean="0"/>
              <a:t> file) on base class, Circle/Square overrides</a:t>
            </a:r>
          </a:p>
          <a:p>
            <a:r>
              <a:rPr lang="en-US" dirty="0" smtClean="0"/>
              <a:t>Switch from XML to </a:t>
            </a:r>
            <a:r>
              <a:rPr lang="en-US" dirty="0" err="1" smtClean="0"/>
              <a:t>json</a:t>
            </a:r>
            <a:r>
              <a:rPr lang="en-US" dirty="0" smtClean="0"/>
              <a:t> (to be </a:t>
            </a:r>
            <a:r>
              <a:rPr lang="en-US" dirty="0" err="1" smtClean="0"/>
              <a:t>webscale</a:t>
            </a:r>
            <a:r>
              <a:rPr lang="en-US" dirty="0" smtClean="0"/>
              <a:t>)?</a:t>
            </a:r>
          </a:p>
          <a:p>
            <a:r>
              <a:rPr lang="en-US" dirty="0" smtClean="0"/>
              <a:t>Violates </a:t>
            </a:r>
            <a:r>
              <a:rPr lang="en-US" dirty="0" err="1" smtClean="0"/>
              <a:t>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Pictur.IO – Saving approach #2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Save(</a:t>
            </a:r>
            <a:r>
              <a:rPr lang="en-US" dirty="0" err="1" smtClean="0"/>
              <a:t>IShapeSaver</a:t>
            </a:r>
            <a:r>
              <a:rPr lang="en-US" dirty="0" smtClean="0"/>
              <a:t>) – on base class, Circle/Square say what to save</a:t>
            </a:r>
          </a:p>
          <a:p>
            <a:r>
              <a:rPr lang="en-US" dirty="0" smtClean="0"/>
              <a:t>Better </a:t>
            </a:r>
            <a:r>
              <a:rPr lang="en-US" dirty="0" err="1" smtClean="0"/>
              <a:t>SoC</a:t>
            </a:r>
            <a:endParaRPr lang="en-US" dirty="0" smtClean="0"/>
          </a:p>
          <a:p>
            <a:r>
              <a:rPr lang="en-US" dirty="0" smtClean="0"/>
              <a:t>Swappable functionality</a:t>
            </a:r>
          </a:p>
          <a:p>
            <a:r>
              <a:rPr lang="en-US" dirty="0" smtClean="0"/>
              <a:t>But SOOOOOO much work. We’re lazy, why type so much?</a:t>
            </a:r>
          </a:p>
          <a:p>
            <a:r>
              <a:rPr lang="en-US" dirty="0" smtClean="0"/>
              <a:t>Adding load requires changing every class</a:t>
            </a:r>
          </a:p>
        </p:txBody>
      </p:sp>
    </p:spTree>
    <p:extLst>
      <p:ext uri="{BB962C8B-B14F-4D97-AF65-F5344CB8AC3E}">
        <p14:creationId xmlns:p14="http://schemas.microsoft.com/office/powerpoint/2010/main" val="19673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Pictur.IO – Saving Approach #3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method taking shapes as types</a:t>
            </a:r>
          </a:p>
          <a:p>
            <a:pPr lvl="1"/>
            <a:r>
              <a:rPr lang="en-US" dirty="0" smtClean="0"/>
              <a:t>Comparing types and getting values</a:t>
            </a:r>
          </a:p>
          <a:p>
            <a:r>
              <a:rPr lang="en-US" dirty="0" smtClean="0"/>
              <a:t>Better </a:t>
            </a:r>
            <a:r>
              <a:rPr lang="en-US" dirty="0" err="1" smtClean="0"/>
              <a:t>SoC</a:t>
            </a:r>
            <a:endParaRPr lang="en-US" dirty="0" smtClean="0"/>
          </a:p>
          <a:p>
            <a:r>
              <a:rPr lang="en-US" dirty="0"/>
              <a:t>Swappable functionality</a:t>
            </a:r>
          </a:p>
          <a:p>
            <a:r>
              <a:rPr lang="en-US" dirty="0" smtClean="0"/>
              <a:t>Less typing (but still too much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Could miss types (someone adds Triangle, forgets to put it here)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56" y="2097088"/>
            <a:ext cx="40576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</TotalTime>
  <Words>320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Wingdings</vt:lpstr>
      <vt:lpstr>Circuit</vt:lpstr>
      <vt:lpstr>Algebraic Data Types Functional Programming</vt:lpstr>
      <vt:lpstr>Functional Programming for this talk</vt:lpstr>
      <vt:lpstr>What Are Algebraic Data Types (ADT)</vt:lpstr>
      <vt:lpstr>Product Type</vt:lpstr>
      <vt:lpstr>Sum Type/union type</vt:lpstr>
      <vt:lpstr>Example – Pictur.IO</vt:lpstr>
      <vt:lpstr>Pictur.IO – Saving approach #1</vt:lpstr>
      <vt:lpstr>Pictur.IO – Saving approach #2</vt:lpstr>
      <vt:lpstr>Pictur.IO – Saving Approach #3</vt:lpstr>
      <vt:lpstr>Pictur.IO – Saving Approach #4</vt:lpstr>
      <vt:lpstr>How do I?</vt:lpstr>
      <vt:lpstr>Private Data</vt:lpstr>
      <vt:lpstr>Interfaces?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Data Types Functional Programming</dc:title>
  <dc:creator>nathan jervis</dc:creator>
  <cp:lastModifiedBy>nathan jervis</cp:lastModifiedBy>
  <cp:revision>9</cp:revision>
  <dcterms:created xsi:type="dcterms:W3CDTF">2016-07-28T23:44:18Z</dcterms:created>
  <dcterms:modified xsi:type="dcterms:W3CDTF">2016-07-29T01:17:36Z</dcterms:modified>
</cp:coreProperties>
</file>