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5" r:id="rId9"/>
    <p:sldId id="268" r:id="rId10"/>
    <p:sldId id="262" r:id="rId11"/>
    <p:sldId id="267" r:id="rId12"/>
    <p:sldId id="266" r:id="rId13"/>
    <p:sldId id="270" r:id="rId14"/>
    <p:sldId id="272" r:id="rId15"/>
    <p:sldId id="273" r:id="rId16"/>
    <p:sldId id="274" r:id="rId17"/>
    <p:sldId id="271" r:id="rId18"/>
    <p:sldId id="275" r:id="rId19"/>
    <p:sldId id="26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Agrawala" userId="116a90d7066c407a" providerId="LiveId" clId="{9767AFE8-49DC-4D1A-8968-767B442BE09C}"/>
    <pc:docChg chg="undo custSel addSld delSld modSld sldOrd">
      <pc:chgData name="Miriam Agrawala" userId="116a90d7066c407a" providerId="LiveId" clId="{9767AFE8-49DC-4D1A-8968-767B442BE09C}" dt="2024-02-19T00:57:40.940" v="4852" actId="6549"/>
      <pc:docMkLst>
        <pc:docMk/>
      </pc:docMkLst>
      <pc:sldChg chg="addSp delSp modSp mod setBg modClrScheme chgLayout">
        <pc:chgData name="Miriam Agrawala" userId="116a90d7066c407a" providerId="LiveId" clId="{9767AFE8-49DC-4D1A-8968-767B442BE09C}" dt="2024-02-18T22:33:52.189" v="3584" actId="1035"/>
        <pc:sldMkLst>
          <pc:docMk/>
          <pc:sldMk cId="1640046115" sldId="256"/>
        </pc:sldMkLst>
        <pc:spChg chg="mod ord">
          <ac:chgData name="Miriam Agrawala" userId="116a90d7066c407a" providerId="LiveId" clId="{9767AFE8-49DC-4D1A-8968-767B442BE09C}" dt="2024-02-18T22:33:00.654" v="3568" actId="1076"/>
          <ac:spMkLst>
            <pc:docMk/>
            <pc:sldMk cId="1640046115" sldId="256"/>
            <ac:spMk id="2" creationId="{353E502A-0EF2-4D87-7CF3-C3D25098FAA5}"/>
          </ac:spMkLst>
        </pc:spChg>
        <pc:spChg chg="mod ord">
          <ac:chgData name="Miriam Agrawala" userId="116a90d7066c407a" providerId="LiveId" clId="{9767AFE8-49DC-4D1A-8968-767B442BE09C}" dt="2024-02-18T22:33:00.654" v="3568" actId="1076"/>
          <ac:spMkLst>
            <pc:docMk/>
            <pc:sldMk cId="1640046115" sldId="256"/>
            <ac:spMk id="3" creationId="{16DE84C8-ADA0-9492-B042-5D8261E29EED}"/>
          </ac:spMkLst>
        </pc:spChg>
        <pc:spChg chg="del mod ord">
          <ac:chgData name="Miriam Agrawala" userId="116a90d7066c407a" providerId="LiveId" clId="{9767AFE8-49DC-4D1A-8968-767B442BE09C}" dt="2024-02-18T22:33:16.735" v="3572" actId="478"/>
          <ac:spMkLst>
            <pc:docMk/>
            <pc:sldMk cId="1640046115" sldId="256"/>
            <ac:spMk id="4" creationId="{F2183424-B8AA-4395-050F-063659470D51}"/>
          </ac:spMkLst>
        </pc:spChg>
        <pc:spChg chg="add del mod ord">
          <ac:chgData name="Miriam Agrawala" userId="116a90d7066c407a" providerId="LiveId" clId="{9767AFE8-49DC-4D1A-8968-767B442BE09C}" dt="2024-02-18T22:28:10.138" v="3514" actId="700"/>
          <ac:spMkLst>
            <pc:docMk/>
            <pc:sldMk cId="1640046115" sldId="256"/>
            <ac:spMk id="6" creationId="{035EEDE9-F59D-5129-82B5-502201E7FE32}"/>
          </ac:spMkLst>
        </pc:spChg>
        <pc:picChg chg="add mod">
          <ac:chgData name="Miriam Agrawala" userId="116a90d7066c407a" providerId="LiveId" clId="{9767AFE8-49DC-4D1A-8968-767B442BE09C}" dt="2024-02-18T22:33:52.189" v="3584" actId="1035"/>
          <ac:picMkLst>
            <pc:docMk/>
            <pc:sldMk cId="1640046115" sldId="256"/>
            <ac:picMk id="5" creationId="{5BF32CC9-F7DC-6849-3A3F-014BF9DD1A62}"/>
          </ac:picMkLst>
        </pc:picChg>
        <pc:picChg chg="add mod">
          <ac:chgData name="Miriam Agrawala" userId="116a90d7066c407a" providerId="LiveId" clId="{9767AFE8-49DC-4D1A-8968-767B442BE09C}" dt="2024-02-18T22:33:52.189" v="3584" actId="1035"/>
          <ac:picMkLst>
            <pc:docMk/>
            <pc:sldMk cId="1640046115" sldId="256"/>
            <ac:picMk id="7" creationId="{90ABA165-D6FD-6CEF-F51A-D840F7185F45}"/>
          </ac:picMkLst>
        </pc:picChg>
        <pc:picChg chg="add del mod">
          <ac:chgData name="Miriam Agrawala" userId="116a90d7066c407a" providerId="LiveId" clId="{9767AFE8-49DC-4D1A-8968-767B442BE09C}" dt="2024-02-18T22:30:52.531" v="3544"/>
          <ac:picMkLst>
            <pc:docMk/>
            <pc:sldMk cId="1640046115" sldId="256"/>
            <ac:picMk id="8" creationId="{6640EA50-B7DB-03F4-41B9-91AE7118C478}"/>
          </ac:picMkLst>
        </pc:picChg>
        <pc:picChg chg="add del mod">
          <ac:chgData name="Miriam Agrawala" userId="116a90d7066c407a" providerId="LiveId" clId="{9767AFE8-49DC-4D1A-8968-767B442BE09C}" dt="2024-02-18T22:31:36.274" v="3563" actId="478"/>
          <ac:picMkLst>
            <pc:docMk/>
            <pc:sldMk cId="1640046115" sldId="256"/>
            <ac:picMk id="9" creationId="{F11F1FF4-EE29-DBD5-0E73-CD9D3FA6194C}"/>
          </ac:picMkLst>
        </pc:picChg>
        <pc:picChg chg="add mod">
          <ac:chgData name="Miriam Agrawala" userId="116a90d7066c407a" providerId="LiveId" clId="{9767AFE8-49DC-4D1A-8968-767B442BE09C}" dt="2024-02-18T22:33:52.189" v="3584" actId="1035"/>
          <ac:picMkLst>
            <pc:docMk/>
            <pc:sldMk cId="1640046115" sldId="256"/>
            <ac:picMk id="10" creationId="{286D1C8B-6BA4-6B20-950E-6DD1FCB878B7}"/>
          </ac:picMkLst>
        </pc:picChg>
      </pc:sldChg>
      <pc:sldChg chg="addSp modSp mod setBg">
        <pc:chgData name="Miriam Agrawala" userId="116a90d7066c407a" providerId="LiveId" clId="{9767AFE8-49DC-4D1A-8968-767B442BE09C}" dt="2024-02-19T00:30:46.738" v="4610" actId="6549"/>
        <pc:sldMkLst>
          <pc:docMk/>
          <pc:sldMk cId="4171591273" sldId="257"/>
        </pc:sldMkLst>
        <pc:spChg chg="mod">
          <ac:chgData name="Miriam Agrawala" userId="116a90d7066c407a" providerId="LiveId" clId="{9767AFE8-49DC-4D1A-8968-767B442BE09C}" dt="2024-02-18T23:00:51.617" v="4205" actId="1036"/>
          <ac:spMkLst>
            <pc:docMk/>
            <pc:sldMk cId="4171591273" sldId="257"/>
            <ac:spMk id="2" creationId="{1A0AE2E8-1646-7CAA-4686-3F7F11EDD860}"/>
          </ac:spMkLst>
        </pc:spChg>
        <pc:spChg chg="add mod">
          <ac:chgData name="Miriam Agrawala" userId="116a90d7066c407a" providerId="LiveId" clId="{9767AFE8-49DC-4D1A-8968-767B442BE09C}" dt="2024-02-19T00:30:46.738" v="4610" actId="6549"/>
          <ac:spMkLst>
            <pc:docMk/>
            <pc:sldMk cId="4171591273" sldId="257"/>
            <ac:spMk id="6" creationId="{0DD030DB-64C5-A7A9-3EF5-439401E96C96}"/>
          </ac:spMkLst>
        </pc:spChg>
        <pc:picChg chg="add mod">
          <ac:chgData name="Miriam Agrawala" userId="116a90d7066c407a" providerId="LiveId" clId="{9767AFE8-49DC-4D1A-8968-767B442BE09C}" dt="2024-02-18T23:00:51.617" v="4205" actId="1036"/>
          <ac:picMkLst>
            <pc:docMk/>
            <pc:sldMk cId="4171591273" sldId="257"/>
            <ac:picMk id="3" creationId="{D6EDB68D-0C88-7340-E773-585C34582474}"/>
          </ac:picMkLst>
        </pc:picChg>
        <pc:picChg chg="add mod">
          <ac:chgData name="Miriam Agrawala" userId="116a90d7066c407a" providerId="LiveId" clId="{9767AFE8-49DC-4D1A-8968-767B442BE09C}" dt="2024-02-18T23:00:46.529" v="4195" actId="1036"/>
          <ac:picMkLst>
            <pc:docMk/>
            <pc:sldMk cId="4171591273" sldId="257"/>
            <ac:picMk id="4" creationId="{E358F66C-C1A9-6ED5-B5A8-70CF10E9C71D}"/>
          </ac:picMkLst>
        </pc:picChg>
        <pc:picChg chg="mod">
          <ac:chgData name="Miriam Agrawala" userId="116a90d7066c407a" providerId="LiveId" clId="{9767AFE8-49DC-4D1A-8968-767B442BE09C}" dt="2024-02-18T23:00:51.617" v="4205" actId="1036"/>
          <ac:picMkLst>
            <pc:docMk/>
            <pc:sldMk cId="4171591273" sldId="257"/>
            <ac:picMk id="5" creationId="{E228217C-3943-64FF-357B-B516D0FE8522}"/>
          </ac:picMkLst>
        </pc:picChg>
      </pc:sldChg>
      <pc:sldChg chg="addSp modSp new mod setBg">
        <pc:chgData name="Miriam Agrawala" userId="116a90d7066c407a" providerId="LiveId" clId="{9767AFE8-49DC-4D1A-8968-767B442BE09C}" dt="2024-02-19T00:49:56.840" v="4839" actId="20577"/>
        <pc:sldMkLst>
          <pc:docMk/>
          <pc:sldMk cId="2474722183" sldId="258"/>
        </pc:sldMkLst>
        <pc:spChg chg="mod">
          <ac:chgData name="Miriam Agrawala" userId="116a90d7066c407a" providerId="LiveId" clId="{9767AFE8-49DC-4D1A-8968-767B442BE09C}" dt="2024-02-18T22:36:36.098" v="3735" actId="1076"/>
          <ac:spMkLst>
            <pc:docMk/>
            <pc:sldMk cId="2474722183" sldId="258"/>
            <ac:spMk id="2" creationId="{B00CBFC4-61AA-9515-87A0-D42A2CBB8C2D}"/>
          </ac:spMkLst>
        </pc:spChg>
        <pc:spChg chg="mod">
          <ac:chgData name="Miriam Agrawala" userId="116a90d7066c407a" providerId="LiveId" clId="{9767AFE8-49DC-4D1A-8968-767B442BE09C}" dt="2024-02-19T00:49:56.840" v="4839" actId="20577"/>
          <ac:spMkLst>
            <pc:docMk/>
            <pc:sldMk cId="2474722183" sldId="258"/>
            <ac:spMk id="3" creationId="{EB488F73-EA19-09EA-BF4C-2E8185AAE46B}"/>
          </ac:spMkLst>
        </pc:spChg>
        <pc:picChg chg="add mod">
          <ac:chgData name="Miriam Agrawala" userId="116a90d7066c407a" providerId="LiveId" clId="{9767AFE8-49DC-4D1A-8968-767B442BE09C}" dt="2024-02-18T22:35:27.150" v="3692" actId="1076"/>
          <ac:picMkLst>
            <pc:docMk/>
            <pc:sldMk cId="2474722183" sldId="258"/>
            <ac:picMk id="5" creationId="{7968C8F3-DFA2-AFC3-EC5D-3D671E5A7E07}"/>
          </ac:picMkLst>
        </pc:picChg>
      </pc:sldChg>
      <pc:sldChg chg="addSp delSp modSp new mod setBg modAnim">
        <pc:chgData name="Miriam Agrawala" userId="116a90d7066c407a" providerId="LiveId" clId="{9767AFE8-49DC-4D1A-8968-767B442BE09C}" dt="2024-02-19T00:48:21.101" v="4809"/>
        <pc:sldMkLst>
          <pc:docMk/>
          <pc:sldMk cId="4125713565" sldId="259"/>
        </pc:sldMkLst>
        <pc:spChg chg="del">
          <ac:chgData name="Miriam Agrawala" userId="116a90d7066c407a" providerId="LiveId" clId="{9767AFE8-49DC-4D1A-8968-767B442BE09C}" dt="2024-02-18T23:01:04.172" v="4207" actId="478"/>
          <ac:spMkLst>
            <pc:docMk/>
            <pc:sldMk cId="4125713565" sldId="259"/>
            <ac:spMk id="2" creationId="{87BCEB86-7DF3-5ADA-6436-4E81570EE77B}"/>
          </ac:spMkLst>
        </pc:spChg>
        <pc:spChg chg="del">
          <ac:chgData name="Miriam Agrawala" userId="116a90d7066c407a" providerId="LiveId" clId="{9767AFE8-49DC-4D1A-8968-767B442BE09C}" dt="2024-02-18T20:23:18.422" v="289" actId="478"/>
          <ac:spMkLst>
            <pc:docMk/>
            <pc:sldMk cId="4125713565" sldId="259"/>
            <ac:spMk id="3" creationId="{0E03B5B1-7703-A217-DF16-9916E11CD22E}"/>
          </ac:spMkLst>
        </pc:spChg>
        <pc:spChg chg="add mod">
          <ac:chgData name="Miriam Agrawala" userId="116a90d7066c407a" providerId="LiveId" clId="{9767AFE8-49DC-4D1A-8968-767B442BE09C}" dt="2024-02-18T20:38:14.170" v="817" actId="1076"/>
          <ac:spMkLst>
            <pc:docMk/>
            <pc:sldMk cId="4125713565" sldId="259"/>
            <ac:spMk id="4" creationId="{C478BBE7-A46B-4DA6-4E86-95AA99B650D4}"/>
          </ac:spMkLst>
        </pc:spChg>
        <pc:spChg chg="add del mod">
          <ac:chgData name="Miriam Agrawala" userId="116a90d7066c407a" providerId="LiveId" clId="{9767AFE8-49DC-4D1A-8968-767B442BE09C}" dt="2024-02-18T23:01:07.892" v="4210" actId="478"/>
          <ac:spMkLst>
            <pc:docMk/>
            <pc:sldMk cId="4125713565" sldId="259"/>
            <ac:spMk id="7" creationId="{8058E093-CD7C-E9A8-8CCC-EBE2639C46BB}"/>
          </ac:spMkLst>
        </pc:spChg>
        <pc:spChg chg="add mod">
          <ac:chgData name="Miriam Agrawala" userId="116a90d7066c407a" providerId="LiveId" clId="{9767AFE8-49DC-4D1A-8968-767B442BE09C}" dt="2024-02-18T23:01:08.982" v="4211"/>
          <ac:spMkLst>
            <pc:docMk/>
            <pc:sldMk cId="4125713565" sldId="259"/>
            <ac:spMk id="11" creationId="{A56F529B-097E-991A-43B9-51DDE5A82D4B}"/>
          </ac:spMkLst>
        </pc:spChg>
        <pc:spChg chg="add mod">
          <ac:chgData name="Miriam Agrawala" userId="116a90d7066c407a" providerId="LiveId" clId="{9767AFE8-49DC-4D1A-8968-767B442BE09C}" dt="2024-02-19T00:48:08.611" v="4807" actId="20577"/>
          <ac:spMkLst>
            <pc:docMk/>
            <pc:sldMk cId="4125713565" sldId="259"/>
            <ac:spMk id="14" creationId="{738454AF-E161-7236-FB7E-C175C9ADF01B}"/>
          </ac:spMkLst>
        </pc:spChg>
        <pc:picChg chg="add del mod">
          <ac:chgData name="Miriam Agrawala" userId="116a90d7066c407a" providerId="LiveId" clId="{9767AFE8-49DC-4D1A-8968-767B442BE09C}" dt="2024-02-18T20:27:15.851" v="379" actId="478"/>
          <ac:picMkLst>
            <pc:docMk/>
            <pc:sldMk cId="4125713565" sldId="259"/>
            <ac:picMk id="5" creationId="{9EA64F2F-DB21-39DC-DD74-33EDFB33B4C6}"/>
          </ac:picMkLst>
        </pc:picChg>
        <pc:picChg chg="add mod">
          <ac:chgData name="Miriam Agrawala" userId="116a90d7066c407a" providerId="LiveId" clId="{9767AFE8-49DC-4D1A-8968-767B442BE09C}" dt="2024-02-18T20:29:25.170" v="481" actId="1076"/>
          <ac:picMkLst>
            <pc:docMk/>
            <pc:sldMk cId="4125713565" sldId="259"/>
            <ac:picMk id="6" creationId="{23266725-4EA5-C8CF-C608-AA2548EF6154}"/>
          </ac:picMkLst>
        </pc:picChg>
        <pc:picChg chg="add del mod">
          <ac:chgData name="Miriam Agrawala" userId="116a90d7066c407a" providerId="LiveId" clId="{9767AFE8-49DC-4D1A-8968-767B442BE09C}" dt="2024-02-18T23:01:01.322" v="4206" actId="478"/>
          <ac:picMkLst>
            <pc:docMk/>
            <pc:sldMk cId="4125713565" sldId="259"/>
            <ac:picMk id="9" creationId="{85B780CE-DF2D-5AF1-DE3C-AA6687550DC8}"/>
          </ac:picMkLst>
        </pc:picChg>
        <pc:picChg chg="add del mod">
          <ac:chgData name="Miriam Agrawala" userId="116a90d7066c407a" providerId="LiveId" clId="{9767AFE8-49DC-4D1A-8968-767B442BE09C}" dt="2024-02-18T23:01:06.226" v="4208" actId="478"/>
          <ac:picMkLst>
            <pc:docMk/>
            <pc:sldMk cId="4125713565" sldId="259"/>
            <ac:picMk id="10" creationId="{D21C9B53-ABA5-2144-23CD-BAA9E250554E}"/>
          </ac:picMkLst>
        </pc:picChg>
        <pc:picChg chg="add mod">
          <ac:chgData name="Miriam Agrawala" userId="116a90d7066c407a" providerId="LiveId" clId="{9767AFE8-49DC-4D1A-8968-767B442BE09C}" dt="2024-02-18T23:01:08.982" v="4211"/>
          <ac:picMkLst>
            <pc:docMk/>
            <pc:sldMk cId="4125713565" sldId="259"/>
            <ac:picMk id="12" creationId="{2191F63A-DBFC-2DD9-CD5F-8D6C49B3F38E}"/>
          </ac:picMkLst>
        </pc:picChg>
        <pc:picChg chg="add mod">
          <ac:chgData name="Miriam Agrawala" userId="116a90d7066c407a" providerId="LiveId" clId="{9767AFE8-49DC-4D1A-8968-767B442BE09C}" dt="2024-02-18T23:01:08.982" v="4211"/>
          <ac:picMkLst>
            <pc:docMk/>
            <pc:sldMk cId="4125713565" sldId="259"/>
            <ac:picMk id="13" creationId="{E9D77752-6193-946D-C4CE-159CD8A4AE93}"/>
          </ac:picMkLst>
        </pc:picChg>
        <pc:picChg chg="add mod">
          <ac:chgData name="Miriam Agrawala" userId="116a90d7066c407a" providerId="LiveId" clId="{9767AFE8-49DC-4D1A-8968-767B442BE09C}" dt="2024-02-18T20:38:07.205" v="816" actId="1076"/>
          <ac:picMkLst>
            <pc:docMk/>
            <pc:sldMk cId="4125713565" sldId="259"/>
            <ac:picMk id="1026" creationId="{A6ABC92F-F844-80CC-D519-771EE14592B8}"/>
          </ac:picMkLst>
        </pc:picChg>
      </pc:sldChg>
      <pc:sldChg chg="addSp delSp modSp new mod ord setBg">
        <pc:chgData name="Miriam Agrawala" userId="116a90d7066c407a" providerId="LiveId" clId="{9767AFE8-49DC-4D1A-8968-767B442BE09C}" dt="2024-02-19T00:45:32.192" v="4773" actId="20578"/>
        <pc:sldMkLst>
          <pc:docMk/>
          <pc:sldMk cId="852462816" sldId="260"/>
        </pc:sldMkLst>
        <pc:spChg chg="mod">
          <ac:chgData name="Miriam Agrawala" userId="116a90d7066c407a" providerId="LiveId" clId="{9767AFE8-49DC-4D1A-8968-767B442BE09C}" dt="2024-02-18T20:30:15.146" v="490" actId="20577"/>
          <ac:spMkLst>
            <pc:docMk/>
            <pc:sldMk cId="852462816" sldId="260"/>
            <ac:spMk id="2" creationId="{035C5301-FB71-5509-908B-0612670A0CF2}"/>
          </ac:spMkLst>
        </pc:spChg>
        <pc:spChg chg="del">
          <ac:chgData name="Miriam Agrawala" userId="116a90d7066c407a" providerId="LiveId" clId="{9767AFE8-49DC-4D1A-8968-767B442BE09C}" dt="2024-02-18T20:30:54.229" v="496"/>
          <ac:spMkLst>
            <pc:docMk/>
            <pc:sldMk cId="852462816" sldId="260"/>
            <ac:spMk id="3" creationId="{07CCBDE9-EFF6-7CDD-EEAC-389847E6C205}"/>
          </ac:spMkLst>
        </pc:spChg>
        <pc:spChg chg="add mod">
          <ac:chgData name="Miriam Agrawala" userId="116a90d7066c407a" providerId="LiveId" clId="{9767AFE8-49DC-4D1A-8968-767B442BE09C}" dt="2024-02-18T20:32:44.998" v="614" actId="1076"/>
          <ac:spMkLst>
            <pc:docMk/>
            <pc:sldMk cId="852462816" sldId="260"/>
            <ac:spMk id="7" creationId="{BED8EF59-73FC-D927-2F00-1CD635053B57}"/>
          </ac:spMkLst>
        </pc:spChg>
        <pc:spChg chg="add mod">
          <ac:chgData name="Miriam Agrawala" userId="116a90d7066c407a" providerId="LiveId" clId="{9767AFE8-49DC-4D1A-8968-767B442BE09C}" dt="2024-02-18T20:33:28.675" v="651" actId="1076"/>
          <ac:spMkLst>
            <pc:docMk/>
            <pc:sldMk cId="852462816" sldId="260"/>
            <ac:spMk id="8" creationId="{1824EA04-8DD8-57B4-5FFE-8B7BE596453D}"/>
          </ac:spMkLst>
        </pc:spChg>
        <pc:picChg chg="add mod">
          <ac:chgData name="Miriam Agrawala" userId="116a90d7066c407a" providerId="LiveId" clId="{9767AFE8-49DC-4D1A-8968-767B442BE09C}" dt="2024-02-18T20:32:32.480" v="609" actId="1036"/>
          <ac:picMkLst>
            <pc:docMk/>
            <pc:sldMk cId="852462816" sldId="260"/>
            <ac:picMk id="4" creationId="{16C0F2B5-D0B1-7506-A154-5D3FFBAA1CBA}"/>
          </ac:picMkLst>
        </pc:picChg>
        <pc:picChg chg="add mod">
          <ac:chgData name="Miriam Agrawala" userId="116a90d7066c407a" providerId="LiveId" clId="{9767AFE8-49DC-4D1A-8968-767B442BE09C}" dt="2024-02-18T20:32:32.480" v="609" actId="1036"/>
          <ac:picMkLst>
            <pc:docMk/>
            <pc:sldMk cId="852462816" sldId="260"/>
            <ac:picMk id="5" creationId="{08CD3826-B236-A671-218B-1A771C18AB55}"/>
          </ac:picMkLst>
        </pc:picChg>
        <pc:picChg chg="add mod">
          <ac:chgData name="Miriam Agrawala" userId="116a90d7066c407a" providerId="LiveId" clId="{9767AFE8-49DC-4D1A-8968-767B442BE09C}" dt="2024-02-18T20:32:40.094" v="612" actId="1076"/>
          <ac:picMkLst>
            <pc:docMk/>
            <pc:sldMk cId="852462816" sldId="260"/>
            <ac:picMk id="6" creationId="{414BD6D5-35E2-EBEB-DE71-2B22B5182504}"/>
          </ac:picMkLst>
        </pc:picChg>
      </pc:sldChg>
      <pc:sldChg chg="modSp new mod ord setBg">
        <pc:chgData name="Miriam Agrawala" userId="116a90d7066c407a" providerId="LiveId" clId="{9767AFE8-49DC-4D1A-8968-767B442BE09C}" dt="2024-02-19T00:49:09.102" v="4811"/>
        <pc:sldMkLst>
          <pc:docMk/>
          <pc:sldMk cId="1502602018" sldId="261"/>
        </pc:sldMkLst>
        <pc:spChg chg="mod">
          <ac:chgData name="Miriam Agrawala" userId="116a90d7066c407a" providerId="LiveId" clId="{9767AFE8-49DC-4D1A-8968-767B442BE09C}" dt="2024-02-18T20:33:59.333" v="684" actId="20577"/>
          <ac:spMkLst>
            <pc:docMk/>
            <pc:sldMk cId="1502602018" sldId="261"/>
            <ac:spMk id="2" creationId="{8C6C7F23-652B-C393-C90C-7CB8ACF06E89}"/>
          </ac:spMkLst>
        </pc:spChg>
        <pc:spChg chg="mod">
          <ac:chgData name="Miriam Agrawala" userId="116a90d7066c407a" providerId="LiveId" clId="{9767AFE8-49DC-4D1A-8968-767B442BE09C}" dt="2024-02-19T00:33:29.343" v="4612" actId="20577"/>
          <ac:spMkLst>
            <pc:docMk/>
            <pc:sldMk cId="1502602018" sldId="261"/>
            <ac:spMk id="3" creationId="{F65AFF6C-3FE9-499E-3E7A-FBA20909FDF4}"/>
          </ac:spMkLst>
        </pc:spChg>
      </pc:sldChg>
      <pc:sldChg chg="addSp delSp modSp new mod ord setBg">
        <pc:chgData name="Miriam Agrawala" userId="116a90d7066c407a" providerId="LiveId" clId="{9767AFE8-49DC-4D1A-8968-767B442BE09C}" dt="2024-02-19T00:15:15.063" v="4561"/>
        <pc:sldMkLst>
          <pc:docMk/>
          <pc:sldMk cId="2094283621" sldId="262"/>
        </pc:sldMkLst>
        <pc:spChg chg="mod">
          <ac:chgData name="Miriam Agrawala" userId="116a90d7066c407a" providerId="LiveId" clId="{9767AFE8-49DC-4D1A-8968-767B442BE09C}" dt="2024-02-18T20:57:56.377" v="1639" actId="20577"/>
          <ac:spMkLst>
            <pc:docMk/>
            <pc:sldMk cId="2094283621" sldId="262"/>
            <ac:spMk id="2" creationId="{23CA6D3A-AE0B-5D40-D34E-44E0881556B5}"/>
          </ac:spMkLst>
        </pc:spChg>
        <pc:spChg chg="mod">
          <ac:chgData name="Miriam Agrawala" userId="116a90d7066c407a" providerId="LiveId" clId="{9767AFE8-49DC-4D1A-8968-767B442BE09C}" dt="2024-02-18T21:00:07.784" v="1714" actId="20577"/>
          <ac:spMkLst>
            <pc:docMk/>
            <pc:sldMk cId="2094283621" sldId="262"/>
            <ac:spMk id="3" creationId="{AE05F11A-393E-98D5-8968-FBF49C71F41F}"/>
          </ac:spMkLst>
        </pc:spChg>
        <pc:picChg chg="add mod">
          <ac:chgData name="Miriam Agrawala" userId="116a90d7066c407a" providerId="LiveId" clId="{9767AFE8-49DC-4D1A-8968-767B442BE09C}" dt="2024-02-18T21:00:16.733" v="1715" actId="1076"/>
          <ac:picMkLst>
            <pc:docMk/>
            <pc:sldMk cId="2094283621" sldId="262"/>
            <ac:picMk id="6" creationId="{8CBBD0AB-B71B-C6F2-06C1-B29B29B84FFA}"/>
          </ac:picMkLst>
        </pc:picChg>
        <pc:picChg chg="add del mod modCrop">
          <ac:chgData name="Miriam Agrawala" userId="116a90d7066c407a" providerId="LiveId" clId="{9767AFE8-49DC-4D1A-8968-767B442BE09C}" dt="2024-02-18T23:37:31.831" v="4213" actId="478"/>
          <ac:picMkLst>
            <pc:docMk/>
            <pc:sldMk cId="2094283621" sldId="262"/>
            <ac:picMk id="8" creationId="{18D6A379-A647-7F0A-3773-4AC7148C3BF1}"/>
          </ac:picMkLst>
        </pc:picChg>
        <pc:picChg chg="add mod modCrop">
          <ac:chgData name="Miriam Agrawala" userId="116a90d7066c407a" providerId="LiveId" clId="{9767AFE8-49DC-4D1A-8968-767B442BE09C}" dt="2024-02-18T23:38:08.570" v="4223" actId="1076"/>
          <ac:picMkLst>
            <pc:docMk/>
            <pc:sldMk cId="2094283621" sldId="262"/>
            <ac:picMk id="10" creationId="{F2EBB406-57A3-5F1E-8FBB-440E7BB2F5ED}"/>
          </ac:picMkLst>
        </pc:picChg>
      </pc:sldChg>
      <pc:sldChg chg="addSp modSp new mod ord setBg">
        <pc:chgData name="Miriam Agrawala" userId="116a90d7066c407a" providerId="LiveId" clId="{9767AFE8-49DC-4D1A-8968-767B442BE09C}" dt="2024-02-19T00:45:43.726" v="4775"/>
        <pc:sldMkLst>
          <pc:docMk/>
          <pc:sldMk cId="2186080920" sldId="263"/>
        </pc:sldMkLst>
        <pc:spChg chg="mod">
          <ac:chgData name="Miriam Agrawala" userId="116a90d7066c407a" providerId="LiveId" clId="{9767AFE8-49DC-4D1A-8968-767B442BE09C}" dt="2024-02-19T00:04:34.647" v="4309" actId="20577"/>
          <ac:spMkLst>
            <pc:docMk/>
            <pc:sldMk cId="2186080920" sldId="263"/>
            <ac:spMk id="2" creationId="{1F3FDA36-8A59-544C-CCDD-031D2402E096}"/>
          </ac:spMkLst>
        </pc:spChg>
        <pc:spChg chg="mod">
          <ac:chgData name="Miriam Agrawala" userId="116a90d7066c407a" providerId="LiveId" clId="{9767AFE8-49DC-4D1A-8968-767B442BE09C}" dt="2024-02-19T00:07:39.059" v="4319" actId="255"/>
          <ac:spMkLst>
            <pc:docMk/>
            <pc:sldMk cId="2186080920" sldId="263"/>
            <ac:spMk id="3" creationId="{16E68BA6-254D-1039-FDC8-0BB7AE96B61A}"/>
          </ac:spMkLst>
        </pc:spChg>
        <pc:picChg chg="add mod modCrop">
          <ac:chgData name="Miriam Agrawala" userId="116a90d7066c407a" providerId="LiveId" clId="{9767AFE8-49DC-4D1A-8968-767B442BE09C}" dt="2024-02-19T00:04:36.648" v="4312" actId="14100"/>
          <ac:picMkLst>
            <pc:docMk/>
            <pc:sldMk cId="2186080920" sldId="263"/>
            <ac:picMk id="6" creationId="{9C85A66D-A3FB-E1CA-C2F6-F0ADF4A798A0}"/>
          </ac:picMkLst>
        </pc:picChg>
        <pc:picChg chg="add mod">
          <ac:chgData name="Miriam Agrawala" userId="116a90d7066c407a" providerId="LiveId" clId="{9767AFE8-49DC-4D1A-8968-767B442BE09C}" dt="2024-02-19T00:04:30.851" v="4299" actId="1076"/>
          <ac:picMkLst>
            <pc:docMk/>
            <pc:sldMk cId="2186080920" sldId="263"/>
            <ac:picMk id="7" creationId="{CC1E2B6F-5001-4C73-0A67-AFF13E551B87}"/>
          </ac:picMkLst>
        </pc:picChg>
      </pc:sldChg>
      <pc:sldChg chg="addSp delSp modSp new mod ord setBg">
        <pc:chgData name="Miriam Agrawala" userId="116a90d7066c407a" providerId="LiveId" clId="{9767AFE8-49DC-4D1A-8968-767B442BE09C}" dt="2024-02-19T00:45:43.726" v="4775"/>
        <pc:sldMkLst>
          <pc:docMk/>
          <pc:sldMk cId="2131091441" sldId="264"/>
        </pc:sldMkLst>
        <pc:spChg chg="mod">
          <ac:chgData name="Miriam Agrawala" userId="116a90d7066c407a" providerId="LiveId" clId="{9767AFE8-49DC-4D1A-8968-767B442BE09C}" dt="2024-02-18T20:45:17.531" v="939" actId="20577"/>
          <ac:spMkLst>
            <pc:docMk/>
            <pc:sldMk cId="2131091441" sldId="264"/>
            <ac:spMk id="2" creationId="{18CE1925-7421-4FD2-BD73-2481411C330B}"/>
          </ac:spMkLst>
        </pc:spChg>
        <pc:spChg chg="mod">
          <ac:chgData name="Miriam Agrawala" userId="116a90d7066c407a" providerId="LiveId" clId="{9767AFE8-49DC-4D1A-8968-767B442BE09C}" dt="2024-02-18T20:50:31.508" v="1238" actId="20577"/>
          <ac:spMkLst>
            <pc:docMk/>
            <pc:sldMk cId="2131091441" sldId="264"/>
            <ac:spMk id="3" creationId="{D3B4F4F1-B36B-7346-529C-3AE135F9DF6F}"/>
          </ac:spMkLst>
        </pc:spChg>
        <pc:picChg chg="add del">
          <ac:chgData name="Miriam Agrawala" userId="116a90d7066c407a" providerId="LiveId" clId="{9767AFE8-49DC-4D1A-8968-767B442BE09C}" dt="2024-02-18T20:49:09.643" v="1155" actId="478"/>
          <ac:picMkLst>
            <pc:docMk/>
            <pc:sldMk cId="2131091441" sldId="264"/>
            <ac:picMk id="5" creationId="{C6F7EF6F-B271-B6DE-EF12-1994E97EBBF1}"/>
          </ac:picMkLst>
        </pc:picChg>
        <pc:picChg chg="add mod modCrop">
          <ac:chgData name="Miriam Agrawala" userId="116a90d7066c407a" providerId="LiveId" clId="{9767AFE8-49DC-4D1A-8968-767B442BE09C}" dt="2024-02-18T20:50:56.119" v="1241" actId="1076"/>
          <ac:picMkLst>
            <pc:docMk/>
            <pc:sldMk cId="2131091441" sldId="264"/>
            <ac:picMk id="7" creationId="{E46BD588-7158-73BF-FD8D-A0782F0E2F1D}"/>
          </ac:picMkLst>
        </pc:picChg>
      </pc:sldChg>
      <pc:sldChg chg="addSp modSp new mod setBg">
        <pc:chgData name="Miriam Agrawala" userId="116a90d7066c407a" providerId="LiveId" clId="{9767AFE8-49DC-4D1A-8968-767B442BE09C}" dt="2024-02-19T00:18:24.072" v="4592" actId="20577"/>
        <pc:sldMkLst>
          <pc:docMk/>
          <pc:sldMk cId="1902203166" sldId="265"/>
        </pc:sldMkLst>
        <pc:spChg chg="mod">
          <ac:chgData name="Miriam Agrawala" userId="116a90d7066c407a" providerId="LiveId" clId="{9767AFE8-49DC-4D1A-8968-767B442BE09C}" dt="2024-02-18T20:51:27.134" v="1254" actId="20577"/>
          <ac:spMkLst>
            <pc:docMk/>
            <pc:sldMk cId="1902203166" sldId="265"/>
            <ac:spMk id="2" creationId="{929EE7B7-C3E0-2089-639C-4E0EFFBD18FE}"/>
          </ac:spMkLst>
        </pc:spChg>
        <pc:spChg chg="mod">
          <ac:chgData name="Miriam Agrawala" userId="116a90d7066c407a" providerId="LiveId" clId="{9767AFE8-49DC-4D1A-8968-767B442BE09C}" dt="2024-02-19T00:18:24.072" v="4592" actId="20577"/>
          <ac:spMkLst>
            <pc:docMk/>
            <pc:sldMk cId="1902203166" sldId="265"/>
            <ac:spMk id="3" creationId="{DEBF1C7F-4557-C756-2D8F-A8AC57E035FB}"/>
          </ac:spMkLst>
        </pc:spChg>
        <pc:picChg chg="add mod">
          <ac:chgData name="Miriam Agrawala" userId="116a90d7066c407a" providerId="LiveId" clId="{9767AFE8-49DC-4D1A-8968-767B442BE09C}" dt="2024-02-18T20:52:52.161" v="1349" actId="1076"/>
          <ac:picMkLst>
            <pc:docMk/>
            <pc:sldMk cId="1902203166" sldId="265"/>
            <ac:picMk id="5" creationId="{E7FFCBD1-78A1-1AA7-C4B0-497695899319}"/>
          </ac:picMkLst>
        </pc:picChg>
      </pc:sldChg>
      <pc:sldChg chg="modSp new mod setBg">
        <pc:chgData name="Miriam Agrawala" userId="116a90d7066c407a" providerId="LiveId" clId="{9767AFE8-49DC-4D1A-8968-767B442BE09C}" dt="2024-02-19T00:57:40.940" v="4852" actId="6549"/>
        <pc:sldMkLst>
          <pc:docMk/>
          <pc:sldMk cId="575302939" sldId="266"/>
        </pc:sldMkLst>
        <pc:spChg chg="mod">
          <ac:chgData name="Miriam Agrawala" userId="116a90d7066c407a" providerId="LiveId" clId="{9767AFE8-49DC-4D1A-8968-767B442BE09C}" dt="2024-02-19T00:57:19.375" v="4851" actId="6549"/>
          <ac:spMkLst>
            <pc:docMk/>
            <pc:sldMk cId="575302939" sldId="266"/>
            <ac:spMk id="2" creationId="{6477C1E5-B73F-40BC-72CF-F65848B96546}"/>
          </ac:spMkLst>
        </pc:spChg>
        <pc:spChg chg="mod">
          <ac:chgData name="Miriam Agrawala" userId="116a90d7066c407a" providerId="LiveId" clId="{9767AFE8-49DC-4D1A-8968-767B442BE09C}" dt="2024-02-19T00:57:40.940" v="4852" actId="6549"/>
          <ac:spMkLst>
            <pc:docMk/>
            <pc:sldMk cId="575302939" sldId="266"/>
            <ac:spMk id="3" creationId="{FEC594EF-7602-BC2E-8B2D-F2AC02B4B584}"/>
          </ac:spMkLst>
        </pc:spChg>
      </pc:sldChg>
      <pc:sldChg chg="addSp delSp modSp add mod">
        <pc:chgData name="Miriam Agrawala" userId="116a90d7066c407a" providerId="LiveId" clId="{9767AFE8-49DC-4D1A-8968-767B442BE09C}" dt="2024-02-19T00:10:40.128" v="4326" actId="255"/>
        <pc:sldMkLst>
          <pc:docMk/>
          <pc:sldMk cId="3502663991" sldId="267"/>
        </pc:sldMkLst>
        <pc:spChg chg="mod">
          <ac:chgData name="Miriam Agrawala" userId="116a90d7066c407a" providerId="LiveId" clId="{9767AFE8-49DC-4D1A-8968-767B442BE09C}" dt="2024-02-18T21:03:27.835" v="1735" actId="14100"/>
          <ac:spMkLst>
            <pc:docMk/>
            <pc:sldMk cId="3502663991" sldId="267"/>
            <ac:spMk id="3" creationId="{6EAAD8E1-9A47-D0B2-1029-28671975327E}"/>
          </ac:spMkLst>
        </pc:spChg>
        <pc:spChg chg="add mod">
          <ac:chgData name="Miriam Agrawala" userId="116a90d7066c407a" providerId="LiveId" clId="{9767AFE8-49DC-4D1A-8968-767B442BE09C}" dt="2024-02-19T00:10:40.128" v="4326" actId="255"/>
          <ac:spMkLst>
            <pc:docMk/>
            <pc:sldMk cId="3502663991" sldId="267"/>
            <ac:spMk id="9" creationId="{4B0A8FC2-C811-CBED-80F4-AC50D384A690}"/>
          </ac:spMkLst>
        </pc:spChg>
        <pc:picChg chg="del">
          <ac:chgData name="Miriam Agrawala" userId="116a90d7066c407a" providerId="LiveId" clId="{9767AFE8-49DC-4D1A-8968-767B442BE09C}" dt="2024-02-18T21:01:40.827" v="1725" actId="478"/>
          <ac:picMkLst>
            <pc:docMk/>
            <pc:sldMk cId="3502663991" sldId="267"/>
            <ac:picMk id="6" creationId="{3B5167B5-9788-1922-6ADF-B5668AFF3A8D}"/>
          </ac:picMkLst>
        </pc:picChg>
        <pc:picChg chg="add del mod modCrop">
          <ac:chgData name="Miriam Agrawala" userId="116a90d7066c407a" providerId="LiveId" clId="{9767AFE8-49DC-4D1A-8968-767B442BE09C}" dt="2024-02-18T23:39:37.517" v="4224" actId="478"/>
          <ac:picMkLst>
            <pc:docMk/>
            <pc:sldMk cId="3502663991" sldId="267"/>
            <ac:picMk id="7" creationId="{246E4A23-6073-537F-4909-2AAE88C97E9F}"/>
          </ac:picMkLst>
        </pc:picChg>
        <pc:picChg chg="del">
          <ac:chgData name="Miriam Agrawala" userId="116a90d7066c407a" providerId="LiveId" clId="{9767AFE8-49DC-4D1A-8968-767B442BE09C}" dt="2024-02-18T21:03:19.392" v="1734" actId="478"/>
          <ac:picMkLst>
            <pc:docMk/>
            <pc:sldMk cId="3502663991" sldId="267"/>
            <ac:picMk id="8" creationId="{78177E9C-72DE-5340-6FE3-787163239694}"/>
          </ac:picMkLst>
        </pc:picChg>
        <pc:picChg chg="add mod">
          <ac:chgData name="Miriam Agrawala" userId="116a90d7066c407a" providerId="LiveId" clId="{9767AFE8-49DC-4D1A-8968-767B442BE09C}" dt="2024-02-18T23:39:50.915" v="4229" actId="1076"/>
          <ac:picMkLst>
            <pc:docMk/>
            <pc:sldMk cId="3502663991" sldId="267"/>
            <ac:picMk id="11" creationId="{A7079F40-85B7-1FC1-E451-FBF8E160F84D}"/>
          </ac:picMkLst>
        </pc:picChg>
      </pc:sldChg>
      <pc:sldChg chg="add">
        <pc:chgData name="Miriam Agrawala" userId="116a90d7066c407a" providerId="LiveId" clId="{9767AFE8-49DC-4D1A-8968-767B442BE09C}" dt="2024-02-18T21:16:41.690" v="2134" actId="2890"/>
        <pc:sldMkLst>
          <pc:docMk/>
          <pc:sldMk cId="919361004" sldId="268"/>
        </pc:sldMkLst>
      </pc:sldChg>
      <pc:sldChg chg="new del">
        <pc:chgData name="Miriam Agrawala" userId="116a90d7066c407a" providerId="LiveId" clId="{9767AFE8-49DC-4D1A-8968-767B442BE09C}" dt="2024-02-18T22:51:50.947" v="4132" actId="47"/>
        <pc:sldMkLst>
          <pc:docMk/>
          <pc:sldMk cId="1263285929" sldId="269"/>
        </pc:sldMkLst>
      </pc:sldChg>
      <pc:sldChg chg="addSp delSp modSp add mod">
        <pc:chgData name="Miriam Agrawala" userId="116a90d7066c407a" providerId="LiveId" clId="{9767AFE8-49DC-4D1A-8968-767B442BE09C}" dt="2024-02-19T00:40:12.349" v="4770" actId="20577"/>
        <pc:sldMkLst>
          <pc:docMk/>
          <pc:sldMk cId="1180462044" sldId="270"/>
        </pc:sldMkLst>
        <pc:spChg chg="mod">
          <ac:chgData name="Miriam Agrawala" userId="116a90d7066c407a" providerId="LiveId" clId="{9767AFE8-49DC-4D1A-8968-767B442BE09C}" dt="2024-02-19T00:40:12.349" v="4770" actId="20577"/>
          <ac:spMkLst>
            <pc:docMk/>
            <pc:sldMk cId="1180462044" sldId="270"/>
            <ac:spMk id="2" creationId="{AA118AD7-F57F-BB65-6825-AF83F5A64F34}"/>
          </ac:spMkLst>
        </pc:spChg>
        <pc:spChg chg="mod">
          <ac:chgData name="Miriam Agrawala" userId="116a90d7066c407a" providerId="LiveId" clId="{9767AFE8-49DC-4D1A-8968-767B442BE09C}" dt="2024-02-19T00:39:21.808" v="4719" actId="20577"/>
          <ac:spMkLst>
            <pc:docMk/>
            <pc:sldMk cId="1180462044" sldId="270"/>
            <ac:spMk id="3" creationId="{B1E8CDA6-522A-F8B6-25EF-63740784C2E5}"/>
          </ac:spMkLst>
        </pc:spChg>
        <pc:spChg chg="add mod">
          <ac:chgData name="Miriam Agrawala" userId="116a90d7066c407a" providerId="LiveId" clId="{9767AFE8-49DC-4D1A-8968-767B442BE09C}" dt="2024-02-19T00:40:07.907" v="4764" actId="20577"/>
          <ac:spMkLst>
            <pc:docMk/>
            <pc:sldMk cId="1180462044" sldId="270"/>
            <ac:spMk id="9" creationId="{E9FEBA6A-7D32-62B2-12A4-726DB6B13908}"/>
          </ac:spMkLst>
        </pc:spChg>
        <pc:picChg chg="add del mod">
          <ac:chgData name="Miriam Agrawala" userId="116a90d7066c407a" providerId="LiveId" clId="{9767AFE8-49DC-4D1A-8968-767B442BE09C}" dt="2024-02-18T21:39:54.704" v="2527" actId="478"/>
          <ac:picMkLst>
            <pc:docMk/>
            <pc:sldMk cId="1180462044" sldId="270"/>
            <ac:picMk id="6" creationId="{2A12D5EA-513B-55D4-373C-C554055E4ED6}"/>
          </ac:picMkLst>
        </pc:picChg>
        <pc:picChg chg="add mod">
          <ac:chgData name="Miriam Agrawala" userId="116a90d7066c407a" providerId="LiveId" clId="{9767AFE8-49DC-4D1A-8968-767B442BE09C}" dt="2024-02-18T21:42:09.313" v="2534" actId="1076"/>
          <ac:picMkLst>
            <pc:docMk/>
            <pc:sldMk cId="1180462044" sldId="270"/>
            <ac:picMk id="8" creationId="{C17E5021-B5D9-2BF8-07F1-F3F3C5BE5C56}"/>
          </ac:picMkLst>
        </pc:picChg>
      </pc:sldChg>
      <pc:sldChg chg="addSp delSp modSp new mod ord setBg modClrScheme chgLayout">
        <pc:chgData name="Miriam Agrawala" userId="116a90d7066c407a" providerId="LiveId" clId="{9767AFE8-49DC-4D1A-8968-767B442BE09C}" dt="2024-02-19T00:45:32.192" v="4773" actId="20578"/>
        <pc:sldMkLst>
          <pc:docMk/>
          <pc:sldMk cId="2206372820" sldId="271"/>
        </pc:sldMkLst>
        <pc:spChg chg="del mod ord">
          <ac:chgData name="Miriam Agrawala" userId="116a90d7066c407a" providerId="LiveId" clId="{9767AFE8-49DC-4D1A-8968-767B442BE09C}" dt="2024-02-18T22:37:58.472" v="3739" actId="700"/>
          <ac:spMkLst>
            <pc:docMk/>
            <pc:sldMk cId="2206372820" sldId="271"/>
            <ac:spMk id="2" creationId="{955EBC7C-486E-54C7-BBBC-48C3B62E4FFB}"/>
          </ac:spMkLst>
        </pc:spChg>
        <pc:spChg chg="del mod ord">
          <ac:chgData name="Miriam Agrawala" userId="116a90d7066c407a" providerId="LiveId" clId="{9767AFE8-49DC-4D1A-8968-767B442BE09C}" dt="2024-02-18T22:37:58.472" v="3739" actId="700"/>
          <ac:spMkLst>
            <pc:docMk/>
            <pc:sldMk cId="2206372820" sldId="271"/>
            <ac:spMk id="3" creationId="{64AA9194-2E53-C419-3DD6-9C032C180175}"/>
          </ac:spMkLst>
        </pc:spChg>
        <pc:spChg chg="mod ord">
          <ac:chgData name="Miriam Agrawala" userId="116a90d7066c407a" providerId="LiveId" clId="{9767AFE8-49DC-4D1A-8968-767B442BE09C}" dt="2024-02-18T22:37:58.472" v="3739" actId="700"/>
          <ac:spMkLst>
            <pc:docMk/>
            <pc:sldMk cId="2206372820" sldId="271"/>
            <ac:spMk id="4" creationId="{58D847D7-BCBD-8D7F-7B34-012588118B13}"/>
          </ac:spMkLst>
        </pc:spChg>
        <pc:spChg chg="add mod ord">
          <ac:chgData name="Miriam Agrawala" userId="116a90d7066c407a" providerId="LiveId" clId="{9767AFE8-49DC-4D1A-8968-767B442BE09C}" dt="2024-02-18T22:38:08.102" v="3768" actId="20577"/>
          <ac:spMkLst>
            <pc:docMk/>
            <pc:sldMk cId="2206372820" sldId="271"/>
            <ac:spMk id="5" creationId="{6965A82B-539F-D5C7-C61A-84CC22D8B92A}"/>
          </ac:spMkLst>
        </pc:spChg>
        <pc:spChg chg="add mod ord">
          <ac:chgData name="Miriam Agrawala" userId="116a90d7066c407a" providerId="LiveId" clId="{9767AFE8-49DC-4D1A-8968-767B442BE09C}" dt="2024-02-18T22:38:19.757" v="3781" actId="255"/>
          <ac:spMkLst>
            <pc:docMk/>
            <pc:sldMk cId="2206372820" sldId="271"/>
            <ac:spMk id="6" creationId="{98912362-9FC3-E45E-3E4B-F9815C0A46CE}"/>
          </ac:spMkLst>
        </pc:spChg>
        <pc:picChg chg="add mod">
          <ac:chgData name="Miriam Agrawala" userId="116a90d7066c407a" providerId="LiveId" clId="{9767AFE8-49DC-4D1A-8968-767B442BE09C}" dt="2024-02-18T22:45:11.610" v="3832" actId="1035"/>
          <ac:picMkLst>
            <pc:docMk/>
            <pc:sldMk cId="2206372820" sldId="271"/>
            <ac:picMk id="7" creationId="{58DF1437-B63F-44C2-513F-4EBE447E4744}"/>
          </ac:picMkLst>
        </pc:picChg>
        <pc:picChg chg="add mod">
          <ac:chgData name="Miriam Agrawala" userId="116a90d7066c407a" providerId="LiveId" clId="{9767AFE8-49DC-4D1A-8968-767B442BE09C}" dt="2024-02-18T22:45:11.610" v="3832" actId="1035"/>
          <ac:picMkLst>
            <pc:docMk/>
            <pc:sldMk cId="2206372820" sldId="271"/>
            <ac:picMk id="8" creationId="{3304B8A2-732B-2366-5A34-D26F9210E1E3}"/>
          </ac:picMkLst>
        </pc:picChg>
      </pc:sldChg>
      <pc:sldChg chg="addSp delSp modSp add mod">
        <pc:chgData name="Miriam Agrawala" userId="116a90d7066c407a" providerId="LiveId" clId="{9767AFE8-49DC-4D1A-8968-767B442BE09C}" dt="2024-02-18T23:47:57.278" v="4250" actId="20577"/>
        <pc:sldMkLst>
          <pc:docMk/>
          <pc:sldMk cId="3088517399" sldId="272"/>
        </pc:sldMkLst>
        <pc:spChg chg="mod">
          <ac:chgData name="Miriam Agrawala" userId="116a90d7066c407a" providerId="LiveId" clId="{9767AFE8-49DC-4D1A-8968-767B442BE09C}" dt="2024-02-18T21:45:16.552" v="2651" actId="20577"/>
          <ac:spMkLst>
            <pc:docMk/>
            <pc:sldMk cId="3088517399" sldId="272"/>
            <ac:spMk id="2" creationId="{25446D55-C4A3-20B5-7374-9DF9B25B74BF}"/>
          </ac:spMkLst>
        </pc:spChg>
        <pc:spChg chg="mod">
          <ac:chgData name="Miriam Agrawala" userId="116a90d7066c407a" providerId="LiveId" clId="{9767AFE8-49DC-4D1A-8968-767B442BE09C}" dt="2024-02-18T23:47:57.278" v="4250" actId="20577"/>
          <ac:spMkLst>
            <pc:docMk/>
            <pc:sldMk cId="3088517399" sldId="272"/>
            <ac:spMk id="3" creationId="{40B48A20-F8C4-AE68-26AB-B4C7DAD5DAB9}"/>
          </ac:spMkLst>
        </pc:spChg>
        <pc:spChg chg="mod">
          <ac:chgData name="Miriam Agrawala" userId="116a90d7066c407a" providerId="LiveId" clId="{9767AFE8-49DC-4D1A-8968-767B442BE09C}" dt="2024-02-18T21:52:20.023" v="2973" actId="20577"/>
          <ac:spMkLst>
            <pc:docMk/>
            <pc:sldMk cId="3088517399" sldId="272"/>
            <ac:spMk id="9" creationId="{EFFF331F-CC13-A28F-4098-E2B70B4735F2}"/>
          </ac:spMkLst>
        </pc:spChg>
        <pc:picChg chg="add mod modCrop">
          <ac:chgData name="Miriam Agrawala" userId="116a90d7066c407a" providerId="LiveId" clId="{9767AFE8-49DC-4D1A-8968-767B442BE09C}" dt="2024-02-18T21:48:55.021" v="2683" actId="1076"/>
          <ac:picMkLst>
            <pc:docMk/>
            <pc:sldMk cId="3088517399" sldId="272"/>
            <ac:picMk id="6" creationId="{814FE4D6-D890-67F3-CCC2-F5B8C7A54F15}"/>
          </ac:picMkLst>
        </pc:picChg>
        <pc:picChg chg="del">
          <ac:chgData name="Miriam Agrawala" userId="116a90d7066c407a" providerId="LiveId" clId="{9767AFE8-49DC-4D1A-8968-767B442BE09C}" dt="2024-02-18T21:48:24.856" v="2676" actId="478"/>
          <ac:picMkLst>
            <pc:docMk/>
            <pc:sldMk cId="3088517399" sldId="272"/>
            <ac:picMk id="8" creationId="{583B45F4-5B1A-E540-866C-2724CB105D91}"/>
          </ac:picMkLst>
        </pc:picChg>
      </pc:sldChg>
      <pc:sldChg chg="addSp delSp modSp add mod ord">
        <pc:chgData name="Miriam Agrawala" userId="116a90d7066c407a" providerId="LiveId" clId="{9767AFE8-49DC-4D1A-8968-767B442BE09C}" dt="2024-02-19T00:45:32.192" v="4773" actId="20578"/>
        <pc:sldMkLst>
          <pc:docMk/>
          <pc:sldMk cId="1429714024" sldId="273"/>
        </pc:sldMkLst>
        <pc:spChg chg="mod">
          <ac:chgData name="Miriam Agrawala" userId="116a90d7066c407a" providerId="LiveId" clId="{9767AFE8-49DC-4D1A-8968-767B442BE09C}" dt="2024-02-18T22:15:04.245" v="3305" actId="20577"/>
          <ac:spMkLst>
            <pc:docMk/>
            <pc:sldMk cId="1429714024" sldId="273"/>
            <ac:spMk id="2" creationId="{520D021D-86EC-5CFC-CBC7-9AC14C925C9C}"/>
          </ac:spMkLst>
        </pc:spChg>
        <pc:spChg chg="mod">
          <ac:chgData name="Miriam Agrawala" userId="116a90d7066c407a" providerId="LiveId" clId="{9767AFE8-49DC-4D1A-8968-767B442BE09C}" dt="2024-02-18T23:44:28.846" v="4237" actId="20577"/>
          <ac:spMkLst>
            <pc:docMk/>
            <pc:sldMk cId="1429714024" sldId="273"/>
            <ac:spMk id="3" creationId="{9326B48B-2C5B-F9BD-78AB-ACAB4F919DBE}"/>
          </ac:spMkLst>
        </pc:spChg>
        <pc:spChg chg="add mod">
          <ac:chgData name="Miriam Agrawala" userId="116a90d7066c407a" providerId="LiveId" clId="{9767AFE8-49DC-4D1A-8968-767B442BE09C}" dt="2024-02-18T22:13:54.882" v="3252" actId="20577"/>
          <ac:spMkLst>
            <pc:docMk/>
            <pc:sldMk cId="1429714024" sldId="273"/>
            <ac:spMk id="8" creationId="{0791A51B-AD75-8ABC-D702-9682D056D198}"/>
          </ac:spMkLst>
        </pc:spChg>
        <pc:spChg chg="del">
          <ac:chgData name="Miriam Agrawala" userId="116a90d7066c407a" providerId="LiveId" clId="{9767AFE8-49DC-4D1A-8968-767B442BE09C}" dt="2024-02-18T22:08:47.192" v="2975" actId="478"/>
          <ac:spMkLst>
            <pc:docMk/>
            <pc:sldMk cId="1429714024" sldId="273"/>
            <ac:spMk id="9" creationId="{D0BC9FF5-B3BC-9CD2-5E89-4F44C9E7884D}"/>
          </ac:spMkLst>
        </pc:spChg>
        <pc:spChg chg="add mod">
          <ac:chgData name="Miriam Agrawala" userId="116a90d7066c407a" providerId="LiveId" clId="{9767AFE8-49DC-4D1A-8968-767B442BE09C}" dt="2024-02-18T22:14:55.314" v="3295" actId="1076"/>
          <ac:spMkLst>
            <pc:docMk/>
            <pc:sldMk cId="1429714024" sldId="273"/>
            <ac:spMk id="12" creationId="{30C9539E-41CA-44C7-39AE-4222A35E203E}"/>
          </ac:spMkLst>
        </pc:spChg>
        <pc:picChg chg="del mod">
          <ac:chgData name="Miriam Agrawala" userId="116a90d7066c407a" providerId="LiveId" clId="{9767AFE8-49DC-4D1A-8968-767B442BE09C}" dt="2024-02-18T22:10:25.842" v="3076" actId="478"/>
          <ac:picMkLst>
            <pc:docMk/>
            <pc:sldMk cId="1429714024" sldId="273"/>
            <ac:picMk id="6" creationId="{DF4C1781-E7C7-93C4-E40E-F0A795D216AE}"/>
          </ac:picMkLst>
        </pc:picChg>
        <pc:picChg chg="add del mod modCrop">
          <ac:chgData name="Miriam Agrawala" userId="116a90d7066c407a" providerId="LiveId" clId="{9767AFE8-49DC-4D1A-8968-767B442BE09C}" dt="2024-02-18T22:12:08.661" v="3110" actId="478"/>
          <ac:picMkLst>
            <pc:docMk/>
            <pc:sldMk cId="1429714024" sldId="273"/>
            <ac:picMk id="7" creationId="{E1ABFE8B-6F18-930A-4F0C-4AAC1E149223}"/>
          </ac:picMkLst>
        </pc:picChg>
        <pc:picChg chg="add mod">
          <ac:chgData name="Miriam Agrawala" userId="116a90d7066c407a" providerId="LiveId" clId="{9767AFE8-49DC-4D1A-8968-767B442BE09C}" dt="2024-02-18T22:13:38.795" v="3249" actId="1076"/>
          <ac:picMkLst>
            <pc:docMk/>
            <pc:sldMk cId="1429714024" sldId="273"/>
            <ac:picMk id="11" creationId="{37F13D27-D2EA-C592-D5EC-440BF7A7EEC8}"/>
          </ac:picMkLst>
        </pc:picChg>
      </pc:sldChg>
      <pc:sldChg chg="delSp modSp add mod ord">
        <pc:chgData name="Miriam Agrawala" userId="116a90d7066c407a" providerId="LiveId" clId="{9767AFE8-49DC-4D1A-8968-767B442BE09C}" dt="2024-02-19T00:45:32.192" v="4773" actId="20578"/>
        <pc:sldMkLst>
          <pc:docMk/>
          <pc:sldMk cId="247459407" sldId="274"/>
        </pc:sldMkLst>
        <pc:spChg chg="mod">
          <ac:chgData name="Miriam Agrawala" userId="116a90d7066c407a" providerId="LiveId" clId="{9767AFE8-49DC-4D1A-8968-767B442BE09C}" dt="2024-02-18T22:17:13.411" v="3329" actId="20577"/>
          <ac:spMkLst>
            <pc:docMk/>
            <pc:sldMk cId="247459407" sldId="274"/>
            <ac:spMk id="2" creationId="{5E3BF087-1530-858A-42EC-316D634F35E6}"/>
          </ac:spMkLst>
        </pc:spChg>
        <pc:spChg chg="mod">
          <ac:chgData name="Miriam Agrawala" userId="116a90d7066c407a" providerId="LiveId" clId="{9767AFE8-49DC-4D1A-8968-767B442BE09C}" dt="2024-02-19T00:14:05.450" v="4559" actId="1076"/>
          <ac:spMkLst>
            <pc:docMk/>
            <pc:sldMk cId="247459407" sldId="274"/>
            <ac:spMk id="3" creationId="{BC48831B-038E-9811-0993-F77AB6944EE2}"/>
          </ac:spMkLst>
        </pc:spChg>
        <pc:spChg chg="mod">
          <ac:chgData name="Miriam Agrawala" userId="116a90d7066c407a" providerId="LiveId" clId="{9767AFE8-49DC-4D1A-8968-767B442BE09C}" dt="2024-02-18T22:17:22.651" v="3332" actId="1076"/>
          <ac:spMkLst>
            <pc:docMk/>
            <pc:sldMk cId="247459407" sldId="274"/>
            <ac:spMk id="4" creationId="{E8E574B4-ABA8-B2BF-8F31-CE7C848A7C94}"/>
          </ac:spMkLst>
        </pc:spChg>
        <pc:spChg chg="mod">
          <ac:chgData name="Miriam Agrawala" userId="116a90d7066c407a" providerId="LiveId" clId="{9767AFE8-49DC-4D1A-8968-767B442BE09C}" dt="2024-02-18T22:17:25.504" v="3333" actId="20577"/>
          <ac:spMkLst>
            <pc:docMk/>
            <pc:sldMk cId="247459407" sldId="274"/>
            <ac:spMk id="8" creationId="{FEB2A789-F1F3-9B02-B4A1-FEF31E162554}"/>
          </ac:spMkLst>
        </pc:spChg>
        <pc:spChg chg="del">
          <ac:chgData name="Miriam Agrawala" userId="116a90d7066c407a" providerId="LiveId" clId="{9767AFE8-49DC-4D1A-8968-767B442BE09C}" dt="2024-02-18T22:17:19.914" v="3331" actId="478"/>
          <ac:spMkLst>
            <pc:docMk/>
            <pc:sldMk cId="247459407" sldId="274"/>
            <ac:spMk id="12" creationId="{21B04B75-E4DB-DDB7-DD03-920E33EE8566}"/>
          </ac:spMkLst>
        </pc:spChg>
        <pc:picChg chg="del">
          <ac:chgData name="Miriam Agrawala" userId="116a90d7066c407a" providerId="LiveId" clId="{9767AFE8-49DC-4D1A-8968-767B442BE09C}" dt="2024-02-18T22:17:17.866" v="3330" actId="478"/>
          <ac:picMkLst>
            <pc:docMk/>
            <pc:sldMk cId="247459407" sldId="274"/>
            <ac:picMk id="11" creationId="{F5C7D65B-FC18-2280-5878-E6EA54E147FF}"/>
          </ac:picMkLst>
        </pc:picChg>
      </pc:sldChg>
      <pc:sldChg chg="modSp new mod ord setBg">
        <pc:chgData name="Miriam Agrawala" userId="116a90d7066c407a" providerId="LiveId" clId="{9767AFE8-49DC-4D1A-8968-767B442BE09C}" dt="2024-02-19T00:45:32.192" v="4773" actId="20578"/>
        <pc:sldMkLst>
          <pc:docMk/>
          <pc:sldMk cId="1368298092" sldId="275"/>
        </pc:sldMkLst>
        <pc:spChg chg="mod">
          <ac:chgData name="Miriam Agrawala" userId="116a90d7066c407a" providerId="LiveId" clId="{9767AFE8-49DC-4D1A-8968-767B442BE09C}" dt="2024-02-18T22:53:02.687" v="4150" actId="20577"/>
          <ac:spMkLst>
            <pc:docMk/>
            <pc:sldMk cId="1368298092" sldId="275"/>
            <ac:spMk id="2" creationId="{DF5732A7-F9AC-ACD9-8D10-25D7436D6E7C}"/>
          </ac:spMkLst>
        </pc:spChg>
        <pc:spChg chg="mod">
          <ac:chgData name="Miriam Agrawala" userId="116a90d7066c407a" providerId="LiveId" clId="{9767AFE8-49DC-4D1A-8968-767B442BE09C}" dt="2024-02-18T22:55:18.865" v="4180" actId="207"/>
          <ac:spMkLst>
            <pc:docMk/>
            <pc:sldMk cId="1368298092" sldId="275"/>
            <ac:spMk id="3" creationId="{A1A5C8C9-82E9-0BF7-5193-77B5DB5963EC}"/>
          </ac:spMkLst>
        </pc:spChg>
      </pc:sldChg>
      <pc:sldChg chg="add del">
        <pc:chgData name="Miriam Agrawala" userId="116a90d7066c407a" providerId="LiveId" clId="{9767AFE8-49DC-4D1A-8968-767B442BE09C}" dt="2024-02-19T00:13:52.298" v="4556" actId="47"/>
        <pc:sldMkLst>
          <pc:docMk/>
          <pc:sldMk cId="4002677124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23672-12AE-468E-A4F6-44AAFEED94D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7E0A6-DABD-4ED9-A48B-FF28676AB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2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AC8B6-BF0C-4045-D124-629218A92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A31F67-9CD1-8BE7-31E6-BCE55756C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C724D-25D1-1DFA-F578-6774ECB4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59DF-B669-415A-8DA5-233CA88AEF8B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42C35-C177-BDD6-0D77-D68AA09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EAE4C-6D57-0E80-02BB-9936F5B3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7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664CA-681A-35E4-0BED-909AEEFC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CC146A-1F42-5081-6EC3-ADCE58EE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89454-BA27-7607-19E0-4BF6A48E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C53-64C0-430C-9537-8D833A4D7E6A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F5F3F-B98D-6CD9-BCEB-D3E65D13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0496E-4719-83FB-C048-EFE45B17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12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235965-BA77-D1C4-5660-A257E738F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F17E6F-D619-7453-F0DB-1071D4EA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53151-B5CA-BAD1-6B0D-351DDBAC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377C-84AC-4E03-8F46-D05AD8B936F8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27A80-6B9D-FCDE-DA3E-6B878E08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A0CA8-0A32-3B20-78E8-074695E2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D85F7-2952-1AE7-6B93-F21F0E0A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14481-6ED9-A580-5D7C-F51A173F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42234-51F3-8D09-CE85-12F74A3C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83BE-00BD-4F82-A01F-CF1B9E865AD4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79EBB-3E26-B3E0-1293-4A37DACE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05C18-FE18-E632-A748-DE4598D9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9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F646E-0323-D3DA-EFF5-87FD1F25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90D3D-78A4-4FD6-12E6-BCAB1AD8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DFDCA-E215-D1F8-C12C-C2D3EBD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A521-68C4-4D70-BF5F-9D415B1B96F4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6A6F0D-07D8-B680-6179-C2A64A13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06AB6-1077-D02D-963E-9C8AA7E7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0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7350F-7B76-5C43-F24A-E7CB662B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7765-1CCE-ED9E-8800-2D4B8D2EA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F78E5A-5212-99E3-40EF-38183342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434C3-3A37-370A-01D8-433131CA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06DC-03F0-4C38-A2F3-1F0A28BDCF3A}" type="datetime1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2728A5-4B88-8966-F964-80F201EF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64843-66BF-0AE1-35C4-3AD71847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01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7055D-0680-9DBB-0847-339E68E7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4EF6F-A6C2-7BD2-22AA-9C82BA39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5285AE-7D8A-9891-360B-05FBE69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304FB1-D669-A3BC-69F5-E4B36451B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5B987F-0919-254C-CA25-6437B524A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5BD10E-CA67-2FE9-3904-2E098374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355-7470-4D2D-9DF6-3D7E586C9E85}" type="datetime1">
              <a:rPr lang="de-DE" smtClean="0"/>
              <a:t>19.02.2024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D840A1-87B8-9A17-53EA-D8D81DFE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4D4592-4251-5A94-C6A2-7881905D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99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AA51C-AC0E-4B5A-685B-9FD6B9C3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0A0660-A94A-BD69-47DC-7AEA405B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A6E0-DCEE-4EDB-B0C9-537389A53D7A}" type="datetime1">
              <a:rPr lang="de-DE" smtClean="0"/>
              <a:t>19.02.2024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F74848-6BB4-AD00-9C21-B8CFEAB0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16C8EA-F1D0-BF9B-22C0-B47A8F2D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12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47009C-1355-A944-6716-EC4A8395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AC41-2CDA-4494-9F23-FDA4A908E914}" type="datetime1">
              <a:rPr lang="de-DE" smtClean="0"/>
              <a:t>19.02.2024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5AF809-FB84-2EAE-6939-00EF0FB5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7BA83A-4482-5F97-9D7A-4FE4FEAF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AD0B8-4052-076A-A3AE-893BF4D5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F7B7E-185F-562F-8BC1-FBA24AFE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767A4-63B9-0117-7075-8BB402F28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FDB82-A7A2-C83F-AC4B-A6F703A5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2C2F-E446-4CA5-8EA1-092E9C7A030C}" type="datetime1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ADE42B-AAA9-2EBD-0171-3BF95E38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910548-229E-A9F3-CB13-9A0EB372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9CDAA-B7C8-5E1E-F634-F9AD5A5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C935B6-21BB-4385-D4EA-EB76CCDBA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CC2D8-B94B-CD4D-E1D7-72BD692EE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AC221-DB1B-9A48-4BE2-4E6F68A3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6BAA-501A-4614-A3FB-36D6F356E246}" type="datetime1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98BA75-1DBA-1B78-5F39-DDBE815A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278B8-1050-821D-4E5B-1AEE83F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4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907EC9-8B95-F3D0-7349-13EB9D6D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E977-D74F-E825-D253-5D8AF534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4C655-0CD7-AB2B-66CB-E1BA2BE3A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CEFD-0C18-4F6E-9711-866AAE3BD63C}" type="datetime1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019167-DFF9-6B4E-09B5-096FEFAE5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B269BE-3ED3-EB9C-6C71-D23F52E92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EA01-1612-4DBB-B2CB-1D16033D2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55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analytics-vidhya/introduction-to-long-short-term-memory-lstm-a8052cd0d4cd" TargetMode="External"/><Relationship Id="rId3" Type="http://schemas.openxmlformats.org/officeDocument/2006/relationships/hyperlink" Target="https://i.pinimg.com/originals/8d/67/81/8d678136075389f0f024a52679b968b4.jpg" TargetMode="External"/><Relationship Id="rId7" Type="http://schemas.openxmlformats.org/officeDocument/2006/relationships/hyperlink" Target="https://flexikon.doccheck.com/de/Sinusknoten" TargetMode="External"/><Relationship Id="rId2" Type="http://schemas.openxmlformats.org/officeDocument/2006/relationships/hyperlink" Target="https://img2.liberoquotidiano.it/upload/157018847003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rthurnasis.com.au/wp-content/uploads/2021/02/shutterstock_1507886318-1.jpg" TargetMode="External"/><Relationship Id="rId5" Type="http://schemas.openxmlformats.org/officeDocument/2006/relationships/hyperlink" Target="https://img.fotocommunity.com/rettungskraefte-im-einsatz-e1cb02c3-cfee-4082-8832-21e2c82ec959.jpg?height=1080" TargetMode="External"/><Relationship Id="rId10" Type="http://schemas.openxmlformats.org/officeDocument/2006/relationships/hyperlink" Target="https://www.filmstarts.de/nachrichten/18518476.html" TargetMode="External"/><Relationship Id="rId4" Type="http://schemas.openxmlformats.org/officeDocument/2006/relationships/hyperlink" Target="https://www.fokus-ekg.de/inhalt-von-a-z/leitungssst%C3%B6rungen/rechtsschenkelblock/" TargetMode="External"/><Relationship Id="rId9" Type="http://schemas.openxmlformats.org/officeDocument/2006/relationships/hyperlink" Target="https://towardsdatascience.com/convolutional-neural-networks-explained-9cc5188c493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E502A-0EF2-4D87-7CF3-C3D25098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277" y="-504727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AI-</a:t>
            </a:r>
            <a:r>
              <a:rPr lang="de-DE" dirty="0" err="1">
                <a:solidFill>
                  <a:schemeClr val="bg1"/>
                </a:solidFill>
              </a:rPr>
              <a:t>based</a:t>
            </a:r>
            <a:r>
              <a:rPr lang="de-DE" dirty="0">
                <a:solidFill>
                  <a:schemeClr val="bg1"/>
                </a:solidFill>
              </a:rPr>
              <a:t> ECG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DE84C8-ADA0-9492-B042-5D8261E29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277" y="203331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Advances</a:t>
            </a:r>
            <a:r>
              <a:rPr lang="de-DE" dirty="0">
                <a:solidFill>
                  <a:schemeClr val="bg1"/>
                </a:solidFill>
              </a:rPr>
              <a:t> in Intelligent Systems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Dozierender: Prof. Dr. Dennis Müller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Projekt von: Miriam Agrawala</a:t>
            </a:r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5BF32CC9-F7DC-6849-3A3F-014BF9DD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06" y="3951716"/>
            <a:ext cx="3666425" cy="256363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ABA165-D6FD-6CEF-F51A-D840F718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09" y="3973242"/>
            <a:ext cx="3400535" cy="2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2 Lead Electrocardiogram (ECG) in Australia - Dr Arthur Nasis">
            <a:extLst>
              <a:ext uri="{FF2B5EF4-FFF2-40B4-BE49-F238E27FC236}">
                <a16:creationId xmlns:a16="http://schemas.microsoft.com/office/drawing/2014/main" id="{286D1C8B-6BA4-6B20-950E-6DD1FCB8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3" y="3951716"/>
            <a:ext cx="3814115" cy="2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A6D3A-AE0B-5D40-D34E-44E08815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Experiment: LSTM-Architekturen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5F11A-393E-98D5-8968-FBF49C71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Versuche mit ein bis drei LSTM-Schichten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C9CE59-BA9D-5FBB-B62B-5BC67BDE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BBD0AB-B71B-C6F2-06C1-B29B29B8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42" y="2643981"/>
            <a:ext cx="6972300" cy="27146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2EBB406-57A3-5F1E-8FBB-440E7BB2F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49" b="33467"/>
          <a:stretch/>
        </p:blipFill>
        <p:spPr>
          <a:xfrm>
            <a:off x="383777" y="5826585"/>
            <a:ext cx="11424446" cy="3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C94AF-A653-BE6C-0192-09FE583A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D91E0-4797-E578-3ADE-A46309C2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Experiment: LSTM-Architekturen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AD8E1-9A47-D0B2-1029-28671975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01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Versuche mit ein bis drei LSTM-Schichten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51B443-7745-48ED-F73E-832CF33A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11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B0A8FC2-C811-CBED-80F4-AC50D384A690}"/>
              </a:ext>
            </a:extLst>
          </p:cNvPr>
          <p:cNvSpPr txBox="1">
            <a:spLocks/>
          </p:cNvSpPr>
          <p:nvPr/>
        </p:nvSpPr>
        <p:spPr>
          <a:xfrm>
            <a:off x="838200" y="5341577"/>
            <a:ext cx="10515600" cy="172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bg1"/>
                </a:solidFill>
              </a:rPr>
              <a:t>Grün: eine Schicht 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28,82%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Orange: zwei Schichten 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37,27%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Lila: drei Schichten 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→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58,26%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079F40-85B7-1FC1-E451-FBF8E160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84" y="2302051"/>
            <a:ext cx="7694832" cy="29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6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7C1E5-B73F-40BC-72CF-F65848B9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Experiment: CNN + LSTM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594EF-7602-BC2E-8B2D-F2AC02B4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CNN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Erkennen von Details in Strukturen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Dimensionsreduktion</a:t>
            </a:r>
          </a:p>
          <a:p>
            <a:r>
              <a:rPr lang="de-DE" dirty="0">
                <a:solidFill>
                  <a:schemeClr val="bg1"/>
                </a:solidFill>
              </a:rPr>
              <a:t>LSTM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Möglicherweise bessere Performance auf kürzeren Sequenzen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DC4CF-5468-968F-B4E5-AC479AAE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30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ABEEF0-C1BA-4561-2A2F-62CAC87B2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18AD7-F57F-BB65-6825-AF83F5A6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Experiment: CNN + LSTM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E8CDA6-522A-F8B6-25EF-63740784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197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Möglicherweise bessere Performance durch Detailerkennung und Sequenzverkürzung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5DAC8D-F9DA-27DE-D469-FCEC6E06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7E5021-B5D9-2BF8-07F1-F3F3C5BE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20" y="2499337"/>
            <a:ext cx="7289360" cy="2795466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9FEBA6A-7D32-62B2-12A4-726DB6B13908}"/>
              </a:ext>
            </a:extLst>
          </p:cNvPr>
          <p:cNvSpPr txBox="1">
            <a:spLocks/>
          </p:cNvSpPr>
          <p:nvPr/>
        </p:nvSpPr>
        <p:spPr>
          <a:xfrm>
            <a:off x="838200" y="5263756"/>
            <a:ext cx="10515600" cy="172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bg1"/>
                </a:solidFill>
              </a:rPr>
              <a:t>Gelb: 2 LSTM-Schichten 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37,27%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Orange: 3 </a:t>
            </a:r>
            <a:r>
              <a:rPr lang="de-DE" sz="2400" dirty="0" err="1">
                <a:solidFill>
                  <a:schemeClr val="bg1"/>
                </a:solidFill>
              </a:rPr>
              <a:t>Conv</a:t>
            </a:r>
            <a:r>
              <a:rPr lang="de-DE" sz="2400" dirty="0">
                <a:solidFill>
                  <a:schemeClr val="bg1"/>
                </a:solidFill>
              </a:rPr>
              <a:t> + 1 LSTM-Schichten 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66,95%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Grün: 3 </a:t>
            </a:r>
            <a:r>
              <a:rPr lang="de-DE" sz="2400" dirty="0" err="1">
                <a:solidFill>
                  <a:schemeClr val="bg1"/>
                </a:solidFill>
              </a:rPr>
              <a:t>Conv</a:t>
            </a:r>
            <a:r>
              <a:rPr lang="de-DE" sz="2400" dirty="0">
                <a:solidFill>
                  <a:schemeClr val="bg1"/>
                </a:solidFill>
              </a:rPr>
              <a:t> + 2 LSTM-Schichten 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→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400" dirty="0">
                <a:solidFill>
                  <a:schemeClr val="bg1"/>
                </a:solidFill>
                <a:cs typeface="Calibri" panose="020F0502020204030204" pitchFamily="34" charset="0"/>
              </a:rPr>
              <a:t> 67,66%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6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466029-49EF-7783-A715-243FFF4E0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46D55-C4A3-20B5-7374-9DF9B25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Experiment: verschieden Datensätze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48A20-F8C4-AE68-26AB-B4C7DAD5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197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drei </a:t>
            </a:r>
            <a:r>
              <a:rPr lang="de-DE" sz="2400" dirty="0" err="1">
                <a:solidFill>
                  <a:schemeClr val="bg1"/>
                </a:solidFill>
              </a:rPr>
              <a:t>Convolutional</a:t>
            </a:r>
            <a:r>
              <a:rPr lang="de-DE" sz="2400" dirty="0">
                <a:solidFill>
                  <a:schemeClr val="bg1"/>
                </a:solidFill>
              </a:rPr>
              <a:t> + zwei LSTM-Schichten, Dropout 0,5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B5EE5-601A-C940-EA5B-9EE3CF30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14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FFF331F-CC13-A28F-4098-E2B70B4735F2}"/>
              </a:ext>
            </a:extLst>
          </p:cNvPr>
          <p:cNvSpPr txBox="1">
            <a:spLocks/>
          </p:cNvSpPr>
          <p:nvPr/>
        </p:nvSpPr>
        <p:spPr>
          <a:xfrm>
            <a:off x="838199" y="5263756"/>
            <a:ext cx="10679350" cy="172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>
                <a:solidFill>
                  <a:schemeClr val="bg1"/>
                </a:solidFill>
              </a:rPr>
              <a:t>Grün: Standarddatensatz (10 Sekunden * 12 Kanäle) </a:t>
            </a: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67,66%</a:t>
            </a:r>
            <a:endParaRPr lang="de-DE" sz="2200" dirty="0">
              <a:solidFill>
                <a:schemeClr val="bg1"/>
              </a:solidFill>
            </a:endParaRPr>
          </a:p>
          <a:p>
            <a:r>
              <a:rPr lang="de-DE" sz="2200" dirty="0">
                <a:solidFill>
                  <a:schemeClr val="bg1"/>
                </a:solidFill>
              </a:rPr>
              <a:t>Lila: Kurzer Datensatz (letzte 2 Sekunden * 12 Kanäle) </a:t>
            </a: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62,56%</a:t>
            </a:r>
            <a:endParaRPr lang="de-DE" sz="2200" dirty="0">
              <a:solidFill>
                <a:schemeClr val="bg1"/>
              </a:solidFill>
            </a:endParaRPr>
          </a:p>
          <a:p>
            <a:r>
              <a:rPr lang="de-DE" sz="2200" dirty="0">
                <a:solidFill>
                  <a:schemeClr val="bg1"/>
                </a:solidFill>
              </a:rPr>
              <a:t>Orange: Randomisierter Datensatz (8 Sekunden * 12 Kanäle)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→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68,69%</a:t>
            </a:r>
            <a:endParaRPr lang="de-DE" sz="22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14FE4D6-D890-67F3-CCC2-F5B8C7A54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50"/>
          <a:stretch/>
        </p:blipFill>
        <p:spPr>
          <a:xfrm>
            <a:off x="2159794" y="2132503"/>
            <a:ext cx="7872412" cy="30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1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9A5C2C-3F91-CA9A-3D9D-0404C482B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D021D-86EC-5CFC-CBC7-9AC14C92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Experiment: verschiedene Optimizer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6B48B-2C5B-F9BD-78AB-ACAB4F91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197"/>
            <a:ext cx="10515600" cy="4351338"/>
          </a:xfrm>
        </p:spPr>
        <p:txBody>
          <a:bodyPr>
            <a:normAutofit/>
          </a:bodyPr>
          <a:lstStyle/>
          <a:p>
            <a:r>
              <a:rPr lang="de-DE" sz="2200" dirty="0">
                <a:solidFill>
                  <a:schemeClr val="bg1"/>
                </a:solidFill>
              </a:rPr>
              <a:t>drei </a:t>
            </a:r>
            <a:r>
              <a:rPr lang="de-DE" sz="2200" dirty="0" err="1">
                <a:solidFill>
                  <a:schemeClr val="bg1"/>
                </a:solidFill>
              </a:rPr>
              <a:t>Convolutional</a:t>
            </a:r>
            <a:r>
              <a:rPr lang="de-DE" sz="2200" dirty="0">
                <a:solidFill>
                  <a:schemeClr val="bg1"/>
                </a:solidFill>
              </a:rPr>
              <a:t> + zwei LSTM-Schichten, Dropout 0,5</a:t>
            </a:r>
          </a:p>
          <a:p>
            <a:r>
              <a:rPr lang="de-DE" sz="2200" dirty="0" err="1">
                <a:solidFill>
                  <a:schemeClr val="bg1"/>
                </a:solidFill>
              </a:rPr>
              <a:t>AdamW</a:t>
            </a:r>
            <a:endParaRPr lang="de-DE" sz="2200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64FBFE-B871-49E9-6448-8BBDED56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15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791A51B-AD75-8ABC-D702-9682D056D198}"/>
              </a:ext>
            </a:extLst>
          </p:cNvPr>
          <p:cNvSpPr txBox="1">
            <a:spLocks/>
          </p:cNvSpPr>
          <p:nvPr/>
        </p:nvSpPr>
        <p:spPr>
          <a:xfrm>
            <a:off x="838200" y="5756549"/>
            <a:ext cx="10679350" cy="172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>
                <a:solidFill>
                  <a:schemeClr val="bg1"/>
                </a:solidFill>
              </a:rPr>
              <a:t>Grün: Adam </a:t>
            </a: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67,66%</a:t>
            </a:r>
            <a:endParaRPr lang="de-DE" sz="2200" dirty="0">
              <a:solidFill>
                <a:schemeClr val="bg1"/>
              </a:solidFill>
            </a:endParaRPr>
          </a:p>
          <a:p>
            <a:r>
              <a:rPr lang="de-DE" sz="2200" dirty="0">
                <a:solidFill>
                  <a:schemeClr val="bg1"/>
                </a:solidFill>
              </a:rPr>
              <a:t>Orange: </a:t>
            </a:r>
            <a:r>
              <a:rPr lang="de-DE" sz="2200" dirty="0" err="1">
                <a:solidFill>
                  <a:schemeClr val="bg1"/>
                </a:solidFill>
              </a:rPr>
              <a:t>AdamW</a:t>
            </a:r>
            <a:r>
              <a:rPr lang="de-DE" sz="2200" dirty="0">
                <a:solidFill>
                  <a:schemeClr val="bg1"/>
                </a:solidFill>
              </a:rPr>
              <a:t>, </a:t>
            </a:r>
            <a:r>
              <a:rPr lang="de-DE" sz="2200" dirty="0" err="1">
                <a:solidFill>
                  <a:schemeClr val="bg1"/>
                </a:solidFill>
              </a:rPr>
              <a:t>Weight</a:t>
            </a:r>
            <a:r>
              <a:rPr lang="de-DE" sz="2200" dirty="0">
                <a:solidFill>
                  <a:schemeClr val="bg1"/>
                </a:solidFill>
              </a:rPr>
              <a:t> Decay 0,1 </a:t>
            </a: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Balanced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de-DE" sz="2200" dirty="0" err="1">
                <a:solidFill>
                  <a:schemeClr val="bg1"/>
                </a:solidFill>
                <a:cs typeface="Calibri" panose="020F0502020204030204" pitchFamily="34" charset="0"/>
              </a:rPr>
              <a:t>Accuracy</a:t>
            </a:r>
            <a:r>
              <a:rPr lang="de-DE" sz="2200" dirty="0">
                <a:solidFill>
                  <a:schemeClr val="bg1"/>
                </a:solidFill>
                <a:cs typeface="Calibri" panose="020F0502020204030204" pitchFamily="34" charset="0"/>
              </a:rPr>
              <a:t> 69,51%</a:t>
            </a:r>
            <a:endParaRPr lang="de-DE" sz="220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7F13D27-D2EA-C592-D5EC-440BF7A7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19" y="2888760"/>
            <a:ext cx="7289361" cy="277564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0C9539E-41CA-44C7-39AE-4222A35E203E}"/>
              </a:ext>
            </a:extLst>
          </p:cNvPr>
          <p:cNvSpPr txBox="1"/>
          <p:nvPr/>
        </p:nvSpPr>
        <p:spPr>
          <a:xfrm>
            <a:off x="10194586" y="3341631"/>
            <a:ext cx="1614792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Beste erreichte </a:t>
            </a:r>
            <a:r>
              <a:rPr lang="de-DE" sz="2800" dirty="0" err="1">
                <a:solidFill>
                  <a:schemeClr val="bg1"/>
                </a:solidFill>
              </a:rPr>
              <a:t>Accuracy</a:t>
            </a:r>
            <a:r>
              <a:rPr lang="de-DE" sz="2800" dirty="0">
                <a:solidFill>
                  <a:schemeClr val="bg1"/>
                </a:solidFill>
              </a:rPr>
              <a:t>: 69,51%</a:t>
            </a:r>
          </a:p>
        </p:txBody>
      </p:sp>
    </p:spTree>
    <p:extLst>
      <p:ext uri="{BB962C8B-B14F-4D97-AF65-F5344CB8AC3E}">
        <p14:creationId xmlns:p14="http://schemas.microsoft.com/office/powerpoint/2010/main" val="142971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D815AE-BB7C-A288-F865-8177685B1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BF087-1530-858A-42EC-316D634F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What‘s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next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8831B-038E-9811-0993-F77AB694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273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Tiefere Netzarchitektur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Transformer!</a:t>
            </a:r>
          </a:p>
          <a:p>
            <a:r>
              <a:rPr lang="de-DE" dirty="0">
                <a:solidFill>
                  <a:schemeClr val="bg1"/>
                </a:solidFill>
              </a:rPr>
              <a:t>Sequenzanalyse durch „Self-Attention“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Gewichtung der Beziehung zwischen verschiedenen Sequenzanteilen</a:t>
            </a:r>
          </a:p>
          <a:p>
            <a:r>
              <a:rPr lang="de-DE" dirty="0">
                <a:solidFill>
                  <a:schemeClr val="bg1"/>
                </a:solidFill>
              </a:rPr>
              <a:t>Betrachtung ganzer Sequenzen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Kein Vergessen im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Long Term Memory</a:t>
            </a:r>
          </a:p>
          <a:p>
            <a:endParaRPr lang="de-DE" sz="2200" dirty="0">
              <a:solidFill>
                <a:schemeClr val="bg1"/>
              </a:solidFill>
            </a:endParaRPr>
          </a:p>
          <a:p>
            <a:endParaRPr lang="de-DE" sz="2200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574B4-ABA8-B2BF-8F31-CE7C848A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1775"/>
            <a:ext cx="2743200" cy="365125"/>
          </a:xfrm>
        </p:spPr>
        <p:txBody>
          <a:bodyPr/>
          <a:lstStyle/>
          <a:p>
            <a:fld id="{FE12EA01-1612-4DBB-B2CB-1D16033D2BD4}" type="slidenum">
              <a:rPr lang="de-DE" smtClean="0"/>
              <a:t>16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B2A789-F1F3-9B02-B4A1-FEF31E162554}"/>
              </a:ext>
            </a:extLst>
          </p:cNvPr>
          <p:cNvSpPr txBox="1">
            <a:spLocks/>
          </p:cNvSpPr>
          <p:nvPr/>
        </p:nvSpPr>
        <p:spPr>
          <a:xfrm>
            <a:off x="838200" y="5756549"/>
            <a:ext cx="10679350" cy="172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2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FC60CD-2F1F-1855-31AC-F97A90F1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74" y="4183527"/>
            <a:ext cx="5162725" cy="20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965A82B-539F-D5C7-C61A-84CC22D8B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8912362-9FC3-E45E-3E4B-F9815C0A4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Fragen?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D847D7-BCBD-8D7F-7B34-01258811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17</a:t>
            </a:fld>
            <a:endParaRPr lang="de-DE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58DF1437-B63F-44C2-513F-4EBE447E4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b="24148"/>
          <a:stretch/>
        </p:blipFill>
        <p:spPr>
          <a:xfrm>
            <a:off x="115111" y="2286001"/>
            <a:ext cx="3429000" cy="1546412"/>
          </a:xfrm>
          <a:prstGeom prst="rect">
            <a:avLst/>
          </a:prstGeom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3304B8A2-732B-2366-5A34-D26F9210E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b="24148"/>
          <a:stretch/>
        </p:blipFill>
        <p:spPr>
          <a:xfrm>
            <a:off x="8763000" y="2286002"/>
            <a:ext cx="3429000" cy="15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732A7-F9AC-ACD9-8D10-25D7436D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5C8C9-82E9-0BF7-5193-77B5DB59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3400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https://img2.liberoquotidiano.it/upload/1570188470033.jpg</a:t>
            </a:r>
            <a:endParaRPr lang="de-DE" sz="3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3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https://i.pinimg.com/originals/8d/67/81/8d678136075389f0f024a52679b968b4.jpg</a:t>
            </a:r>
            <a:endParaRPr lang="de-DE" sz="3400" dirty="0">
              <a:solidFill>
                <a:schemeClr val="bg1"/>
              </a:solidFill>
            </a:endParaRPr>
          </a:p>
          <a:p>
            <a:r>
              <a:rPr lang="de-DE" sz="3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https://www.fokus-ekg.de/inhalt-von-a-z/leitungssst%C3%B6rungen/rechtsschenkelblock/</a:t>
            </a:r>
            <a:endParaRPr lang="de-DE" sz="3400" dirty="0">
              <a:solidFill>
                <a:schemeClr val="bg1"/>
              </a:solidFill>
            </a:endParaRPr>
          </a:p>
          <a:p>
            <a:r>
              <a:rPr lang="de-DE" sz="3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https://img.fotocommunity.com/rettungskraefte-im-einsatz-e1cb02c3-cfee-4082-8832-21e2c82ec959.jpg?height=1080</a:t>
            </a:r>
            <a:endParaRPr lang="de-DE" sz="3400" dirty="0">
              <a:solidFill>
                <a:schemeClr val="bg1"/>
              </a:solidFill>
            </a:endParaRPr>
          </a:p>
          <a:p>
            <a:r>
              <a:rPr lang="de-DE" sz="3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https://drarthurnasis.com.au/wp-content/uploads/2021/02/shutterstock_1507886318-1.jpg</a:t>
            </a:r>
            <a:endParaRPr lang="de-DE" sz="3400" dirty="0">
              <a:solidFill>
                <a:schemeClr val="bg1"/>
              </a:solidFill>
            </a:endParaRPr>
          </a:p>
          <a:p>
            <a:r>
              <a:rPr lang="de-DE" sz="3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https://flexikon.doccheck.com/de/Sinusknoten</a:t>
            </a:r>
            <a:endParaRPr lang="de-DE" sz="3400" dirty="0">
              <a:solidFill>
                <a:schemeClr val="bg1"/>
              </a:solidFill>
            </a:endParaRPr>
          </a:p>
          <a:p>
            <a:r>
              <a:rPr lang="de-DE" sz="34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https://medium.com/analytics-vidhya/introduction-to-long-short-term-memory-lstm-a8052cd0d4cd</a:t>
            </a:r>
            <a:endParaRPr lang="de-DE" sz="3400" dirty="0">
              <a:solidFill>
                <a:schemeClr val="bg1"/>
              </a:solidFill>
            </a:endParaRPr>
          </a:p>
          <a:p>
            <a:r>
              <a:rPr lang="de-DE" sz="3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https://towardsdatascience.com/convolutional-neural-networks-explained-9cc5188c4939</a:t>
            </a:r>
            <a:endParaRPr lang="de-DE" sz="3400" dirty="0">
              <a:solidFill>
                <a:schemeClr val="bg1"/>
              </a:solidFill>
            </a:endParaRPr>
          </a:p>
          <a:p>
            <a:r>
              <a:rPr lang="de-DE" sz="34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https://www.filmstarts.de/nachrichten/18518476.html</a:t>
            </a:r>
            <a:endParaRPr lang="de-DE" sz="3400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EF72DF-EDB1-DB3D-BE8D-451B3C6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29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C5301-FB71-5509-908B-0612670A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EKG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C0F2B5-D0B1-7506-A154-5D3FFBAA1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425" y="2181806"/>
            <a:ext cx="3646251" cy="272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2 Lead Electrocardiogram (ECG) in Australia - Dr Arthur Nasis">
            <a:extLst>
              <a:ext uri="{FF2B5EF4-FFF2-40B4-BE49-F238E27FC236}">
                <a16:creationId xmlns:a16="http://schemas.microsoft.com/office/drawing/2014/main" id="{08CD3826-B236-A671-218B-1A771C18A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50" y="2252000"/>
            <a:ext cx="3845817" cy="25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 descr="Erregungsleitungssystem des Herzens">
            <a:extLst>
              <a:ext uri="{FF2B5EF4-FFF2-40B4-BE49-F238E27FC236}">
                <a16:creationId xmlns:a16="http://schemas.microsoft.com/office/drawing/2014/main" id="{414BD6D5-35E2-EBEB-DE71-2B22B518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1" y="2159638"/>
            <a:ext cx="3663951" cy="27479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D8EF59-73FC-D927-2F00-1CD635053B57}"/>
              </a:ext>
            </a:extLst>
          </p:cNvPr>
          <p:cNvSpPr txBox="1"/>
          <p:nvPr/>
        </p:nvSpPr>
        <p:spPr>
          <a:xfrm>
            <a:off x="465929" y="1524462"/>
            <a:ext cx="1058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Messung der elektrischen Erregung des Herzens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824EA04-8DD8-57B4-5FFE-8B7BE596453D}"/>
              </a:ext>
            </a:extLst>
          </p:cNvPr>
          <p:cNvSpPr txBox="1"/>
          <p:nvPr/>
        </p:nvSpPr>
        <p:spPr>
          <a:xfrm>
            <a:off x="8530159" y="5246913"/>
            <a:ext cx="4835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→ Zeitaufwendig</a:t>
            </a:r>
          </a:p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→ Fehleranfällig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BC1A6E-3C06-0B38-43B8-C657E4FC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4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CBFC4-61AA-9515-87A0-D42A2CB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25" y="41036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488F73-EA19-09EA-BF4C-2E8185AA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Klinischer Fall</a:t>
            </a:r>
          </a:p>
          <a:p>
            <a:r>
              <a:rPr lang="de-DE" dirty="0">
                <a:solidFill>
                  <a:schemeClr val="bg1"/>
                </a:solidFill>
              </a:rPr>
              <a:t>Hintergrundwissen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LSTM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CNN</a:t>
            </a:r>
          </a:p>
          <a:p>
            <a:r>
              <a:rPr lang="de-DE" dirty="0">
                <a:solidFill>
                  <a:schemeClr val="bg1"/>
                </a:solidFill>
              </a:rPr>
              <a:t>Datensatz</a:t>
            </a:r>
          </a:p>
          <a:p>
            <a:r>
              <a:rPr lang="de-DE" dirty="0">
                <a:solidFill>
                  <a:schemeClr val="bg1"/>
                </a:solidFill>
              </a:rPr>
              <a:t>Experimente</a:t>
            </a:r>
          </a:p>
          <a:p>
            <a:r>
              <a:rPr lang="de-DE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40998-1AB8-6541-248D-6326FB23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68C8F3-DFA2-AFC3-EC5D-3D671E5A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159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2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AE2E8-1646-7CAA-4686-3F7F11ED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140" y="295249"/>
            <a:ext cx="3605719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Klinischer Fall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28217C-3943-64FF-357B-B516D0FE8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b="24148"/>
          <a:stretch/>
        </p:blipFill>
        <p:spPr>
          <a:xfrm>
            <a:off x="115111" y="184825"/>
            <a:ext cx="3429000" cy="1546412"/>
          </a:xfrm>
        </p:spPr>
      </p:pic>
      <p:pic>
        <p:nvPicPr>
          <p:cNvPr id="3" name="Inhaltsplatzhalter 4">
            <a:extLst>
              <a:ext uri="{FF2B5EF4-FFF2-40B4-BE49-F238E27FC236}">
                <a16:creationId xmlns:a16="http://schemas.microsoft.com/office/drawing/2014/main" id="{D6EDB68D-0C88-7340-E773-585C34582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b="24148"/>
          <a:stretch/>
        </p:blipFill>
        <p:spPr>
          <a:xfrm>
            <a:off x="8763000" y="184826"/>
            <a:ext cx="3429000" cy="1546412"/>
          </a:xfrm>
          <a:prstGeom prst="rect">
            <a:avLst/>
          </a:prstGeom>
        </p:spPr>
      </p:pic>
      <p:pic>
        <p:nvPicPr>
          <p:cNvPr id="4" name="Picture 2" descr="Bildergebnis für Rettungseinsatz bilder">
            <a:extLst>
              <a:ext uri="{FF2B5EF4-FFF2-40B4-BE49-F238E27FC236}">
                <a16:creationId xmlns:a16="http://schemas.microsoft.com/office/drawing/2014/main" id="{E358F66C-C1A9-6ED5-B5A8-70CF10E9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2" y="2733263"/>
            <a:ext cx="3664028" cy="218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D030DB-64C5-A7A9-3EF5-439401E96C96}"/>
              </a:ext>
            </a:extLst>
          </p:cNvPr>
          <p:cNvSpPr txBox="1"/>
          <p:nvPr/>
        </p:nvSpPr>
        <p:spPr>
          <a:xfrm>
            <a:off x="4743855" y="2950671"/>
            <a:ext cx="6083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Mann, 35 Jahre, sehr sportlich, bei Rewe plötzlich zusammen gebrochen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Bei Eintreffen in der Notaufnahme bewusstlos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77506C-414B-D8F1-D603-620DA96B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9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78BBE7-A46B-4DA6-4E86-95AA99B650D4}"/>
              </a:ext>
            </a:extLst>
          </p:cNvPr>
          <p:cNvSpPr txBox="1"/>
          <p:nvPr/>
        </p:nvSpPr>
        <p:spPr>
          <a:xfrm>
            <a:off x="4857343" y="2675984"/>
            <a:ext cx="6083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EKG Diagnostik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Verdacht auf Vergrößerung des Herzmuskels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Weitere Ursachenforschung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Aber: Herzinfarkt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ABC92F-F844-80CC-D519-771EE1459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9" y="2413337"/>
            <a:ext cx="3646251" cy="272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2 Lead Electrocardiogram (ECG) in Australia - Dr Arthur Nasis">
            <a:extLst>
              <a:ext uri="{FF2B5EF4-FFF2-40B4-BE49-F238E27FC236}">
                <a16:creationId xmlns:a16="http://schemas.microsoft.com/office/drawing/2014/main" id="{23266725-4EA5-C8CF-C608-AA2548EF615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11" y="4017780"/>
            <a:ext cx="3449456" cy="22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CB978FD-787A-39BC-DE24-2876928C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4</a:t>
            </a:fld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56F529B-097E-991A-43B9-51DDE5A8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140" y="295249"/>
            <a:ext cx="3605719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Klinischer Fall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2191F63A-DBFC-2DD9-CD5F-8D6C49B3F3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b="24148"/>
          <a:stretch/>
        </p:blipFill>
        <p:spPr>
          <a:xfrm>
            <a:off x="115111" y="184825"/>
            <a:ext cx="3429000" cy="1546412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E9D77752-6193-946D-C4CE-159CD8A4AE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b="24148"/>
          <a:stretch/>
        </p:blipFill>
        <p:spPr>
          <a:xfrm>
            <a:off x="8763000" y="184826"/>
            <a:ext cx="3429000" cy="15464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38454AF-E161-7236-FB7E-C175C9ADF01B}"/>
              </a:ext>
            </a:extLst>
          </p:cNvPr>
          <p:cNvSpPr txBox="1"/>
          <p:nvPr/>
        </p:nvSpPr>
        <p:spPr>
          <a:xfrm>
            <a:off x="1045723" y="5682288"/>
            <a:ext cx="4683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800" dirty="0">
                <a:solidFill>
                  <a:schemeClr val="bg1"/>
                </a:solidFill>
              </a:rPr>
              <a:t>KI-basierte EKG-Auswertung</a:t>
            </a:r>
          </a:p>
        </p:txBody>
      </p:sp>
    </p:spTree>
    <p:extLst>
      <p:ext uri="{BB962C8B-B14F-4D97-AF65-F5344CB8AC3E}">
        <p14:creationId xmlns:p14="http://schemas.microsoft.com/office/powerpoint/2010/main" val="412571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C7F23-652B-C393-C90C-7CB8ACF0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KI-basierte EKG 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AFF6C-3FE9-499E-3E7A-FBA20909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Bisherige Forschungsarbeiten: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RNN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LSTM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CNN 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Accuracys</a:t>
            </a:r>
            <a:r>
              <a:rPr lang="de-DE" dirty="0">
                <a:solidFill>
                  <a:schemeClr val="bg1"/>
                </a:solidFill>
              </a:rPr>
              <a:t> bis über 99%!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F02A18-8485-780D-13E5-88A01EBF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60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FDA36-8A59-544C-CCDD-031D2402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68BA6-254D-1039-FDC8-0BB7AE96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889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Long Short Term Memory</a:t>
            </a:r>
          </a:p>
          <a:p>
            <a:r>
              <a:rPr lang="de-DE" dirty="0">
                <a:solidFill>
                  <a:schemeClr val="bg1"/>
                </a:solidFill>
              </a:rPr>
              <a:t>Interpretation von Sequenzen</a:t>
            </a:r>
          </a:p>
          <a:p>
            <a:r>
              <a:rPr lang="de-DE" dirty="0">
                <a:solidFill>
                  <a:schemeClr val="bg1"/>
                </a:solidFill>
              </a:rPr>
              <a:t>Speichern von länger zurückliegenden Informationen über Long Term Memory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06111B-89A0-E3E9-FF1F-2EAC131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85A66D-A3FB-E1CA-C2F6-F0ADF4A7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2" t="10671" r="5593" b="3707"/>
          <a:stretch/>
        </p:blipFill>
        <p:spPr>
          <a:xfrm>
            <a:off x="2924783" y="3126767"/>
            <a:ext cx="6342434" cy="32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8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1925-7421-4FD2-BD73-2481411C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4F4F1-B36B-7346-529C-3AE135F9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06662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Bilderkennung</a:t>
            </a:r>
          </a:p>
          <a:p>
            <a:r>
              <a:rPr lang="de-DE" dirty="0">
                <a:solidFill>
                  <a:schemeClr val="bg1"/>
                </a:solidFill>
              </a:rPr>
              <a:t>Faltungs- und </a:t>
            </a:r>
            <a:r>
              <a:rPr lang="de-DE" dirty="0" err="1">
                <a:solidFill>
                  <a:schemeClr val="bg1"/>
                </a:solidFill>
              </a:rPr>
              <a:t>Poolingoperationen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Erkennung von Details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Translationale Invarianz</a:t>
            </a:r>
          </a:p>
          <a:p>
            <a:r>
              <a:rPr lang="de-DE" dirty="0">
                <a:solidFill>
                  <a:schemeClr val="bg1"/>
                </a:solidFill>
              </a:rPr>
              <a:t>Zunehmender Einsatz auf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physiologischen Signalen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3F5402-63A0-8DDE-B1A5-EF4784CA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6BD588-7158-73BF-FD8D-A0782F0E2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b="17350"/>
          <a:stretch/>
        </p:blipFill>
        <p:spPr>
          <a:xfrm>
            <a:off x="682557" y="2506662"/>
            <a:ext cx="4942728" cy="26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EE7B7-C3E0-2089-639C-4E0EFFBD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F1C7F-4557-C756-2D8F-A8AC57E0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PTB-XL (2022)</a:t>
            </a:r>
          </a:p>
          <a:p>
            <a:r>
              <a:rPr lang="de-DE" dirty="0">
                <a:solidFill>
                  <a:schemeClr val="bg1"/>
                </a:solidFill>
              </a:rPr>
              <a:t>21799 12-Kanal EKGs</a:t>
            </a:r>
          </a:p>
          <a:p>
            <a:r>
              <a:rPr lang="de-DE" dirty="0">
                <a:solidFill>
                  <a:schemeClr val="bg1"/>
                </a:solidFill>
              </a:rPr>
              <a:t>Jede Sequenz: 10 Sekunden</a:t>
            </a:r>
          </a:p>
          <a:p>
            <a:r>
              <a:rPr lang="de-DE" dirty="0">
                <a:solidFill>
                  <a:schemeClr val="bg1"/>
                </a:solidFill>
              </a:rPr>
              <a:t>5 Diagnosen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Normalbefund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Herzinfarkt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ST-Hebungsinfarkt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Störung der elektrischen Leitfähigkeit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Herzmuskelvergrößerung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0C3104-17D9-6618-EFEF-0491D96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8</a:t>
            </a:fld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FFCBD1-78A1-1AA7-C4B0-4976958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23" y="2461230"/>
            <a:ext cx="3646251" cy="272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0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3BDAF-C38C-4850-2506-A2A6E786F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AA4D0-52C6-8030-FB16-F23862D3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AC824-31C7-9474-23EE-8D6CB972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PTB-XL (2022)</a:t>
            </a:r>
          </a:p>
          <a:p>
            <a:r>
              <a:rPr lang="de-DE" dirty="0">
                <a:solidFill>
                  <a:schemeClr val="bg1"/>
                </a:solidFill>
              </a:rPr>
              <a:t>21799 12-Kanal EKGs</a:t>
            </a:r>
          </a:p>
          <a:p>
            <a:r>
              <a:rPr lang="de-DE" dirty="0">
                <a:solidFill>
                  <a:schemeClr val="bg1"/>
                </a:solidFill>
              </a:rPr>
              <a:t>Jede Sequenz: 10 Sekunden</a:t>
            </a:r>
          </a:p>
          <a:p>
            <a:r>
              <a:rPr lang="de-DE" dirty="0">
                <a:solidFill>
                  <a:schemeClr val="bg1"/>
                </a:solidFill>
              </a:rPr>
              <a:t>5 Diagnosen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Erstellung von drei Datensätzen: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Standarddatensatz: 10 Sekunden * 12 Kanäle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Kurzer Datensatz: 2 Sekunden * 12 Kanäle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Randomisierter Datensatz: 8 Sekunden * 12 Kanäle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78B66B-7E96-865B-A6C2-46FA0A84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EA01-1612-4DBB-B2CB-1D16033D2BD4}" type="slidenum">
              <a:rPr lang="de-DE" smtClean="0"/>
              <a:t>9</a:t>
            </a:fld>
            <a:endParaRPr 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E9ABB5-158D-1A54-B82D-34653B92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23" y="2461230"/>
            <a:ext cx="3646251" cy="272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36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Breitbild</PresentationFormat>
  <Paragraphs>130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AI-based ECG Analysis</vt:lpstr>
      <vt:lpstr>Inhalt</vt:lpstr>
      <vt:lpstr>Klinischer Fall</vt:lpstr>
      <vt:lpstr>Klinischer Fall</vt:lpstr>
      <vt:lpstr>KI-basierte EKG Auswertung</vt:lpstr>
      <vt:lpstr>LSTM</vt:lpstr>
      <vt:lpstr>CNN</vt:lpstr>
      <vt:lpstr>Datensatz</vt:lpstr>
      <vt:lpstr>Datensatz</vt:lpstr>
      <vt:lpstr>Experiment: LSTM-Architekturen</vt:lpstr>
      <vt:lpstr>Experiment: LSTM-Architekturen</vt:lpstr>
      <vt:lpstr>Experiment: CNN + LSTM</vt:lpstr>
      <vt:lpstr>Experiment: CNN + LSTM</vt:lpstr>
      <vt:lpstr>Experiment: verschieden Datensätze</vt:lpstr>
      <vt:lpstr>Experiment: verschiedene Optimizer</vt:lpstr>
      <vt:lpstr>What‘s next?</vt:lpstr>
      <vt:lpstr>Vielen Dank!</vt:lpstr>
      <vt:lpstr>Bildquellen</vt:lpstr>
      <vt:lpstr>EKG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Agrawala</dc:creator>
  <cp:lastModifiedBy>Miriam Agrawala</cp:lastModifiedBy>
  <cp:revision>5</cp:revision>
  <dcterms:created xsi:type="dcterms:W3CDTF">2024-02-17T11:41:44Z</dcterms:created>
  <dcterms:modified xsi:type="dcterms:W3CDTF">2024-02-19T13:03:21Z</dcterms:modified>
</cp:coreProperties>
</file>