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5DB"/>
    <a:srgbClr val="3F595E"/>
    <a:srgbClr val="476672"/>
    <a:srgbClr val="26313C"/>
    <a:srgbClr val="152E39"/>
    <a:srgbClr val="877B4F"/>
    <a:srgbClr val="8D7F53"/>
    <a:srgbClr val="91A19E"/>
    <a:srgbClr val="DDE0E4"/>
    <a:srgbClr val="A9AD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1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969C1F-17AE-2246-DD74-916CF5BA2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6F15FA5-CCE3-8508-2C75-297672424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627A7D-C2B7-7CC0-58D9-EDA5C711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9607-D686-4CED-8AD4-DC3262CBB2A8}" type="datetimeFigureOut">
              <a:rPr lang="he-IL" smtClean="0"/>
              <a:t>א'/ניסן/תשפ"ד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AE0E1F-E765-DF1B-C9B8-2A2DB73D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1A70433-2050-58A9-2CAD-A74C9511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192A-7D6D-4AFF-BCC7-53D5F32264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353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14E20F-6BAA-66C7-9B93-BF5AC46A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871BA5B-A87F-A67F-AEF6-4D4FA8500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AD5D6F-8DA8-BE6F-51A9-557EFADC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9607-D686-4CED-8AD4-DC3262CBB2A8}" type="datetimeFigureOut">
              <a:rPr lang="he-IL" smtClean="0"/>
              <a:t>א'/ניסן/תשפ"ד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A2CF92-2068-2DAB-FC50-FF3D2E96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E59A5C-CC9D-7842-DE97-7F3E6196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192A-7D6D-4AFF-BCC7-53D5F32264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940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CEE55AC-E1B2-94AA-BA8E-FC92C0BB9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6366AFE-5AEA-4CD5-10B2-30E89A48A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04FAB5-322F-41C0-A7B4-FF86EA2D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9607-D686-4CED-8AD4-DC3262CBB2A8}" type="datetimeFigureOut">
              <a:rPr lang="he-IL" smtClean="0"/>
              <a:t>א'/ניסן/תשפ"ד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984A0D5-A17D-7D6B-CD5A-F1838B02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F06796-FA14-5C0B-E9D3-1F06A1B0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192A-7D6D-4AFF-BCC7-53D5F32264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72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B5B0EB-5726-FC26-D4D6-2A79F310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D677419-0E23-D716-4BED-EA83837F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099E3E-96FA-4F3F-9692-731020EA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9607-D686-4CED-8AD4-DC3262CBB2A8}" type="datetimeFigureOut">
              <a:rPr lang="he-IL" smtClean="0"/>
              <a:t>א'/ניסן/תשפ"ד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079A14A-1F6D-3363-0243-B670BBC8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6805A4D-F809-73CB-3E6B-7F2B2672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192A-7D6D-4AFF-BCC7-53D5F32264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235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B3DB74-0529-8292-BC04-3C1D5E11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1B8B02F-065F-8344-989A-DBDB49CC5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A0AB1D-1A26-601E-CB6D-7558B08C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9607-D686-4CED-8AD4-DC3262CBB2A8}" type="datetimeFigureOut">
              <a:rPr lang="he-IL" smtClean="0"/>
              <a:t>א'/ניסן/תשפ"ד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B4B2A7F-0859-56B7-89DB-163D9561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225D0E-54F4-C795-10C5-FAD87499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192A-7D6D-4AFF-BCC7-53D5F32264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22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E211D3-A98D-6F0B-F8B1-0936BD87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5EEBBD-468D-CEF0-373A-8A3D9188C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A030EB4-4369-B265-BFB8-BF6428D53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0A95471-95F7-5CA3-38BA-FC2CF699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9607-D686-4CED-8AD4-DC3262CBB2A8}" type="datetimeFigureOut">
              <a:rPr lang="he-IL" smtClean="0"/>
              <a:t>א'/ניסן/תשפ"ד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76A1705-9145-FCAD-45EE-8FAECF62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EF18697-A2F8-D48A-3F43-DF3C7F1D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192A-7D6D-4AFF-BCC7-53D5F32264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458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A5FEB9-B1F3-2BAA-6C98-6E35953D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942A0E1-9908-4732-236E-5547E006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9A16AFF-BADC-D9C5-8E91-8F1B42BB3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73BEAE6-FC4D-C45C-DFAF-D78CDAF3B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56C4D49-2A62-7E49-4434-ECD4B826D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0C1E2D7-517E-D395-BD0F-49BC1D54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9607-D686-4CED-8AD4-DC3262CBB2A8}" type="datetimeFigureOut">
              <a:rPr lang="he-IL" smtClean="0"/>
              <a:t>א'/ניסן/תשפ"ד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9E591EE-B187-DAF0-B285-BEAF2F66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0375C67-58ED-9B3E-25D9-8F4F1A8D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192A-7D6D-4AFF-BCC7-53D5F32264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945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228DBC-292E-8929-1554-5B1B4190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1C72551-5719-FA9C-FA35-2FD96E9D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9607-D686-4CED-8AD4-DC3262CBB2A8}" type="datetimeFigureOut">
              <a:rPr lang="he-IL" smtClean="0"/>
              <a:t>א'/ניסן/תשפ"ד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6187F73-0FEB-CCBB-ECE8-E0F7E639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DD0A416-F9F0-8975-5D71-191ABAF1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192A-7D6D-4AFF-BCC7-53D5F32264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855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4C54E43-37D7-1C75-A3CB-6B4CDA7F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9607-D686-4CED-8AD4-DC3262CBB2A8}" type="datetimeFigureOut">
              <a:rPr lang="he-IL" smtClean="0"/>
              <a:t>א'/ניסן/תשפ"ד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B841C4C-AABC-F0A3-4318-CCFD60B2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46817BE-F263-70ED-8566-EE696316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192A-7D6D-4AFF-BCC7-53D5F32264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71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828DD1-E99C-2CCE-772E-4FA8170C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A00E91-0C85-11B9-982B-F8F0A5175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8309551-ADFD-A7CE-323A-835DA3AAA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3191A0-9C4F-BF70-6380-D2534E04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9607-D686-4CED-8AD4-DC3262CBB2A8}" type="datetimeFigureOut">
              <a:rPr lang="he-IL" smtClean="0"/>
              <a:t>א'/ניסן/תשפ"ד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E01BD93-0A8F-BF21-A695-BA216F8F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4761611-1717-4EAB-8F83-9680A5E8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192A-7D6D-4AFF-BCC7-53D5F32264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010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AC3987-B1B1-775A-0D48-D6730BE4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546EE5F-3659-4492-684A-5609A0F87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B0CA095-7ECD-126A-A9BF-5A69EAC54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00DA206-5956-A501-E59C-9BD4B78B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C9607-D686-4CED-8AD4-DC3262CBB2A8}" type="datetimeFigureOut">
              <a:rPr lang="he-IL" smtClean="0"/>
              <a:t>א'/ניסן/תשפ"ד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9899E82-CFEE-F611-D788-67849783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DFC5E85-51C3-372E-DE30-C457FAA8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192A-7D6D-4AFF-BCC7-53D5F32264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720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F84BAF7-1DB7-740D-7E91-CDA3DBAE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90CFA71-88E2-EE27-1147-FAE202936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A3ACA5-A2A3-F844-8768-415178C63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C9607-D686-4CED-8AD4-DC3262CBB2A8}" type="datetimeFigureOut">
              <a:rPr lang="he-IL" smtClean="0"/>
              <a:t>א'/ניסן/תשפ"ד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0032299-ECA4-9E2B-58D3-E5665AFCC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E64A0E4-155F-13C8-74E3-691728287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6192A-7D6D-4AFF-BCC7-53D5F32264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44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C28C74A9-526A-7852-498D-1BA8C98AD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65778B"/>
              </a:clrFrom>
              <a:clrTo>
                <a:srgbClr val="65778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522" b="28259" l="61936" r="693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004" t="19555" r="29679" b="70774"/>
          <a:stretch/>
        </p:blipFill>
        <p:spPr>
          <a:xfrm>
            <a:off x="10471728" y="173952"/>
            <a:ext cx="643467" cy="575734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AEAD74B4-408E-FE54-9B80-D9B54D21F1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65778B"/>
              </a:clrFrom>
              <a:clrTo>
                <a:srgbClr val="65778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624" b="28361" l="52379" r="5983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447" t="19657" r="39236" b="70672"/>
          <a:stretch/>
        </p:blipFill>
        <p:spPr>
          <a:xfrm>
            <a:off x="9828261" y="173952"/>
            <a:ext cx="643467" cy="57573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38BBDC55-612A-BC61-7366-2B04D9FC61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65778B"/>
              </a:clrFrom>
              <a:clrTo>
                <a:srgbClr val="65778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827" b="28564" l="42997" r="50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065" t="19860" r="48618" b="70469"/>
          <a:stretch/>
        </p:blipFill>
        <p:spPr>
          <a:xfrm>
            <a:off x="9184794" y="173952"/>
            <a:ext cx="643467" cy="575734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E8DBE3B1-EC6A-1B46-BDF0-2688A625A4B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65778B"/>
              </a:clrFrom>
              <a:clrTo>
                <a:srgbClr val="65778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51" b="47688" l="42843" r="502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911" t="38984" r="48772" b="51345"/>
          <a:stretch/>
        </p:blipFill>
        <p:spPr>
          <a:xfrm>
            <a:off x="8541327" y="180701"/>
            <a:ext cx="643467" cy="575734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3AB37DB0-4EAC-0A33-1E90-45AFA91683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973" b="66710" l="52441" r="598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509" t="58006" r="39174" b="32323"/>
          <a:stretch/>
        </p:blipFill>
        <p:spPr>
          <a:xfrm>
            <a:off x="7766206" y="173952"/>
            <a:ext cx="643467" cy="57573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70DAB865-244E-FD13-F448-BBAB22BD1EA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167" b="95904" l="52441" r="5989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509" t="87200" r="39174" b="3129"/>
          <a:stretch/>
        </p:blipFill>
        <p:spPr>
          <a:xfrm>
            <a:off x="7122739" y="173952"/>
            <a:ext cx="643467" cy="575734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A8755D1F-52AC-4AEA-2942-A7558A24D9D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942" b="77437" l="79952" r="88355">
                        <a14:foregroundMark x1="87995" y1="70752" x2="87995" y2="70752"/>
                        <a14:foregroundMark x1="87395" y1="74652" x2="87395" y2="74652"/>
                        <a14:foregroundMark x1="87875" y1="76184" x2="87875" y2="76184"/>
                        <a14:foregroundMark x1="88595" y1="72981" x2="88595" y2="72981"/>
                        <a14:foregroundMark x1="83794" y1="77159" x2="83794" y2="77159"/>
                        <a14:foregroundMark x1="85234" y1="77298" x2="85234" y2="77298"/>
                        <a14:foregroundMark x1="85354" y1="77298" x2="85354" y2="77298"/>
                        <a14:foregroundMark x1="88595" y1="70334" x2="88595" y2="70334"/>
                        <a14:foregroundMark x1="85234" y1="77298" x2="85234" y2="77298"/>
                        <a14:foregroundMark x1="85474" y1="77437" x2="85474" y2="77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567" t="68076" r="11116" b="22253"/>
          <a:stretch/>
        </p:blipFill>
        <p:spPr>
          <a:xfrm>
            <a:off x="6421295" y="173952"/>
            <a:ext cx="643467" cy="575734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4FA7EAC1-628D-E0A8-25AF-9AF429FDC5D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2500" b="32292" l="42813" r="50469">
                        <a14:foregroundMark x1="46406" y1="22917" x2="46406" y2="22917"/>
                        <a14:foregroundMark x1="47031" y1="22500" x2="47031" y2="2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864" t="22305" r="48481" b="66543"/>
          <a:stretch/>
        </p:blipFill>
        <p:spPr>
          <a:xfrm>
            <a:off x="5697630" y="269700"/>
            <a:ext cx="554058" cy="479986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69C8572D-A18A-A63E-83C8-DF9A072A9EC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2727" b="21649" l="51782" r="5950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816" t="11612" r="39529" b="77236"/>
          <a:stretch/>
        </p:blipFill>
        <p:spPr>
          <a:xfrm>
            <a:off x="5011918" y="218004"/>
            <a:ext cx="554058" cy="479986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2BB24FE4-53E2-4C9D-6740-37F23C4425C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5343" b="74265" l="69615" r="77339">
                        <a14:foregroundMark x1="74844" y1="73750" x2="74844" y2="73750"/>
                        <a14:foregroundMark x1="70313" y1="68125" x2="70313" y2="68125"/>
                        <a14:foregroundMark x1="71563" y1="71458" x2="71563" y2="71458"/>
                        <a14:foregroundMark x1="70469" y1="67292" x2="70469" y2="67292"/>
                        <a14:foregroundMark x1="70469" y1="69375" x2="70469" y2="6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649" t="64228" r="21696" b="24620"/>
          <a:stretch/>
        </p:blipFill>
        <p:spPr>
          <a:xfrm>
            <a:off x="4368451" y="218004"/>
            <a:ext cx="554058" cy="479986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22C75A32-E347-DFD7-25F9-F1201934451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6599" b="85521" l="78823" r="86547">
                        <a14:foregroundMark x1="85781" y1="85417" x2="85781" y2="85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858" t="75484" r="12487" b="13364"/>
          <a:stretch/>
        </p:blipFill>
        <p:spPr>
          <a:xfrm>
            <a:off x="3814393" y="218004"/>
            <a:ext cx="554058" cy="479986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ED3E807F-FF50-E1DD-77DD-13A9F784B91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6599" b="85521" l="33869" r="41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04" t="75484" r="57441" b="13364"/>
          <a:stretch/>
        </p:blipFill>
        <p:spPr>
          <a:xfrm>
            <a:off x="3234094" y="218004"/>
            <a:ext cx="554058" cy="479986"/>
          </a:xfrm>
          <a:prstGeom prst="rect">
            <a:avLst/>
          </a:prstGeom>
        </p:spPr>
      </p:pic>
      <p:grpSp>
        <p:nvGrpSpPr>
          <p:cNvPr id="59" name="קבוצה 58">
            <a:extLst>
              <a:ext uri="{FF2B5EF4-FFF2-40B4-BE49-F238E27FC236}">
                <a16:creationId xmlns:a16="http://schemas.microsoft.com/office/drawing/2014/main" id="{AAC2512D-EA5B-9830-BBE4-7D3D3FC1710C}"/>
              </a:ext>
            </a:extLst>
          </p:cNvPr>
          <p:cNvGrpSpPr/>
          <p:nvPr/>
        </p:nvGrpSpPr>
        <p:grpSpPr>
          <a:xfrm>
            <a:off x="3690064" y="1290072"/>
            <a:ext cx="814575" cy="4577211"/>
            <a:chOff x="3690064" y="1290072"/>
            <a:chExt cx="814575" cy="4577211"/>
          </a:xfrm>
        </p:grpSpPr>
        <p:grpSp>
          <p:nvGrpSpPr>
            <p:cNvPr id="53" name="קבוצה 52">
              <a:extLst>
                <a:ext uri="{FF2B5EF4-FFF2-40B4-BE49-F238E27FC236}">
                  <a16:creationId xmlns:a16="http://schemas.microsoft.com/office/drawing/2014/main" id="{84BD7315-8511-8A5B-A4E2-A7801BCEB8B1}"/>
                </a:ext>
              </a:extLst>
            </p:cNvPr>
            <p:cNvGrpSpPr/>
            <p:nvPr/>
          </p:nvGrpSpPr>
          <p:grpSpPr>
            <a:xfrm>
              <a:off x="3690064" y="1290072"/>
              <a:ext cx="814575" cy="4577211"/>
              <a:chOff x="3028335" y="1746777"/>
              <a:chExt cx="814575" cy="4577211"/>
            </a:xfrm>
          </p:grpSpPr>
          <p:pic>
            <p:nvPicPr>
              <p:cNvPr id="21" name="תמונה 20">
                <a:extLst>
                  <a:ext uri="{FF2B5EF4-FFF2-40B4-BE49-F238E27FC236}">
                    <a16:creationId xmlns:a16="http://schemas.microsoft.com/office/drawing/2014/main" id="{E06710BD-DD0E-BFD8-18EB-4022E928EB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8" t="-114" r="84970"/>
              <a:stretch/>
            </p:blipFill>
            <p:spPr>
              <a:xfrm>
                <a:off x="3028335" y="1746777"/>
                <a:ext cx="814575" cy="4577211"/>
              </a:xfrm>
              <a:prstGeom prst="rect">
                <a:avLst/>
              </a:prstGeom>
            </p:spPr>
          </p:pic>
          <p:pic>
            <p:nvPicPr>
              <p:cNvPr id="27" name="תמונה 26">
                <a:extLst>
                  <a:ext uri="{FF2B5EF4-FFF2-40B4-BE49-F238E27FC236}">
                    <a16:creationId xmlns:a16="http://schemas.microsoft.com/office/drawing/2014/main" id="{EAE891AC-F034-91FF-AA2A-58C7841609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8" t="33347" r="93501" b="54937"/>
              <a:stretch/>
            </p:blipFill>
            <p:spPr>
              <a:xfrm>
                <a:off x="3028336" y="3629710"/>
                <a:ext cx="294510" cy="535676"/>
              </a:xfrm>
              <a:prstGeom prst="rect">
                <a:avLst/>
              </a:prstGeom>
            </p:spPr>
          </p:pic>
          <p:pic>
            <p:nvPicPr>
              <p:cNvPr id="28" name="תמונה 27">
                <a:extLst>
                  <a:ext uri="{FF2B5EF4-FFF2-40B4-BE49-F238E27FC236}">
                    <a16:creationId xmlns:a16="http://schemas.microsoft.com/office/drawing/2014/main" id="{873EF5E3-2D9E-A7A0-01BB-B0848539D8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8" t="32502" r="93500" b="55782"/>
              <a:stretch/>
            </p:blipFill>
            <p:spPr>
              <a:xfrm>
                <a:off x="3028336" y="4133354"/>
                <a:ext cx="294510" cy="535677"/>
              </a:xfrm>
              <a:prstGeom prst="rect">
                <a:avLst/>
              </a:prstGeom>
            </p:spPr>
          </p:pic>
          <p:pic>
            <p:nvPicPr>
              <p:cNvPr id="67" name="תמונה 66">
                <a:extLst>
                  <a:ext uri="{FF2B5EF4-FFF2-40B4-BE49-F238E27FC236}">
                    <a16:creationId xmlns:a16="http://schemas.microsoft.com/office/drawing/2014/main" id="{FB364A40-B56D-6DC5-E23F-B39E02C446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70" t="62616" r="87240" b="28759"/>
              <a:stretch/>
            </p:blipFill>
            <p:spPr>
              <a:xfrm>
                <a:off x="3205421" y="4615320"/>
                <a:ext cx="499110" cy="394335"/>
              </a:xfrm>
              <a:prstGeom prst="rect">
                <a:avLst/>
              </a:prstGeom>
            </p:spPr>
          </p:pic>
        </p:grpSp>
        <p:grpSp>
          <p:nvGrpSpPr>
            <p:cNvPr id="54" name="קבוצה 53">
              <a:extLst>
                <a:ext uri="{FF2B5EF4-FFF2-40B4-BE49-F238E27FC236}">
                  <a16:creationId xmlns:a16="http://schemas.microsoft.com/office/drawing/2014/main" id="{AA5B3FD3-1F59-805E-54FE-7226078FF982}"/>
                </a:ext>
              </a:extLst>
            </p:cNvPr>
            <p:cNvGrpSpPr/>
            <p:nvPr/>
          </p:nvGrpSpPr>
          <p:grpSpPr>
            <a:xfrm>
              <a:off x="3803431" y="1580290"/>
              <a:ext cx="530222" cy="3590561"/>
              <a:chOff x="3803431" y="1580290"/>
              <a:chExt cx="530222" cy="3590561"/>
            </a:xfrm>
          </p:grpSpPr>
          <p:sp>
            <p:nvSpPr>
              <p:cNvPr id="23" name="מלבן 22">
                <a:extLst>
                  <a:ext uri="{FF2B5EF4-FFF2-40B4-BE49-F238E27FC236}">
                    <a16:creationId xmlns:a16="http://schemas.microsoft.com/office/drawing/2014/main" id="{F6104868-77E4-0CD5-BAD7-E7659B2DD2B4}"/>
                  </a:ext>
                </a:extLst>
              </p:cNvPr>
              <p:cNvSpPr/>
              <p:nvPr/>
            </p:nvSpPr>
            <p:spPr>
              <a:xfrm>
                <a:off x="3984575" y="4875883"/>
                <a:ext cx="196645" cy="294968"/>
              </a:xfrm>
              <a:prstGeom prst="rect">
                <a:avLst/>
              </a:prstGeom>
              <a:solidFill>
                <a:srgbClr val="E6E0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מלבן 23">
                <a:extLst>
                  <a:ext uri="{FF2B5EF4-FFF2-40B4-BE49-F238E27FC236}">
                    <a16:creationId xmlns:a16="http://schemas.microsoft.com/office/drawing/2014/main" id="{E8854F31-A9D7-4A11-73EE-6F8CF5861AEB}"/>
                  </a:ext>
                </a:extLst>
              </p:cNvPr>
              <p:cNvSpPr/>
              <p:nvPr/>
            </p:nvSpPr>
            <p:spPr>
              <a:xfrm>
                <a:off x="3803431" y="1580290"/>
                <a:ext cx="452283" cy="294968"/>
              </a:xfrm>
              <a:prstGeom prst="rect">
                <a:avLst/>
              </a:prstGeom>
              <a:solidFill>
                <a:srgbClr val="DFD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מלבן 24">
                <a:extLst>
                  <a:ext uri="{FF2B5EF4-FFF2-40B4-BE49-F238E27FC236}">
                    <a16:creationId xmlns:a16="http://schemas.microsoft.com/office/drawing/2014/main" id="{1A8F2658-9F75-6D04-4F09-BC9429476B90}"/>
                  </a:ext>
                </a:extLst>
              </p:cNvPr>
              <p:cNvSpPr/>
              <p:nvPr/>
            </p:nvSpPr>
            <p:spPr>
              <a:xfrm>
                <a:off x="3881370" y="1953327"/>
                <a:ext cx="452283" cy="124313"/>
              </a:xfrm>
              <a:prstGeom prst="rect">
                <a:avLst/>
              </a:prstGeom>
              <a:solidFill>
                <a:srgbClr val="DDE0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60" name="קבוצה 59">
            <a:extLst>
              <a:ext uri="{FF2B5EF4-FFF2-40B4-BE49-F238E27FC236}">
                <a16:creationId xmlns:a16="http://schemas.microsoft.com/office/drawing/2014/main" id="{B924421A-2C4B-58A9-E53D-766FB6A927A0}"/>
              </a:ext>
            </a:extLst>
          </p:cNvPr>
          <p:cNvGrpSpPr/>
          <p:nvPr/>
        </p:nvGrpSpPr>
        <p:grpSpPr>
          <a:xfrm>
            <a:off x="7122739" y="1341104"/>
            <a:ext cx="814575" cy="4577211"/>
            <a:chOff x="7122739" y="1341104"/>
            <a:chExt cx="814575" cy="4577211"/>
          </a:xfrm>
        </p:grpSpPr>
        <p:grpSp>
          <p:nvGrpSpPr>
            <p:cNvPr id="46" name="קבוצה 45">
              <a:extLst>
                <a:ext uri="{FF2B5EF4-FFF2-40B4-BE49-F238E27FC236}">
                  <a16:creationId xmlns:a16="http://schemas.microsoft.com/office/drawing/2014/main" id="{3B50912A-EBF1-B2BA-6BD6-877F182967DE}"/>
                </a:ext>
              </a:extLst>
            </p:cNvPr>
            <p:cNvGrpSpPr/>
            <p:nvPr/>
          </p:nvGrpSpPr>
          <p:grpSpPr>
            <a:xfrm>
              <a:off x="7122739" y="1341104"/>
              <a:ext cx="814575" cy="4577211"/>
              <a:chOff x="3028335" y="1746777"/>
              <a:chExt cx="814575" cy="4577211"/>
            </a:xfrm>
          </p:grpSpPr>
          <p:pic>
            <p:nvPicPr>
              <p:cNvPr id="47" name="תמונה 46">
                <a:extLst>
                  <a:ext uri="{FF2B5EF4-FFF2-40B4-BE49-F238E27FC236}">
                    <a16:creationId xmlns:a16="http://schemas.microsoft.com/office/drawing/2014/main" id="{5C8157EF-21F7-42FB-57A3-E975C420A7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8" t="-114" r="84970"/>
              <a:stretch/>
            </p:blipFill>
            <p:spPr>
              <a:xfrm>
                <a:off x="3028335" y="1746777"/>
                <a:ext cx="814575" cy="4577211"/>
              </a:xfrm>
              <a:prstGeom prst="rect">
                <a:avLst/>
              </a:prstGeom>
            </p:spPr>
          </p:pic>
          <p:grpSp>
            <p:nvGrpSpPr>
              <p:cNvPr id="48" name="קבוצה 47">
                <a:extLst>
                  <a:ext uri="{FF2B5EF4-FFF2-40B4-BE49-F238E27FC236}">
                    <a16:creationId xmlns:a16="http://schemas.microsoft.com/office/drawing/2014/main" id="{FCA69704-F68A-948B-78BE-AAC297FFF147}"/>
                  </a:ext>
                </a:extLst>
              </p:cNvPr>
              <p:cNvGrpSpPr/>
              <p:nvPr/>
            </p:nvGrpSpPr>
            <p:grpSpPr>
              <a:xfrm>
                <a:off x="3080289" y="2694719"/>
                <a:ext cx="356711" cy="1957667"/>
                <a:chOff x="3080289" y="2694719"/>
                <a:chExt cx="356711" cy="1957667"/>
              </a:xfrm>
            </p:grpSpPr>
            <p:pic>
              <p:nvPicPr>
                <p:cNvPr id="49" name="תמונה 48">
                  <a:extLst>
                    <a:ext uri="{FF2B5EF4-FFF2-40B4-BE49-F238E27FC236}">
                      <a16:creationId xmlns:a16="http://schemas.microsoft.com/office/drawing/2014/main" id="{35D0BFBE-DD79-12FC-90BB-8B00354269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95" t="48826" r="91651" b="36562"/>
                <a:stretch/>
              </p:blipFill>
              <p:spPr>
                <a:xfrm>
                  <a:off x="3086203" y="3984351"/>
                  <a:ext cx="350797" cy="668035"/>
                </a:xfrm>
                <a:prstGeom prst="rect">
                  <a:avLst/>
                </a:prstGeom>
              </p:spPr>
            </p:pic>
            <p:pic>
              <p:nvPicPr>
                <p:cNvPr id="50" name="תמונה 49">
                  <a:extLst>
                    <a:ext uri="{FF2B5EF4-FFF2-40B4-BE49-F238E27FC236}">
                      <a16:creationId xmlns:a16="http://schemas.microsoft.com/office/drawing/2014/main" id="{D776F995-5C46-E9FE-B7FE-2CCD833251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47" t="49259" r="93541" b="36563"/>
                <a:stretch/>
              </p:blipFill>
              <p:spPr>
                <a:xfrm>
                  <a:off x="3080289" y="2694719"/>
                  <a:ext cx="238525" cy="648135"/>
                </a:xfrm>
                <a:prstGeom prst="roundRect">
                  <a:avLst>
                    <a:gd name="adj" fmla="val 35723"/>
                  </a:avLst>
                </a:prstGeom>
              </p:spPr>
            </p:pic>
            <p:pic>
              <p:nvPicPr>
                <p:cNvPr id="52" name="תמונה 51">
                  <a:extLst>
                    <a:ext uri="{FF2B5EF4-FFF2-40B4-BE49-F238E27FC236}">
                      <a16:creationId xmlns:a16="http://schemas.microsoft.com/office/drawing/2014/main" id="{D9937C25-4736-E642-4761-043AAFEF0A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95" t="48826" r="91651" b="36562"/>
                <a:stretch/>
              </p:blipFill>
              <p:spPr>
                <a:xfrm>
                  <a:off x="3080572" y="2996288"/>
                  <a:ext cx="350797" cy="668035"/>
                </a:xfrm>
                <a:prstGeom prst="snip2SameRect">
                  <a:avLst>
                    <a:gd name="adj1" fmla="val 0"/>
                    <a:gd name="adj2" fmla="val 0"/>
                  </a:avLst>
                </a:prstGeom>
              </p:spPr>
            </p:pic>
            <p:pic>
              <p:nvPicPr>
                <p:cNvPr id="71" name="תמונה 70">
                  <a:extLst>
                    <a:ext uri="{FF2B5EF4-FFF2-40B4-BE49-F238E27FC236}">
                      <a16:creationId xmlns:a16="http://schemas.microsoft.com/office/drawing/2014/main" id="{59F64B0E-F487-9F89-CAB2-0D523AA101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95" t="48826" r="91651" b="36562"/>
                <a:stretch/>
              </p:blipFill>
              <p:spPr>
                <a:xfrm>
                  <a:off x="3084297" y="3152864"/>
                  <a:ext cx="350797" cy="668035"/>
                </a:xfrm>
                <a:prstGeom prst="snip2SameRect">
                  <a:avLst>
                    <a:gd name="adj1" fmla="val 0"/>
                    <a:gd name="adj2" fmla="val 0"/>
                  </a:avLst>
                </a:prstGeom>
              </p:spPr>
            </p:pic>
          </p:grpSp>
        </p:grpSp>
        <p:grpSp>
          <p:nvGrpSpPr>
            <p:cNvPr id="55" name="קבוצה 54">
              <a:extLst>
                <a:ext uri="{FF2B5EF4-FFF2-40B4-BE49-F238E27FC236}">
                  <a16:creationId xmlns:a16="http://schemas.microsoft.com/office/drawing/2014/main" id="{D2F8A52D-67EF-7C9A-F13E-DA7F5BAF125A}"/>
                </a:ext>
              </a:extLst>
            </p:cNvPr>
            <p:cNvGrpSpPr/>
            <p:nvPr/>
          </p:nvGrpSpPr>
          <p:grpSpPr>
            <a:xfrm>
              <a:off x="7235984" y="1633719"/>
              <a:ext cx="530222" cy="3590561"/>
              <a:chOff x="3803431" y="1580290"/>
              <a:chExt cx="530222" cy="3590561"/>
            </a:xfrm>
          </p:grpSpPr>
          <p:sp>
            <p:nvSpPr>
              <p:cNvPr id="56" name="מלבן 55">
                <a:extLst>
                  <a:ext uri="{FF2B5EF4-FFF2-40B4-BE49-F238E27FC236}">
                    <a16:creationId xmlns:a16="http://schemas.microsoft.com/office/drawing/2014/main" id="{E010611C-DF60-5E6B-3816-0D56A1A83899}"/>
                  </a:ext>
                </a:extLst>
              </p:cNvPr>
              <p:cNvSpPr/>
              <p:nvPr/>
            </p:nvSpPr>
            <p:spPr>
              <a:xfrm>
                <a:off x="3984575" y="4875883"/>
                <a:ext cx="196645" cy="294968"/>
              </a:xfrm>
              <a:prstGeom prst="rect">
                <a:avLst/>
              </a:prstGeom>
              <a:solidFill>
                <a:srgbClr val="E6E0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7" name="מלבן 56">
                <a:extLst>
                  <a:ext uri="{FF2B5EF4-FFF2-40B4-BE49-F238E27FC236}">
                    <a16:creationId xmlns:a16="http://schemas.microsoft.com/office/drawing/2014/main" id="{F045F2FA-EAE3-D9D2-398A-85511660E8A1}"/>
                  </a:ext>
                </a:extLst>
              </p:cNvPr>
              <p:cNvSpPr/>
              <p:nvPr/>
            </p:nvSpPr>
            <p:spPr>
              <a:xfrm>
                <a:off x="3803431" y="1580290"/>
                <a:ext cx="452283" cy="294968"/>
              </a:xfrm>
              <a:prstGeom prst="rect">
                <a:avLst/>
              </a:prstGeom>
              <a:solidFill>
                <a:srgbClr val="DFD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8" name="מלבן 57">
                <a:extLst>
                  <a:ext uri="{FF2B5EF4-FFF2-40B4-BE49-F238E27FC236}">
                    <a16:creationId xmlns:a16="http://schemas.microsoft.com/office/drawing/2014/main" id="{C82FEE88-7CC7-B458-8BD9-B2C829E7EF57}"/>
                  </a:ext>
                </a:extLst>
              </p:cNvPr>
              <p:cNvSpPr/>
              <p:nvPr/>
            </p:nvSpPr>
            <p:spPr>
              <a:xfrm>
                <a:off x="3881370" y="1953327"/>
                <a:ext cx="452283" cy="124313"/>
              </a:xfrm>
              <a:prstGeom prst="rect">
                <a:avLst/>
              </a:prstGeom>
              <a:solidFill>
                <a:srgbClr val="DDE0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706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E0699CEF-2B6F-1BE3-9D3F-3941A8C28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6" y="920750"/>
            <a:ext cx="6096000" cy="457200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7DBF7A5-DC51-9D17-07D4-77801ACB2F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47242" y="920750"/>
            <a:ext cx="5510562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E0699CEF-2B6F-1BE3-9D3F-3941A8C28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0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27141056-7A10-C764-A148-92A3E2D01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05611"/>
              </p:ext>
            </p:extLst>
          </p:nvPr>
        </p:nvGraphicFramePr>
        <p:xfrm>
          <a:off x="3274825" y="350355"/>
          <a:ext cx="8556700" cy="598880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55670">
                  <a:extLst>
                    <a:ext uri="{9D8B030D-6E8A-4147-A177-3AD203B41FA5}">
                      <a16:colId xmlns:a16="http://schemas.microsoft.com/office/drawing/2014/main" val="1762038938"/>
                    </a:ext>
                  </a:extLst>
                </a:gridCol>
                <a:gridCol w="855670">
                  <a:extLst>
                    <a:ext uri="{9D8B030D-6E8A-4147-A177-3AD203B41FA5}">
                      <a16:colId xmlns:a16="http://schemas.microsoft.com/office/drawing/2014/main" val="3716617046"/>
                    </a:ext>
                  </a:extLst>
                </a:gridCol>
                <a:gridCol w="855670">
                  <a:extLst>
                    <a:ext uri="{9D8B030D-6E8A-4147-A177-3AD203B41FA5}">
                      <a16:colId xmlns:a16="http://schemas.microsoft.com/office/drawing/2014/main" val="3377410755"/>
                    </a:ext>
                  </a:extLst>
                </a:gridCol>
                <a:gridCol w="855670">
                  <a:extLst>
                    <a:ext uri="{9D8B030D-6E8A-4147-A177-3AD203B41FA5}">
                      <a16:colId xmlns:a16="http://schemas.microsoft.com/office/drawing/2014/main" val="2688613302"/>
                    </a:ext>
                  </a:extLst>
                </a:gridCol>
                <a:gridCol w="855670">
                  <a:extLst>
                    <a:ext uri="{9D8B030D-6E8A-4147-A177-3AD203B41FA5}">
                      <a16:colId xmlns:a16="http://schemas.microsoft.com/office/drawing/2014/main" val="122660829"/>
                    </a:ext>
                  </a:extLst>
                </a:gridCol>
                <a:gridCol w="855670">
                  <a:extLst>
                    <a:ext uri="{9D8B030D-6E8A-4147-A177-3AD203B41FA5}">
                      <a16:colId xmlns:a16="http://schemas.microsoft.com/office/drawing/2014/main" val="138266883"/>
                    </a:ext>
                  </a:extLst>
                </a:gridCol>
                <a:gridCol w="855670">
                  <a:extLst>
                    <a:ext uri="{9D8B030D-6E8A-4147-A177-3AD203B41FA5}">
                      <a16:colId xmlns:a16="http://schemas.microsoft.com/office/drawing/2014/main" val="2679499984"/>
                    </a:ext>
                  </a:extLst>
                </a:gridCol>
                <a:gridCol w="855670">
                  <a:extLst>
                    <a:ext uri="{9D8B030D-6E8A-4147-A177-3AD203B41FA5}">
                      <a16:colId xmlns:a16="http://schemas.microsoft.com/office/drawing/2014/main" val="685631156"/>
                    </a:ext>
                  </a:extLst>
                </a:gridCol>
                <a:gridCol w="855670">
                  <a:extLst>
                    <a:ext uri="{9D8B030D-6E8A-4147-A177-3AD203B41FA5}">
                      <a16:colId xmlns:a16="http://schemas.microsoft.com/office/drawing/2014/main" val="2810918906"/>
                    </a:ext>
                  </a:extLst>
                </a:gridCol>
                <a:gridCol w="855670">
                  <a:extLst>
                    <a:ext uri="{9D8B030D-6E8A-4147-A177-3AD203B41FA5}">
                      <a16:colId xmlns:a16="http://schemas.microsoft.com/office/drawing/2014/main" val="1776845855"/>
                    </a:ext>
                  </a:extLst>
                </a:gridCol>
              </a:tblGrid>
              <a:tr h="855543"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 dirty="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 dirty="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400527"/>
                  </a:ext>
                </a:extLst>
              </a:tr>
              <a:tr h="855543"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 dirty="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 dirty="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017879"/>
                  </a:ext>
                </a:extLst>
              </a:tr>
              <a:tr h="855543"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373740"/>
                  </a:ext>
                </a:extLst>
              </a:tr>
              <a:tr h="855543"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 dirty="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 dirty="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113407"/>
                  </a:ext>
                </a:extLst>
              </a:tr>
              <a:tr h="855543"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42813"/>
                  </a:ext>
                </a:extLst>
              </a:tr>
              <a:tr h="855543"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312666"/>
                  </a:ext>
                </a:extLst>
              </a:tr>
              <a:tr h="855543"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 dirty="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 dirty="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 dirty="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sz="3400" dirty="0"/>
                    </a:p>
                  </a:txBody>
                  <a:tcPr marL="175576" marR="175576" marT="87789" marB="877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505087"/>
                  </a:ext>
                </a:extLst>
              </a:tr>
            </a:tbl>
          </a:graphicData>
        </a:graphic>
      </p:graphicFrame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3B63FC1E-2160-68D5-0BE0-54C7146DCC51}"/>
              </a:ext>
            </a:extLst>
          </p:cNvPr>
          <p:cNvSpPr/>
          <p:nvPr/>
        </p:nvSpPr>
        <p:spPr>
          <a:xfrm>
            <a:off x="616765" y="3229707"/>
            <a:ext cx="351692" cy="29073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92D908CA-6049-B2AD-AC8B-A7438D7BFFC7}"/>
              </a:ext>
            </a:extLst>
          </p:cNvPr>
          <p:cNvCxnSpPr/>
          <p:nvPr/>
        </p:nvCxnSpPr>
        <p:spPr>
          <a:xfrm>
            <a:off x="581595" y="5140569"/>
            <a:ext cx="77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14C16848-70BD-C82B-1DCB-0F25D450C32E}"/>
              </a:ext>
            </a:extLst>
          </p:cNvPr>
          <p:cNvCxnSpPr/>
          <p:nvPr/>
        </p:nvCxnSpPr>
        <p:spPr>
          <a:xfrm>
            <a:off x="581595" y="4073769"/>
            <a:ext cx="77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6EE11548-1D86-5210-0AA8-88E4E8599ACE}"/>
              </a:ext>
            </a:extLst>
          </p:cNvPr>
          <p:cNvSpPr/>
          <p:nvPr/>
        </p:nvSpPr>
        <p:spPr>
          <a:xfrm>
            <a:off x="616765" y="5457097"/>
            <a:ext cx="351692" cy="679933"/>
          </a:xfrm>
          <a:custGeom>
            <a:avLst/>
            <a:gdLst>
              <a:gd name="connsiteX0" fmla="*/ 0 w 351692"/>
              <a:gd name="connsiteY0" fmla="*/ 58617 h 738550"/>
              <a:gd name="connsiteX1" fmla="*/ 58617 w 351692"/>
              <a:gd name="connsiteY1" fmla="*/ 0 h 738550"/>
              <a:gd name="connsiteX2" fmla="*/ 293075 w 351692"/>
              <a:gd name="connsiteY2" fmla="*/ 0 h 738550"/>
              <a:gd name="connsiteX3" fmla="*/ 351692 w 351692"/>
              <a:gd name="connsiteY3" fmla="*/ 58617 h 738550"/>
              <a:gd name="connsiteX4" fmla="*/ 351692 w 351692"/>
              <a:gd name="connsiteY4" fmla="*/ 679933 h 738550"/>
              <a:gd name="connsiteX5" fmla="*/ 293075 w 351692"/>
              <a:gd name="connsiteY5" fmla="*/ 738550 h 738550"/>
              <a:gd name="connsiteX6" fmla="*/ 58617 w 351692"/>
              <a:gd name="connsiteY6" fmla="*/ 738550 h 738550"/>
              <a:gd name="connsiteX7" fmla="*/ 0 w 351692"/>
              <a:gd name="connsiteY7" fmla="*/ 679933 h 738550"/>
              <a:gd name="connsiteX8" fmla="*/ 0 w 351692"/>
              <a:gd name="connsiteY8" fmla="*/ 58617 h 738550"/>
              <a:gd name="connsiteX0" fmla="*/ 0 w 351692"/>
              <a:gd name="connsiteY0" fmla="*/ 71817 h 751750"/>
              <a:gd name="connsiteX1" fmla="*/ 293075 w 351692"/>
              <a:gd name="connsiteY1" fmla="*/ 13200 h 751750"/>
              <a:gd name="connsiteX2" fmla="*/ 351692 w 351692"/>
              <a:gd name="connsiteY2" fmla="*/ 71817 h 751750"/>
              <a:gd name="connsiteX3" fmla="*/ 351692 w 351692"/>
              <a:gd name="connsiteY3" fmla="*/ 693133 h 751750"/>
              <a:gd name="connsiteX4" fmla="*/ 293075 w 351692"/>
              <a:gd name="connsiteY4" fmla="*/ 751750 h 751750"/>
              <a:gd name="connsiteX5" fmla="*/ 58617 w 351692"/>
              <a:gd name="connsiteY5" fmla="*/ 751750 h 751750"/>
              <a:gd name="connsiteX6" fmla="*/ 0 w 351692"/>
              <a:gd name="connsiteY6" fmla="*/ 693133 h 751750"/>
              <a:gd name="connsiteX7" fmla="*/ 0 w 351692"/>
              <a:gd name="connsiteY7" fmla="*/ 71817 h 751750"/>
              <a:gd name="connsiteX0" fmla="*/ 0 w 351692"/>
              <a:gd name="connsiteY0" fmla="*/ 77664 h 757597"/>
              <a:gd name="connsiteX1" fmla="*/ 351692 w 351692"/>
              <a:gd name="connsiteY1" fmla="*/ 77664 h 757597"/>
              <a:gd name="connsiteX2" fmla="*/ 351692 w 351692"/>
              <a:gd name="connsiteY2" fmla="*/ 698980 h 757597"/>
              <a:gd name="connsiteX3" fmla="*/ 293075 w 351692"/>
              <a:gd name="connsiteY3" fmla="*/ 757597 h 757597"/>
              <a:gd name="connsiteX4" fmla="*/ 58617 w 351692"/>
              <a:gd name="connsiteY4" fmla="*/ 757597 h 757597"/>
              <a:gd name="connsiteX5" fmla="*/ 0 w 351692"/>
              <a:gd name="connsiteY5" fmla="*/ 698980 h 757597"/>
              <a:gd name="connsiteX6" fmla="*/ 0 w 351692"/>
              <a:gd name="connsiteY6" fmla="*/ 77664 h 757597"/>
              <a:gd name="connsiteX0" fmla="*/ 0 w 351692"/>
              <a:gd name="connsiteY0" fmla="*/ 0 h 679933"/>
              <a:gd name="connsiteX1" fmla="*/ 351692 w 351692"/>
              <a:gd name="connsiteY1" fmla="*/ 0 h 679933"/>
              <a:gd name="connsiteX2" fmla="*/ 351692 w 351692"/>
              <a:gd name="connsiteY2" fmla="*/ 621316 h 679933"/>
              <a:gd name="connsiteX3" fmla="*/ 293075 w 351692"/>
              <a:gd name="connsiteY3" fmla="*/ 679933 h 679933"/>
              <a:gd name="connsiteX4" fmla="*/ 58617 w 351692"/>
              <a:gd name="connsiteY4" fmla="*/ 679933 h 679933"/>
              <a:gd name="connsiteX5" fmla="*/ 0 w 351692"/>
              <a:gd name="connsiteY5" fmla="*/ 621316 h 679933"/>
              <a:gd name="connsiteX6" fmla="*/ 0 w 351692"/>
              <a:gd name="connsiteY6" fmla="*/ 0 h 67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692" h="679933">
                <a:moveTo>
                  <a:pt x="0" y="0"/>
                </a:moveTo>
                <a:lnTo>
                  <a:pt x="351692" y="0"/>
                </a:lnTo>
                <a:lnTo>
                  <a:pt x="351692" y="621316"/>
                </a:lnTo>
                <a:cubicBezTo>
                  <a:pt x="351692" y="653689"/>
                  <a:pt x="325448" y="679933"/>
                  <a:pt x="293075" y="679933"/>
                </a:cubicBezTo>
                <a:lnTo>
                  <a:pt x="58617" y="679933"/>
                </a:lnTo>
                <a:cubicBezTo>
                  <a:pt x="26244" y="679933"/>
                  <a:pt x="0" y="653689"/>
                  <a:pt x="0" y="621316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79FA381B-89BA-A6B9-3E10-8150E36085D8}"/>
              </a:ext>
            </a:extLst>
          </p:cNvPr>
          <p:cNvSpPr/>
          <p:nvPr/>
        </p:nvSpPr>
        <p:spPr>
          <a:xfrm>
            <a:off x="203851" y="2444911"/>
            <a:ext cx="2302934" cy="6265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 46585 </a:t>
            </a:r>
            <a:r>
              <a:rPr lang="he-IL" dirty="0"/>
              <a:t>נקודות</a:t>
            </a:r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8DF143CC-9A51-BDF0-1116-CF9EE00EAE8C}"/>
              </a:ext>
            </a:extLst>
          </p:cNvPr>
          <p:cNvSpPr/>
          <p:nvPr/>
        </p:nvSpPr>
        <p:spPr>
          <a:xfrm>
            <a:off x="1253628" y="1063078"/>
            <a:ext cx="92286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2:36</a:t>
            </a:r>
            <a:endParaRPr lang="he-IL" dirty="0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2E87093D-F6CD-B18D-6A51-844692287349}"/>
              </a:ext>
            </a:extLst>
          </p:cNvPr>
          <p:cNvSpPr/>
          <p:nvPr/>
        </p:nvSpPr>
        <p:spPr>
          <a:xfrm>
            <a:off x="360475" y="220132"/>
            <a:ext cx="2302934" cy="6265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שלב: 450</a:t>
            </a:r>
            <a:r>
              <a:rPr lang="en-US" dirty="0"/>
              <a:t>,</a:t>
            </a:r>
            <a:r>
              <a:rPr lang="he-IL" dirty="0"/>
              <a:t>364</a:t>
            </a:r>
          </a:p>
        </p:txBody>
      </p: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D953A598-9BB8-3132-D6C5-57DB8F74D751}"/>
              </a:ext>
            </a:extLst>
          </p:cNvPr>
          <p:cNvCxnSpPr/>
          <p:nvPr/>
        </p:nvCxnSpPr>
        <p:spPr>
          <a:xfrm>
            <a:off x="2150533" y="-1"/>
            <a:ext cx="0" cy="350356"/>
          </a:xfrm>
          <a:prstGeom prst="line">
            <a:avLst/>
          </a:prstGeom>
          <a:ln>
            <a:solidFill>
              <a:srgbClr val="FFD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99AD0312-0DA6-7029-85BB-BDD930C4EEB9}"/>
              </a:ext>
            </a:extLst>
          </p:cNvPr>
          <p:cNvCxnSpPr/>
          <p:nvPr/>
        </p:nvCxnSpPr>
        <p:spPr>
          <a:xfrm>
            <a:off x="872067" y="-1"/>
            <a:ext cx="0" cy="350356"/>
          </a:xfrm>
          <a:prstGeom prst="line">
            <a:avLst/>
          </a:prstGeom>
          <a:ln>
            <a:solidFill>
              <a:srgbClr val="FFD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38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C01334A3-E33B-AF31-E9A5-2EA319C6B48B}"/>
              </a:ext>
            </a:extLst>
          </p:cNvPr>
          <p:cNvGrpSpPr/>
          <p:nvPr/>
        </p:nvGrpSpPr>
        <p:grpSpPr>
          <a:xfrm>
            <a:off x="5912192" y="1140207"/>
            <a:ext cx="751496" cy="4577586"/>
            <a:chOff x="5688672" y="1143901"/>
            <a:chExt cx="751496" cy="4577586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C097D834-9207-B11E-3CE3-DFD20CF229BE}"/>
                </a:ext>
              </a:extLst>
            </p:cNvPr>
            <p:cNvGrpSpPr/>
            <p:nvPr/>
          </p:nvGrpSpPr>
          <p:grpSpPr>
            <a:xfrm>
              <a:off x="5688672" y="1143901"/>
              <a:ext cx="751496" cy="4577586"/>
              <a:chOff x="5688672" y="1143901"/>
              <a:chExt cx="751496" cy="4577586"/>
            </a:xfrm>
          </p:grpSpPr>
          <p:pic>
            <p:nvPicPr>
              <p:cNvPr id="3" name="תמונה 2">
                <a:extLst>
                  <a:ext uri="{FF2B5EF4-FFF2-40B4-BE49-F238E27FC236}">
                    <a16:creationId xmlns:a16="http://schemas.microsoft.com/office/drawing/2014/main" id="{C29745EF-5DDC-D06C-D8EE-94C21C7CC4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753"/>
              <a:stretch/>
            </p:blipFill>
            <p:spPr>
              <a:xfrm>
                <a:off x="5688672" y="1143901"/>
                <a:ext cx="751496" cy="4577586"/>
              </a:xfrm>
              <a:prstGeom prst="rect">
                <a:avLst/>
              </a:prstGeom>
            </p:spPr>
          </p:pic>
          <p:pic>
            <p:nvPicPr>
              <p:cNvPr id="4" name="תמונה 3">
                <a:extLst>
                  <a:ext uri="{FF2B5EF4-FFF2-40B4-BE49-F238E27FC236}">
                    <a16:creationId xmlns:a16="http://schemas.microsoft.com/office/drawing/2014/main" id="{EB33AEA0-6313-1A78-1B18-865B41DD8D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87" t="18637" r="86072"/>
              <a:stretch/>
            </p:blipFill>
            <p:spPr>
              <a:xfrm>
                <a:off x="5976620" y="2001520"/>
                <a:ext cx="459740" cy="3719967"/>
              </a:xfrm>
              <a:prstGeom prst="rect">
                <a:avLst/>
              </a:prstGeom>
            </p:spPr>
          </p:pic>
          <p:pic>
            <p:nvPicPr>
              <p:cNvPr id="5" name="תמונה 4">
                <a:extLst>
                  <a:ext uri="{FF2B5EF4-FFF2-40B4-BE49-F238E27FC236}">
                    <a16:creationId xmlns:a16="http://schemas.microsoft.com/office/drawing/2014/main" id="{FFB9F506-5B0C-60C8-5CB5-EC4ECA22B6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8" t="19553" r="96983" b="27030"/>
              <a:stretch/>
            </p:blipFill>
            <p:spPr>
              <a:xfrm>
                <a:off x="5688672" y="2042161"/>
                <a:ext cx="82208" cy="2442210"/>
              </a:xfrm>
              <a:prstGeom prst="rect">
                <a:avLst/>
              </a:prstGeom>
            </p:spPr>
          </p:pic>
        </p:grpSp>
        <p:sp>
          <p:nvSpPr>
            <p:cNvPr id="2" name="מלבן 1">
              <a:extLst>
                <a:ext uri="{FF2B5EF4-FFF2-40B4-BE49-F238E27FC236}">
                  <a16:creationId xmlns:a16="http://schemas.microsoft.com/office/drawing/2014/main" id="{F89E7E80-9B01-2055-057E-CC0F543E0191}"/>
                </a:ext>
              </a:extLst>
            </p:cNvPr>
            <p:cNvSpPr/>
            <p:nvPr/>
          </p:nvSpPr>
          <p:spPr>
            <a:xfrm>
              <a:off x="5964248" y="4741352"/>
              <a:ext cx="196645" cy="294968"/>
            </a:xfrm>
            <a:prstGeom prst="rect">
              <a:avLst/>
            </a:prstGeom>
            <a:solidFill>
              <a:srgbClr val="E6E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C5D9C780-814D-89B4-62E7-705DA50525B3}"/>
              </a:ext>
            </a:extLst>
          </p:cNvPr>
          <p:cNvGrpSpPr/>
          <p:nvPr/>
        </p:nvGrpSpPr>
        <p:grpSpPr>
          <a:xfrm>
            <a:off x="4164226" y="1286257"/>
            <a:ext cx="752767" cy="4581280"/>
            <a:chOff x="5688673" y="1140207"/>
            <a:chExt cx="752767" cy="4581280"/>
          </a:xfrm>
        </p:grpSpPr>
        <p:grpSp>
          <p:nvGrpSpPr>
            <p:cNvPr id="9" name="קבוצה 8">
              <a:extLst>
                <a:ext uri="{FF2B5EF4-FFF2-40B4-BE49-F238E27FC236}">
                  <a16:creationId xmlns:a16="http://schemas.microsoft.com/office/drawing/2014/main" id="{F615982C-2A93-7F2C-596E-F793CC67CBEB}"/>
                </a:ext>
              </a:extLst>
            </p:cNvPr>
            <p:cNvGrpSpPr/>
            <p:nvPr/>
          </p:nvGrpSpPr>
          <p:grpSpPr>
            <a:xfrm>
              <a:off x="5688673" y="1140207"/>
              <a:ext cx="752767" cy="4581280"/>
              <a:chOff x="5688673" y="1140207"/>
              <a:chExt cx="752767" cy="4581280"/>
            </a:xfrm>
          </p:grpSpPr>
          <p:pic>
            <p:nvPicPr>
              <p:cNvPr id="11" name="תמונה 10">
                <a:extLst>
                  <a:ext uri="{FF2B5EF4-FFF2-40B4-BE49-F238E27FC236}">
                    <a16:creationId xmlns:a16="http://schemas.microsoft.com/office/drawing/2014/main" id="{ACA3B989-E727-A6E4-1808-FC9C53E87F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970" t="-81" r="8623" b="81"/>
              <a:stretch/>
            </p:blipFill>
            <p:spPr>
              <a:xfrm>
                <a:off x="5688673" y="1140207"/>
                <a:ext cx="752767" cy="4577586"/>
              </a:xfrm>
              <a:prstGeom prst="rect">
                <a:avLst/>
              </a:prstGeom>
            </p:spPr>
          </p:pic>
          <p:pic>
            <p:nvPicPr>
              <p:cNvPr id="12" name="תמונה 11">
                <a:extLst>
                  <a:ext uri="{FF2B5EF4-FFF2-40B4-BE49-F238E27FC236}">
                    <a16:creationId xmlns:a16="http://schemas.microsoft.com/office/drawing/2014/main" id="{A3CD9569-9906-4454-3652-C30E1176F2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87" t="18637" r="86070"/>
              <a:stretch/>
            </p:blipFill>
            <p:spPr>
              <a:xfrm>
                <a:off x="5976620" y="2001520"/>
                <a:ext cx="459847" cy="3719967"/>
              </a:xfrm>
              <a:prstGeom prst="rect">
                <a:avLst/>
              </a:prstGeom>
            </p:spPr>
          </p:pic>
          <p:pic>
            <p:nvPicPr>
              <p:cNvPr id="13" name="תמונה 12">
                <a:extLst>
                  <a:ext uri="{FF2B5EF4-FFF2-40B4-BE49-F238E27FC236}">
                    <a16:creationId xmlns:a16="http://schemas.microsoft.com/office/drawing/2014/main" id="{6456479E-7691-1112-E265-6298A5E221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8" t="19553" r="96983" b="27030"/>
              <a:stretch/>
            </p:blipFill>
            <p:spPr>
              <a:xfrm>
                <a:off x="5696694" y="2042161"/>
                <a:ext cx="82208" cy="2442210"/>
              </a:xfrm>
              <a:prstGeom prst="rect">
                <a:avLst/>
              </a:prstGeom>
            </p:spPr>
          </p:pic>
        </p:grp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172EAE4D-4A08-98F9-BEEC-4CEAD8A50CD3}"/>
                </a:ext>
              </a:extLst>
            </p:cNvPr>
            <p:cNvSpPr/>
            <p:nvPr/>
          </p:nvSpPr>
          <p:spPr>
            <a:xfrm>
              <a:off x="5964248" y="4741352"/>
              <a:ext cx="196645" cy="294968"/>
            </a:xfrm>
            <a:prstGeom prst="rect">
              <a:avLst/>
            </a:prstGeom>
            <a:solidFill>
              <a:srgbClr val="E6E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40EED21E-E4A3-860A-E233-06320BF56576}"/>
              </a:ext>
            </a:extLst>
          </p:cNvPr>
          <p:cNvGrpSpPr/>
          <p:nvPr/>
        </p:nvGrpSpPr>
        <p:grpSpPr>
          <a:xfrm>
            <a:off x="2822142" y="1209113"/>
            <a:ext cx="753652" cy="4577586"/>
            <a:chOff x="5652228" y="1147711"/>
            <a:chExt cx="753652" cy="4577586"/>
          </a:xfrm>
        </p:grpSpPr>
        <p:grpSp>
          <p:nvGrpSpPr>
            <p:cNvPr id="15" name="קבוצה 14">
              <a:extLst>
                <a:ext uri="{FF2B5EF4-FFF2-40B4-BE49-F238E27FC236}">
                  <a16:creationId xmlns:a16="http://schemas.microsoft.com/office/drawing/2014/main" id="{483C4227-F071-A35B-A578-03A5E2576B9B}"/>
                </a:ext>
              </a:extLst>
            </p:cNvPr>
            <p:cNvGrpSpPr/>
            <p:nvPr/>
          </p:nvGrpSpPr>
          <p:grpSpPr>
            <a:xfrm>
              <a:off x="5652228" y="1147711"/>
              <a:ext cx="753652" cy="4577586"/>
              <a:chOff x="5652228" y="1147711"/>
              <a:chExt cx="753652" cy="4577586"/>
            </a:xfrm>
          </p:grpSpPr>
          <p:pic>
            <p:nvPicPr>
              <p:cNvPr id="17" name="תמונה 16">
                <a:extLst>
                  <a:ext uri="{FF2B5EF4-FFF2-40B4-BE49-F238E27FC236}">
                    <a16:creationId xmlns:a16="http://schemas.microsoft.com/office/drawing/2014/main" id="{E1F587FF-BB7B-9181-E4EE-85ED4843CF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551" t="-250" r="8442" b="-167"/>
              <a:stretch/>
            </p:blipFill>
            <p:spPr>
              <a:xfrm>
                <a:off x="5652228" y="1147711"/>
                <a:ext cx="747686" cy="4577586"/>
              </a:xfrm>
              <a:prstGeom prst="rect">
                <a:avLst/>
              </a:prstGeom>
            </p:spPr>
          </p:pic>
          <p:pic>
            <p:nvPicPr>
              <p:cNvPr id="18" name="תמונה 17">
                <a:extLst>
                  <a:ext uri="{FF2B5EF4-FFF2-40B4-BE49-F238E27FC236}">
                    <a16:creationId xmlns:a16="http://schemas.microsoft.com/office/drawing/2014/main" id="{2C975468-6007-BEFB-265A-839426F797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87" t="19622" r="86072"/>
              <a:stretch/>
            </p:blipFill>
            <p:spPr>
              <a:xfrm>
                <a:off x="5946140" y="2042736"/>
                <a:ext cx="459740" cy="3674941"/>
              </a:xfrm>
              <a:prstGeom prst="rect">
                <a:avLst/>
              </a:prstGeom>
            </p:spPr>
          </p:pic>
          <p:pic>
            <p:nvPicPr>
              <p:cNvPr id="19" name="תמונה 18">
                <a:extLst>
                  <a:ext uri="{FF2B5EF4-FFF2-40B4-BE49-F238E27FC236}">
                    <a16:creationId xmlns:a16="http://schemas.microsoft.com/office/drawing/2014/main" id="{114C7BAA-F040-53B4-BCD5-0EF5AC0DC0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8" t="19553" r="96983" b="27030"/>
              <a:stretch/>
            </p:blipFill>
            <p:spPr>
              <a:xfrm>
                <a:off x="5656922" y="2047241"/>
                <a:ext cx="82208" cy="2442210"/>
              </a:xfrm>
              <a:prstGeom prst="rect">
                <a:avLst/>
              </a:prstGeom>
            </p:spPr>
          </p:pic>
        </p:grp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FB9A6FFB-5B5C-9EBF-5F97-2030159D2A70}"/>
                </a:ext>
              </a:extLst>
            </p:cNvPr>
            <p:cNvSpPr/>
            <p:nvPr/>
          </p:nvSpPr>
          <p:spPr>
            <a:xfrm>
              <a:off x="5964248" y="4741352"/>
              <a:ext cx="196645" cy="294968"/>
            </a:xfrm>
            <a:prstGeom prst="rect">
              <a:avLst/>
            </a:prstGeom>
            <a:solidFill>
              <a:srgbClr val="E6E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</p:grp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890C68B6-5550-1213-4119-5DDA5092E94D}"/>
              </a:ext>
            </a:extLst>
          </p:cNvPr>
          <p:cNvGrpSpPr/>
          <p:nvPr/>
        </p:nvGrpSpPr>
        <p:grpSpPr>
          <a:xfrm>
            <a:off x="5018525" y="1222697"/>
            <a:ext cx="751496" cy="4577586"/>
            <a:chOff x="5688672" y="1143901"/>
            <a:chExt cx="751496" cy="4577586"/>
          </a:xfrm>
        </p:grpSpPr>
        <p:grpSp>
          <p:nvGrpSpPr>
            <p:cNvPr id="21" name="קבוצה 20">
              <a:extLst>
                <a:ext uri="{FF2B5EF4-FFF2-40B4-BE49-F238E27FC236}">
                  <a16:creationId xmlns:a16="http://schemas.microsoft.com/office/drawing/2014/main" id="{B027DF09-0556-DFC0-8B0D-E47EFD741939}"/>
                </a:ext>
              </a:extLst>
            </p:cNvPr>
            <p:cNvGrpSpPr/>
            <p:nvPr/>
          </p:nvGrpSpPr>
          <p:grpSpPr>
            <a:xfrm>
              <a:off x="5688672" y="1143901"/>
              <a:ext cx="751496" cy="4577586"/>
              <a:chOff x="5688672" y="1143901"/>
              <a:chExt cx="751496" cy="4577586"/>
            </a:xfrm>
          </p:grpSpPr>
          <p:pic>
            <p:nvPicPr>
              <p:cNvPr id="23" name="תמונה 22">
                <a:extLst>
                  <a:ext uri="{FF2B5EF4-FFF2-40B4-BE49-F238E27FC236}">
                    <a16:creationId xmlns:a16="http://schemas.microsoft.com/office/drawing/2014/main" id="{110F4E0B-58F0-59A5-2D0A-312E4AD42B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807"/>
              <a:stretch/>
            </p:blipFill>
            <p:spPr>
              <a:xfrm>
                <a:off x="5688672" y="1143901"/>
                <a:ext cx="751496" cy="4577586"/>
              </a:xfrm>
              <a:prstGeom prst="rect">
                <a:avLst/>
              </a:prstGeom>
            </p:spPr>
          </p:pic>
          <p:pic>
            <p:nvPicPr>
              <p:cNvPr id="24" name="תמונה 23">
                <a:extLst>
                  <a:ext uri="{FF2B5EF4-FFF2-40B4-BE49-F238E27FC236}">
                    <a16:creationId xmlns:a16="http://schemas.microsoft.com/office/drawing/2014/main" id="{D9C4BE7C-1E6A-B2E7-7F2C-F46BAE910B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87" t="18637" r="86072"/>
              <a:stretch/>
            </p:blipFill>
            <p:spPr>
              <a:xfrm>
                <a:off x="5976620" y="2001520"/>
                <a:ext cx="459740" cy="3719967"/>
              </a:xfrm>
              <a:prstGeom prst="rect">
                <a:avLst/>
              </a:prstGeom>
            </p:spPr>
          </p:pic>
          <p:pic>
            <p:nvPicPr>
              <p:cNvPr id="25" name="תמונה 24">
                <a:extLst>
                  <a:ext uri="{FF2B5EF4-FFF2-40B4-BE49-F238E27FC236}">
                    <a16:creationId xmlns:a16="http://schemas.microsoft.com/office/drawing/2014/main" id="{CD66AEFA-60FE-708A-314D-F0F461C013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8" t="19553" r="96983" b="27030"/>
              <a:stretch/>
            </p:blipFill>
            <p:spPr>
              <a:xfrm>
                <a:off x="5688672" y="2042161"/>
                <a:ext cx="82208" cy="2442210"/>
              </a:xfrm>
              <a:prstGeom prst="rect">
                <a:avLst/>
              </a:prstGeom>
            </p:spPr>
          </p:pic>
        </p:grp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31688618-BA34-C171-C775-CFA3D1810484}"/>
                </a:ext>
              </a:extLst>
            </p:cNvPr>
            <p:cNvSpPr/>
            <p:nvPr/>
          </p:nvSpPr>
          <p:spPr>
            <a:xfrm>
              <a:off x="5964248" y="4741352"/>
              <a:ext cx="196645" cy="294968"/>
            </a:xfrm>
            <a:prstGeom prst="rect">
              <a:avLst/>
            </a:prstGeom>
            <a:solidFill>
              <a:srgbClr val="E6E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6" name="קבוצה 25">
            <a:extLst>
              <a:ext uri="{FF2B5EF4-FFF2-40B4-BE49-F238E27FC236}">
                <a16:creationId xmlns:a16="http://schemas.microsoft.com/office/drawing/2014/main" id="{96B6E6F1-B277-0E27-000E-3D30F80F0885}"/>
              </a:ext>
            </a:extLst>
          </p:cNvPr>
          <p:cNvGrpSpPr/>
          <p:nvPr/>
        </p:nvGrpSpPr>
        <p:grpSpPr>
          <a:xfrm>
            <a:off x="7123772" y="1140207"/>
            <a:ext cx="751496" cy="4577586"/>
            <a:chOff x="5688672" y="1143901"/>
            <a:chExt cx="751496" cy="4577586"/>
          </a:xfrm>
        </p:grpSpPr>
        <p:grpSp>
          <p:nvGrpSpPr>
            <p:cNvPr id="27" name="קבוצה 26">
              <a:extLst>
                <a:ext uri="{FF2B5EF4-FFF2-40B4-BE49-F238E27FC236}">
                  <a16:creationId xmlns:a16="http://schemas.microsoft.com/office/drawing/2014/main" id="{E9725E26-149C-53E1-32DC-216D8B8E28F5}"/>
                </a:ext>
              </a:extLst>
            </p:cNvPr>
            <p:cNvGrpSpPr/>
            <p:nvPr/>
          </p:nvGrpSpPr>
          <p:grpSpPr>
            <a:xfrm>
              <a:off x="5688672" y="1143901"/>
              <a:ext cx="751496" cy="4577586"/>
              <a:chOff x="5688672" y="1143901"/>
              <a:chExt cx="751496" cy="4577586"/>
            </a:xfrm>
          </p:grpSpPr>
          <p:pic>
            <p:nvPicPr>
              <p:cNvPr id="29" name="תמונה 28">
                <a:extLst>
                  <a:ext uri="{FF2B5EF4-FFF2-40B4-BE49-F238E27FC236}">
                    <a16:creationId xmlns:a16="http://schemas.microsoft.com/office/drawing/2014/main" id="{323131FD-1360-23C1-DD41-041D49E8A4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8" b="38"/>
              <a:stretch/>
            </p:blipFill>
            <p:spPr>
              <a:xfrm>
                <a:off x="5688672" y="1143901"/>
                <a:ext cx="751496" cy="4577586"/>
              </a:xfrm>
              <a:prstGeom prst="rect">
                <a:avLst/>
              </a:prstGeom>
            </p:spPr>
          </p:pic>
          <p:pic>
            <p:nvPicPr>
              <p:cNvPr id="30" name="תמונה 29">
                <a:extLst>
                  <a:ext uri="{FF2B5EF4-FFF2-40B4-BE49-F238E27FC236}">
                    <a16:creationId xmlns:a16="http://schemas.microsoft.com/office/drawing/2014/main" id="{1B9A2B86-DED5-3091-246A-647964DABD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87" t="18637" r="86072"/>
              <a:stretch/>
            </p:blipFill>
            <p:spPr>
              <a:xfrm>
                <a:off x="5976620" y="2001520"/>
                <a:ext cx="459740" cy="3719967"/>
              </a:xfrm>
              <a:prstGeom prst="rect">
                <a:avLst/>
              </a:prstGeom>
            </p:spPr>
          </p:pic>
          <p:pic>
            <p:nvPicPr>
              <p:cNvPr id="31" name="תמונה 30">
                <a:extLst>
                  <a:ext uri="{FF2B5EF4-FFF2-40B4-BE49-F238E27FC236}">
                    <a16:creationId xmlns:a16="http://schemas.microsoft.com/office/drawing/2014/main" id="{0230E225-CDAF-EBBB-578E-5459D7929A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8" t="19553" r="96983" b="27030"/>
              <a:stretch/>
            </p:blipFill>
            <p:spPr>
              <a:xfrm>
                <a:off x="5688672" y="2042161"/>
                <a:ext cx="82208" cy="2442210"/>
              </a:xfrm>
              <a:prstGeom prst="rect">
                <a:avLst/>
              </a:prstGeom>
            </p:spPr>
          </p:pic>
        </p:grpSp>
        <p:sp>
          <p:nvSpPr>
            <p:cNvPr id="28" name="מלבן 27">
              <a:extLst>
                <a:ext uri="{FF2B5EF4-FFF2-40B4-BE49-F238E27FC236}">
                  <a16:creationId xmlns:a16="http://schemas.microsoft.com/office/drawing/2014/main" id="{3BF94C07-03F4-17B4-7B76-C7C60B7C838D}"/>
                </a:ext>
              </a:extLst>
            </p:cNvPr>
            <p:cNvSpPr/>
            <p:nvPr/>
          </p:nvSpPr>
          <p:spPr>
            <a:xfrm>
              <a:off x="5964248" y="4741352"/>
              <a:ext cx="196645" cy="294968"/>
            </a:xfrm>
            <a:prstGeom prst="rect">
              <a:avLst/>
            </a:prstGeom>
            <a:solidFill>
              <a:srgbClr val="E6E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77729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CF2758A5-2B3B-BAE2-7397-C76ADE5F40E3}"/>
              </a:ext>
            </a:extLst>
          </p:cNvPr>
          <p:cNvGrpSpPr/>
          <p:nvPr/>
        </p:nvGrpSpPr>
        <p:grpSpPr>
          <a:xfrm>
            <a:off x="7122738" y="1341104"/>
            <a:ext cx="814576" cy="4577211"/>
            <a:chOff x="7122738" y="1341104"/>
            <a:chExt cx="814576" cy="4577211"/>
          </a:xfrm>
        </p:grpSpPr>
        <p:grpSp>
          <p:nvGrpSpPr>
            <p:cNvPr id="8" name="קבוצה 7">
              <a:extLst>
                <a:ext uri="{FF2B5EF4-FFF2-40B4-BE49-F238E27FC236}">
                  <a16:creationId xmlns:a16="http://schemas.microsoft.com/office/drawing/2014/main" id="{B61B3946-43A4-4172-0B43-EDCDF8163E6C}"/>
                </a:ext>
              </a:extLst>
            </p:cNvPr>
            <p:cNvGrpSpPr/>
            <p:nvPr/>
          </p:nvGrpSpPr>
          <p:grpSpPr>
            <a:xfrm>
              <a:off x="7122738" y="1341104"/>
              <a:ext cx="814576" cy="4577211"/>
              <a:chOff x="7122738" y="1341104"/>
              <a:chExt cx="814576" cy="4577211"/>
            </a:xfrm>
          </p:grpSpPr>
          <p:pic>
            <p:nvPicPr>
              <p:cNvPr id="2" name="תמונה 1">
                <a:extLst>
                  <a:ext uri="{FF2B5EF4-FFF2-40B4-BE49-F238E27FC236}">
                    <a16:creationId xmlns:a16="http://schemas.microsoft.com/office/drawing/2014/main" id="{056DD238-9C1D-67CC-27BD-B5003D8A14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8" t="-114" r="84970"/>
              <a:stretch/>
            </p:blipFill>
            <p:spPr>
              <a:xfrm>
                <a:off x="7122739" y="1341104"/>
                <a:ext cx="814575" cy="4577211"/>
              </a:xfrm>
              <a:prstGeom prst="rect">
                <a:avLst/>
              </a:prstGeom>
            </p:spPr>
          </p:pic>
          <p:pic>
            <p:nvPicPr>
              <p:cNvPr id="3" name="תמונה 2">
                <a:extLst>
                  <a:ext uri="{FF2B5EF4-FFF2-40B4-BE49-F238E27FC236}">
                    <a16:creationId xmlns:a16="http://schemas.microsoft.com/office/drawing/2014/main" id="{83CE4207-32E0-ABD6-6E8C-C28ADE93A8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8" t="47068" r="91668" b="37856"/>
              <a:stretch/>
            </p:blipFill>
            <p:spPr>
              <a:xfrm>
                <a:off x="7122739" y="2819403"/>
                <a:ext cx="406237" cy="689261"/>
              </a:xfrm>
              <a:prstGeom prst="rect">
                <a:avLst/>
              </a:prstGeom>
            </p:spPr>
          </p:pic>
          <p:pic>
            <p:nvPicPr>
              <p:cNvPr id="7" name="תמונה 6">
                <a:extLst>
                  <a:ext uri="{FF2B5EF4-FFF2-40B4-BE49-F238E27FC236}">
                    <a16:creationId xmlns:a16="http://schemas.microsoft.com/office/drawing/2014/main" id="{BD05D6FB-0404-0612-C1C8-DAC5EA54AB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19" t="49584" r="93581" b="37856"/>
              <a:stretch/>
            </p:blipFill>
            <p:spPr>
              <a:xfrm>
                <a:off x="7198994" y="2257425"/>
                <a:ext cx="213361" cy="574227"/>
              </a:xfrm>
              <a:prstGeom prst="roundRect">
                <a:avLst>
                  <a:gd name="adj" fmla="val 35417"/>
                </a:avLst>
              </a:prstGeom>
            </p:spPr>
          </p:pic>
          <p:pic>
            <p:nvPicPr>
              <p:cNvPr id="4" name="תמונה 3">
                <a:extLst>
                  <a:ext uri="{FF2B5EF4-FFF2-40B4-BE49-F238E27FC236}">
                    <a16:creationId xmlns:a16="http://schemas.microsoft.com/office/drawing/2014/main" id="{E97C2505-5722-BBCC-17EE-CE03DA98A2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8" t="47068" r="91668" b="37856"/>
              <a:stretch/>
            </p:blipFill>
            <p:spPr>
              <a:xfrm>
                <a:off x="7122738" y="2310242"/>
                <a:ext cx="406237" cy="689261"/>
              </a:xfrm>
              <a:prstGeom prst="rect">
                <a:avLst/>
              </a:prstGeom>
            </p:spPr>
          </p:pic>
        </p:grpSp>
        <p:grpSp>
          <p:nvGrpSpPr>
            <p:cNvPr id="12" name="קבוצה 11">
              <a:extLst>
                <a:ext uri="{FF2B5EF4-FFF2-40B4-BE49-F238E27FC236}">
                  <a16:creationId xmlns:a16="http://schemas.microsoft.com/office/drawing/2014/main" id="{CD582031-9BB9-C342-78BE-6FF59C125262}"/>
                </a:ext>
              </a:extLst>
            </p:cNvPr>
            <p:cNvGrpSpPr/>
            <p:nvPr/>
          </p:nvGrpSpPr>
          <p:grpSpPr>
            <a:xfrm>
              <a:off x="7235984" y="1633719"/>
              <a:ext cx="530222" cy="3590561"/>
              <a:chOff x="7235984" y="1633719"/>
              <a:chExt cx="530222" cy="3590561"/>
            </a:xfrm>
          </p:grpSpPr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A66C41AA-2ACC-34B7-6824-AA51121A19D3}"/>
                  </a:ext>
                </a:extLst>
              </p:cNvPr>
              <p:cNvSpPr/>
              <p:nvPr/>
            </p:nvSpPr>
            <p:spPr>
              <a:xfrm>
                <a:off x="7417128" y="4929312"/>
                <a:ext cx="196645" cy="294968"/>
              </a:xfrm>
              <a:prstGeom prst="rect">
                <a:avLst/>
              </a:prstGeom>
              <a:solidFill>
                <a:srgbClr val="E6E0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מלבן 9">
                <a:extLst>
                  <a:ext uri="{FF2B5EF4-FFF2-40B4-BE49-F238E27FC236}">
                    <a16:creationId xmlns:a16="http://schemas.microsoft.com/office/drawing/2014/main" id="{92A37859-E469-E46A-3C73-C1D3339C53BB}"/>
                  </a:ext>
                </a:extLst>
              </p:cNvPr>
              <p:cNvSpPr/>
              <p:nvPr/>
            </p:nvSpPr>
            <p:spPr>
              <a:xfrm>
                <a:off x="7235984" y="1633719"/>
                <a:ext cx="452283" cy="294968"/>
              </a:xfrm>
              <a:prstGeom prst="rect">
                <a:avLst/>
              </a:prstGeom>
              <a:solidFill>
                <a:srgbClr val="DFD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3BCDB006-BA05-964B-C6E8-6498674E0AB0}"/>
                  </a:ext>
                </a:extLst>
              </p:cNvPr>
              <p:cNvSpPr/>
              <p:nvPr/>
            </p:nvSpPr>
            <p:spPr>
              <a:xfrm>
                <a:off x="7313923" y="2006756"/>
                <a:ext cx="452283" cy="124313"/>
              </a:xfrm>
              <a:prstGeom prst="rect">
                <a:avLst/>
              </a:prstGeom>
              <a:solidFill>
                <a:srgbClr val="DDE0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592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1043C734-084E-EA70-4282-9F2308F1E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7069" y="579120"/>
            <a:ext cx="10005882" cy="5400000"/>
          </a:xfrm>
          <a:prstGeom prst="rect">
            <a:avLst/>
          </a:prstGeom>
        </p:spPr>
      </p:pic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937674A1-5C85-93D3-76C1-6E6FF2FFF067}"/>
              </a:ext>
            </a:extLst>
          </p:cNvPr>
          <p:cNvGrpSpPr/>
          <p:nvPr/>
        </p:nvGrpSpPr>
        <p:grpSpPr>
          <a:xfrm>
            <a:off x="606858" y="579120"/>
            <a:ext cx="751496" cy="5400000"/>
            <a:chOff x="5688672" y="1143901"/>
            <a:chExt cx="751496" cy="4577586"/>
          </a:xfrm>
        </p:grpSpPr>
        <p:grpSp>
          <p:nvGrpSpPr>
            <p:cNvPr id="7" name="קבוצה 6">
              <a:extLst>
                <a:ext uri="{FF2B5EF4-FFF2-40B4-BE49-F238E27FC236}">
                  <a16:creationId xmlns:a16="http://schemas.microsoft.com/office/drawing/2014/main" id="{2BB5C30B-63C1-2F43-7870-207576296BBD}"/>
                </a:ext>
              </a:extLst>
            </p:cNvPr>
            <p:cNvGrpSpPr/>
            <p:nvPr/>
          </p:nvGrpSpPr>
          <p:grpSpPr>
            <a:xfrm>
              <a:off x="5688672" y="1143901"/>
              <a:ext cx="751496" cy="4577586"/>
              <a:chOff x="5688672" y="1143901"/>
              <a:chExt cx="751496" cy="4577586"/>
            </a:xfrm>
          </p:grpSpPr>
          <p:pic>
            <p:nvPicPr>
              <p:cNvPr id="9" name="תמונה 8">
                <a:extLst>
                  <a:ext uri="{FF2B5EF4-FFF2-40B4-BE49-F238E27FC236}">
                    <a16:creationId xmlns:a16="http://schemas.microsoft.com/office/drawing/2014/main" id="{646A69D3-072E-B777-6DF0-A769970315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8" b="38"/>
              <a:stretch/>
            </p:blipFill>
            <p:spPr>
              <a:xfrm>
                <a:off x="5688672" y="1143901"/>
                <a:ext cx="751496" cy="4577586"/>
              </a:xfrm>
              <a:prstGeom prst="rect">
                <a:avLst/>
              </a:prstGeom>
            </p:spPr>
          </p:pic>
          <p:pic>
            <p:nvPicPr>
              <p:cNvPr id="10" name="תמונה 9">
                <a:extLst>
                  <a:ext uri="{FF2B5EF4-FFF2-40B4-BE49-F238E27FC236}">
                    <a16:creationId xmlns:a16="http://schemas.microsoft.com/office/drawing/2014/main" id="{49F21BD6-A68F-98A7-B462-241AB57B8C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87" t="18637" r="86072"/>
              <a:stretch/>
            </p:blipFill>
            <p:spPr>
              <a:xfrm>
                <a:off x="5976620" y="2001520"/>
                <a:ext cx="459740" cy="3719967"/>
              </a:xfrm>
              <a:prstGeom prst="rect">
                <a:avLst/>
              </a:prstGeom>
            </p:spPr>
          </p:pic>
          <p:pic>
            <p:nvPicPr>
              <p:cNvPr id="11" name="תמונה 10">
                <a:extLst>
                  <a:ext uri="{FF2B5EF4-FFF2-40B4-BE49-F238E27FC236}">
                    <a16:creationId xmlns:a16="http://schemas.microsoft.com/office/drawing/2014/main" id="{063ACF3B-244F-C462-7E92-9C1E7C8D7B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8" t="19553" r="96983" b="27030"/>
              <a:stretch/>
            </p:blipFill>
            <p:spPr>
              <a:xfrm>
                <a:off x="5688672" y="2042161"/>
                <a:ext cx="82208" cy="2442210"/>
              </a:xfrm>
              <a:prstGeom prst="rect">
                <a:avLst/>
              </a:prstGeom>
            </p:spPr>
          </p:pic>
        </p:grp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8D349CA3-B365-2266-6F82-91B693DC01B4}"/>
                </a:ext>
              </a:extLst>
            </p:cNvPr>
            <p:cNvSpPr/>
            <p:nvPr/>
          </p:nvSpPr>
          <p:spPr>
            <a:xfrm>
              <a:off x="5964248" y="4741352"/>
              <a:ext cx="196645" cy="294968"/>
            </a:xfrm>
            <a:prstGeom prst="rect">
              <a:avLst/>
            </a:prstGeom>
            <a:solidFill>
              <a:srgbClr val="E6E0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42623263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17787</TotalTime>
  <Words>9</Words>
  <Application>Microsoft Office PowerPoint</Application>
  <PresentationFormat>מסך רחב</PresentationFormat>
  <Paragraphs>3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This User</dc:creator>
  <cp:lastModifiedBy>This User</cp:lastModifiedBy>
  <cp:revision>3</cp:revision>
  <dcterms:created xsi:type="dcterms:W3CDTF">2024-04-03T17:58:29Z</dcterms:created>
  <dcterms:modified xsi:type="dcterms:W3CDTF">2024-04-18T00:26:19Z</dcterms:modified>
</cp:coreProperties>
</file>