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51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-29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5E6CDC-F96A-74BC-17F7-6576141B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599FFF3-1E25-61F6-7799-EC65C853C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90084E-D540-6FF0-19BD-F66C24DD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D69A0E-96EC-6AB3-86F1-A196B371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A0EEA8-1255-CB36-B057-C4EE1740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4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5B272A-B216-B9C1-9D97-8EDD1E76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31C70E3-D586-7867-81DC-F81D8AC67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7511A6-0CF9-D6A2-E512-D7DC9A8D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EECAF4-961D-C939-54E2-3189AA02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04CAAE-9BE8-4639-8F43-AA0E1C99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70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826FC54-81FC-6AF8-D0E6-AC988DE02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BDA34E-B544-1F4B-45CE-942CCA1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A5394E-CBD4-60D6-C5C5-38FAEE51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E3F598-7BAD-19DF-144D-DD74B034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22CC59-392F-45BF-4910-9C8CC071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460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B2855D-2A86-9D95-044C-41CA08A5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38DA51-EFF5-6795-28D8-A17A2682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87D675-EABF-0BD1-2D24-9D312392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5EA074-FF86-7D42-AFFA-C6EC7A51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2C1BF4-03EE-989B-6EE6-91AFB548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38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5F979F-93B8-026F-BAB4-8A5A263C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A3FD27-1B6B-B655-43ED-B06B488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698C12-1191-668F-6501-E3EF9ABB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10ABC7-C662-302C-AA07-D96BE2A1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7223E4-4AE9-EDE1-3928-C2362361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97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E93F92-BB37-D4AF-8B77-66A5F2B5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F57ACA-364F-912A-78FB-ABCCFB4E3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F490310-44F9-C0BE-E857-109BCA9F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AC8AF2-46B5-2E2A-B9A4-6FB8B822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C297D68-5958-3DAD-B17F-011AB1F6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19DAD13-E92D-662F-5455-CA69DFB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99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292FCC-4520-DF8D-36D2-1976EC10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E06DF7-3A47-140F-BFDF-06A76D4FB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C833366-4F0A-FE91-02B2-0DEF73FC4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BA600BB-3DDF-954D-4784-FC94F52A1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71CBDD9-BCDD-94C6-7BB3-9E6B149FB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48A308-1294-1142-660A-21DFF09D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193D439-42D9-B14C-7249-3083B2D2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AADCD85-8B1A-C757-4017-35AECF37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19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3C43E-1882-C681-876E-7145BFDE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E868130-B903-C9D9-1B4C-E7A77B97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5945CB-A58C-69DB-2086-428E0861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95F948E-DF95-0543-AEDD-B3FC3DBB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073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F1613B2-E0CB-9968-E071-800FEB0B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A870468-DDF3-7691-978C-48B962E9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21BC235-6A21-21F0-49B2-CA7B9ABC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52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9505DA-8060-04AC-7645-64FF0FA9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015400-C571-405B-2C05-E585E3BE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CCA833A-DE0F-2C12-CFCF-38BD0FCC7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3A00E36-B52D-51A7-A2C7-D3865C97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7BC303-65DA-4DF7-2CCD-66B7455F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D6B887-C34A-FA21-3071-0009805D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67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F2B1E1-7A78-A93D-A1F1-917F54DC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3446054-8F43-5B2B-AD72-47E07B2E9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F896B37-9F95-30B7-F24A-77E104C6A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6A16377-2C1B-5595-A175-73D3D7FA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E166E43-90C2-4CC2-535B-5325008E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AA18F5-0560-8858-E7AF-C4D24A95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81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2D9304D-03FE-BECB-A43E-BCB18BBA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2D2D785-D69F-0074-B168-646682BE4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AC431C-2568-C5BF-1B67-1ED89A3D7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217F-4D4D-45C7-A871-A0384CFF03B2}" type="datetimeFigureOut">
              <a:rPr lang="he-IL" smtClean="0"/>
              <a:t>כ"ז/אייר/תשפ"ד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D59948-83B1-4FF2-5CB8-98126083F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A0B8A4-038B-2BA8-9D95-09015130D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4F455-6885-4F05-8647-E2721C812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51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3A0A626-E44E-F967-CB95-82282F903259}"/>
              </a:ext>
            </a:extLst>
          </p:cNvPr>
          <p:cNvSpPr txBox="1"/>
          <p:nvPr/>
        </p:nvSpPr>
        <p:spPr>
          <a:xfrm>
            <a:off x="259977" y="-341263"/>
            <a:ext cx="3810000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3900" dirty="0"/>
              <a:t>🚫</a:t>
            </a:r>
            <a:endParaRPr lang="he-IL" sz="239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02DBA38-5233-52A4-05E2-F34707F63B95}"/>
              </a:ext>
            </a:extLst>
          </p:cNvPr>
          <p:cNvSpPr txBox="1"/>
          <p:nvPr/>
        </p:nvSpPr>
        <p:spPr>
          <a:xfrm>
            <a:off x="0" y="2968049"/>
            <a:ext cx="3810000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3900" dirty="0"/>
              <a:t>⛔</a:t>
            </a:r>
            <a:endParaRPr lang="he-IL" sz="239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0CB1D90-9EA2-CCDF-B922-B9FF06762971}"/>
              </a:ext>
            </a:extLst>
          </p:cNvPr>
          <p:cNvSpPr txBox="1"/>
          <p:nvPr/>
        </p:nvSpPr>
        <p:spPr>
          <a:xfrm>
            <a:off x="5668165" y="1082917"/>
            <a:ext cx="3810000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3900" dirty="0"/>
              <a:t>📩</a:t>
            </a:r>
          </a:p>
        </p:txBody>
      </p:sp>
    </p:spTree>
    <p:extLst>
      <p:ext uri="{BB962C8B-B14F-4D97-AF65-F5344CB8AC3E}">
        <p14:creationId xmlns:p14="http://schemas.microsoft.com/office/powerpoint/2010/main" val="125595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571FD8C-C8E1-24E6-3AF6-86C3453155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63" y="1880047"/>
            <a:ext cx="3120074" cy="309790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0450675-7A46-6FE7-8510-23C0FBBB7D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3EEF8"/>
              </a:clrFrom>
              <a:clrTo>
                <a:srgbClr val="F3EEF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364" b="45117" l="42417" r="588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363" t="19520" r="39101" b="52039"/>
          <a:stretch/>
        </p:blipFill>
        <p:spPr>
          <a:xfrm>
            <a:off x="8641975" y="1548352"/>
            <a:ext cx="1604683" cy="18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00039 0.0342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לב 2">
            <a:extLst>
              <a:ext uri="{FF2B5EF4-FFF2-40B4-BE49-F238E27FC236}">
                <a16:creationId xmlns:a16="http://schemas.microsoft.com/office/drawing/2014/main" id="{EA0D7E46-C5C6-16B5-7A43-78B1BFAD465A}"/>
              </a:ext>
            </a:extLst>
          </p:cNvPr>
          <p:cNvSpPr/>
          <p:nvPr/>
        </p:nvSpPr>
        <p:spPr>
          <a:xfrm>
            <a:off x="7467600" y="1837765"/>
            <a:ext cx="815788" cy="720000"/>
          </a:xfrm>
          <a:prstGeom prst="heart">
            <a:avLst/>
          </a:prstGeom>
          <a:solidFill>
            <a:srgbClr val="D51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A2EDBB6-5621-0A81-DFE0-B6AFD89BA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03" y="780233"/>
            <a:ext cx="750924" cy="4580357"/>
          </a:xfrm>
          <a:prstGeom prst="rect">
            <a:avLst/>
          </a:prstGeom>
        </p:spPr>
      </p:pic>
      <p:sp>
        <p:nvSpPr>
          <p:cNvPr id="5" name="לב 4">
            <a:extLst>
              <a:ext uri="{FF2B5EF4-FFF2-40B4-BE49-F238E27FC236}">
                <a16:creationId xmlns:a16="http://schemas.microsoft.com/office/drawing/2014/main" id="{C49B33F0-5EEE-9D0F-2771-66951BD712C5}"/>
              </a:ext>
            </a:extLst>
          </p:cNvPr>
          <p:cNvSpPr/>
          <p:nvPr/>
        </p:nvSpPr>
        <p:spPr>
          <a:xfrm>
            <a:off x="8453718" y="1837765"/>
            <a:ext cx="815788" cy="720000"/>
          </a:xfrm>
          <a:prstGeom prst="heart">
            <a:avLst/>
          </a:prstGeom>
          <a:noFill/>
          <a:ln w="101600">
            <a:solidFill>
              <a:srgbClr val="D51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973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B1FA5BA-73AE-E959-1BAF-C9508B05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5" y="631490"/>
            <a:ext cx="1511810" cy="1175420"/>
          </a:xfrm>
          <a:prstGeom prst="rect">
            <a:avLst/>
          </a:prstGeom>
        </p:spPr>
      </p:pic>
      <p:grpSp>
        <p:nvGrpSpPr>
          <p:cNvPr id="184" name="קבוצה 183">
            <a:extLst>
              <a:ext uri="{FF2B5EF4-FFF2-40B4-BE49-F238E27FC236}">
                <a16:creationId xmlns:a16="http://schemas.microsoft.com/office/drawing/2014/main" id="{7C0FBADF-E374-6EF8-06DC-EB53DE9E98C9}"/>
              </a:ext>
            </a:extLst>
          </p:cNvPr>
          <p:cNvGrpSpPr/>
          <p:nvPr/>
        </p:nvGrpSpPr>
        <p:grpSpPr>
          <a:xfrm>
            <a:off x="770348" y="669720"/>
            <a:ext cx="1354901" cy="1098960"/>
            <a:chOff x="770348" y="669720"/>
            <a:chExt cx="1354901" cy="1098960"/>
          </a:xfrm>
        </p:grpSpPr>
        <p:grpSp>
          <p:nvGrpSpPr>
            <p:cNvPr id="56" name="קבוצה 55">
              <a:extLst>
                <a:ext uri="{FF2B5EF4-FFF2-40B4-BE49-F238E27FC236}">
                  <a16:creationId xmlns:a16="http://schemas.microsoft.com/office/drawing/2014/main" id="{8B175CF0-BBEA-5B01-C71A-312FF12CAB00}"/>
                </a:ext>
              </a:extLst>
            </p:cNvPr>
            <p:cNvGrpSpPr/>
            <p:nvPr/>
          </p:nvGrpSpPr>
          <p:grpSpPr>
            <a:xfrm>
              <a:off x="975113" y="692879"/>
              <a:ext cx="126311" cy="1052643"/>
              <a:chOff x="5063976" y="1921996"/>
              <a:chExt cx="360000" cy="3000135"/>
            </a:xfrm>
          </p:grpSpPr>
          <p:sp>
            <p:nvSpPr>
              <p:cNvPr id="11" name="כוכב: 5 פינות 10">
                <a:extLst>
                  <a:ext uri="{FF2B5EF4-FFF2-40B4-BE49-F238E27FC236}">
                    <a16:creationId xmlns:a16="http://schemas.microsoft.com/office/drawing/2014/main" id="{5B0B339D-916A-F46D-A740-C1652D1E293D}"/>
                  </a:ext>
                </a:extLst>
              </p:cNvPr>
              <p:cNvSpPr/>
              <p:nvPr/>
            </p:nvSpPr>
            <p:spPr>
              <a:xfrm>
                <a:off x="5063976" y="4562131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1" name="כוכב: 5 פינות 40">
                <a:extLst>
                  <a:ext uri="{FF2B5EF4-FFF2-40B4-BE49-F238E27FC236}">
                    <a16:creationId xmlns:a16="http://schemas.microsoft.com/office/drawing/2014/main" id="{BEA863A6-59B1-2C30-4326-171B88F6F758}"/>
                  </a:ext>
                </a:extLst>
              </p:cNvPr>
              <p:cNvSpPr/>
              <p:nvPr/>
            </p:nvSpPr>
            <p:spPr>
              <a:xfrm>
                <a:off x="5063976" y="2450023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2" name="כוכב: 5 פינות 41">
                <a:extLst>
                  <a:ext uri="{FF2B5EF4-FFF2-40B4-BE49-F238E27FC236}">
                    <a16:creationId xmlns:a16="http://schemas.microsoft.com/office/drawing/2014/main" id="{7527CED4-7F07-3B4B-2E95-ED85E8E22453}"/>
                  </a:ext>
                </a:extLst>
              </p:cNvPr>
              <p:cNvSpPr/>
              <p:nvPr/>
            </p:nvSpPr>
            <p:spPr>
              <a:xfrm>
                <a:off x="5063976" y="4034104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3" name="כוכב: 5 פינות 42">
                <a:extLst>
                  <a:ext uri="{FF2B5EF4-FFF2-40B4-BE49-F238E27FC236}">
                    <a16:creationId xmlns:a16="http://schemas.microsoft.com/office/drawing/2014/main" id="{996290BE-E299-C4B5-AD99-F42493BBAA45}"/>
                  </a:ext>
                </a:extLst>
              </p:cNvPr>
              <p:cNvSpPr/>
              <p:nvPr/>
            </p:nvSpPr>
            <p:spPr>
              <a:xfrm>
                <a:off x="5063976" y="2978050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4" name="כוכב: 5 פינות 43">
                <a:extLst>
                  <a:ext uri="{FF2B5EF4-FFF2-40B4-BE49-F238E27FC236}">
                    <a16:creationId xmlns:a16="http://schemas.microsoft.com/office/drawing/2014/main" id="{A801A92F-A043-6430-7B0C-2006ECAB4DA0}"/>
                  </a:ext>
                </a:extLst>
              </p:cNvPr>
              <p:cNvSpPr/>
              <p:nvPr/>
            </p:nvSpPr>
            <p:spPr>
              <a:xfrm>
                <a:off x="5063976" y="350607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5" name="כוכב: 5 פינות 44">
                <a:extLst>
                  <a:ext uri="{FF2B5EF4-FFF2-40B4-BE49-F238E27FC236}">
                    <a16:creationId xmlns:a16="http://schemas.microsoft.com/office/drawing/2014/main" id="{49A7F631-011F-4928-3EAE-AADC09EBF165}"/>
                  </a:ext>
                </a:extLst>
              </p:cNvPr>
              <p:cNvSpPr/>
              <p:nvPr/>
            </p:nvSpPr>
            <p:spPr>
              <a:xfrm>
                <a:off x="5063976" y="1921996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grpSp>
          <p:nvGrpSpPr>
            <p:cNvPr id="55" name="קבוצה 54">
              <a:extLst>
                <a:ext uri="{FF2B5EF4-FFF2-40B4-BE49-F238E27FC236}">
                  <a16:creationId xmlns:a16="http://schemas.microsoft.com/office/drawing/2014/main" id="{DEB324A4-CB63-1F1B-02B2-2B5FED4EF55B}"/>
                </a:ext>
              </a:extLst>
            </p:cNvPr>
            <p:cNvGrpSpPr/>
            <p:nvPr/>
          </p:nvGrpSpPr>
          <p:grpSpPr>
            <a:xfrm>
              <a:off x="770348" y="669720"/>
              <a:ext cx="126311" cy="1098960"/>
              <a:chOff x="4332308" y="1855993"/>
              <a:chExt cx="360000" cy="3132144"/>
            </a:xfrm>
          </p:grpSpPr>
          <p:sp>
            <p:nvSpPr>
              <p:cNvPr id="15" name="כוכב: 5 פינות 14">
                <a:extLst>
                  <a:ext uri="{FF2B5EF4-FFF2-40B4-BE49-F238E27FC236}">
                    <a16:creationId xmlns:a16="http://schemas.microsoft.com/office/drawing/2014/main" id="{17CC37E6-CB94-953F-0DDA-FEBA82B10178}"/>
                  </a:ext>
                </a:extLst>
              </p:cNvPr>
              <p:cNvSpPr/>
              <p:nvPr/>
            </p:nvSpPr>
            <p:spPr>
              <a:xfrm>
                <a:off x="4332308" y="462813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6" name="כוכב: 5 פינות 45">
                <a:extLst>
                  <a:ext uri="{FF2B5EF4-FFF2-40B4-BE49-F238E27FC236}">
                    <a16:creationId xmlns:a16="http://schemas.microsoft.com/office/drawing/2014/main" id="{A4B80F6F-26C5-A2B8-1E03-40C9F141A786}"/>
                  </a:ext>
                </a:extLst>
              </p:cNvPr>
              <p:cNvSpPr/>
              <p:nvPr/>
            </p:nvSpPr>
            <p:spPr>
              <a:xfrm>
                <a:off x="4332308" y="2780041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7" name="כוכב: 5 פינות 46">
                <a:extLst>
                  <a:ext uri="{FF2B5EF4-FFF2-40B4-BE49-F238E27FC236}">
                    <a16:creationId xmlns:a16="http://schemas.microsoft.com/office/drawing/2014/main" id="{2DB311E1-A0B3-6B32-9112-A73C7EA9D851}"/>
                  </a:ext>
                </a:extLst>
              </p:cNvPr>
              <p:cNvSpPr/>
              <p:nvPr/>
            </p:nvSpPr>
            <p:spPr>
              <a:xfrm>
                <a:off x="4332308" y="4166113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8" name="כוכב: 5 פינות 47">
                <a:extLst>
                  <a:ext uri="{FF2B5EF4-FFF2-40B4-BE49-F238E27FC236}">
                    <a16:creationId xmlns:a16="http://schemas.microsoft.com/office/drawing/2014/main" id="{49537565-5F04-4ADD-201A-180D7C8F1790}"/>
                  </a:ext>
                </a:extLst>
              </p:cNvPr>
              <p:cNvSpPr/>
              <p:nvPr/>
            </p:nvSpPr>
            <p:spPr>
              <a:xfrm>
                <a:off x="4332308" y="3242065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49" name="כוכב: 5 פינות 48">
                <a:extLst>
                  <a:ext uri="{FF2B5EF4-FFF2-40B4-BE49-F238E27FC236}">
                    <a16:creationId xmlns:a16="http://schemas.microsoft.com/office/drawing/2014/main" id="{E37AD744-3ECA-DF01-E9DB-6D9AE0A3E755}"/>
                  </a:ext>
                </a:extLst>
              </p:cNvPr>
              <p:cNvSpPr/>
              <p:nvPr/>
            </p:nvSpPr>
            <p:spPr>
              <a:xfrm>
                <a:off x="4332308" y="3704089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50" name="כוכב: 5 פינות 49">
                <a:extLst>
                  <a:ext uri="{FF2B5EF4-FFF2-40B4-BE49-F238E27FC236}">
                    <a16:creationId xmlns:a16="http://schemas.microsoft.com/office/drawing/2014/main" id="{6CABDEF0-FCF4-0447-0674-33501A8F1194}"/>
                  </a:ext>
                </a:extLst>
              </p:cNvPr>
              <p:cNvSpPr/>
              <p:nvPr/>
            </p:nvSpPr>
            <p:spPr>
              <a:xfrm>
                <a:off x="4332308" y="231801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51" name="כוכב: 5 פינות 50">
                <a:extLst>
                  <a:ext uri="{FF2B5EF4-FFF2-40B4-BE49-F238E27FC236}">
                    <a16:creationId xmlns:a16="http://schemas.microsoft.com/office/drawing/2014/main" id="{5C38AB23-6AEC-3289-10C9-08518139E6FD}"/>
                  </a:ext>
                </a:extLst>
              </p:cNvPr>
              <p:cNvSpPr/>
              <p:nvPr/>
            </p:nvSpPr>
            <p:spPr>
              <a:xfrm>
                <a:off x="4332308" y="1855993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grpSp>
          <p:nvGrpSpPr>
            <p:cNvPr id="64" name="קבוצה 63">
              <a:extLst>
                <a:ext uri="{FF2B5EF4-FFF2-40B4-BE49-F238E27FC236}">
                  <a16:creationId xmlns:a16="http://schemas.microsoft.com/office/drawing/2014/main" id="{920E6235-7CC7-41A2-E471-608347BABBD5}"/>
                </a:ext>
              </a:extLst>
            </p:cNvPr>
            <p:cNvGrpSpPr/>
            <p:nvPr/>
          </p:nvGrpSpPr>
          <p:grpSpPr>
            <a:xfrm>
              <a:off x="1384643" y="692879"/>
              <a:ext cx="126311" cy="1052643"/>
              <a:chOff x="5063976" y="1921996"/>
              <a:chExt cx="360000" cy="3000135"/>
            </a:xfrm>
          </p:grpSpPr>
          <p:sp>
            <p:nvSpPr>
              <p:cNvPr id="65" name="כוכב: 5 פינות 64">
                <a:extLst>
                  <a:ext uri="{FF2B5EF4-FFF2-40B4-BE49-F238E27FC236}">
                    <a16:creationId xmlns:a16="http://schemas.microsoft.com/office/drawing/2014/main" id="{A2E23CFA-5709-9FC0-42D5-0A8D084B8931}"/>
                  </a:ext>
                </a:extLst>
              </p:cNvPr>
              <p:cNvSpPr/>
              <p:nvPr/>
            </p:nvSpPr>
            <p:spPr>
              <a:xfrm>
                <a:off x="5063976" y="4562131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66" name="כוכב: 5 פינות 65">
                <a:extLst>
                  <a:ext uri="{FF2B5EF4-FFF2-40B4-BE49-F238E27FC236}">
                    <a16:creationId xmlns:a16="http://schemas.microsoft.com/office/drawing/2014/main" id="{E11A5B31-9F1A-89C0-BB5B-979D92003F6A}"/>
                  </a:ext>
                </a:extLst>
              </p:cNvPr>
              <p:cNvSpPr/>
              <p:nvPr/>
            </p:nvSpPr>
            <p:spPr>
              <a:xfrm>
                <a:off x="5063976" y="2450023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67" name="כוכב: 5 פינות 66">
                <a:extLst>
                  <a:ext uri="{FF2B5EF4-FFF2-40B4-BE49-F238E27FC236}">
                    <a16:creationId xmlns:a16="http://schemas.microsoft.com/office/drawing/2014/main" id="{BCC151CD-F7D5-0D57-7B2E-C9C0D90D4FF2}"/>
                  </a:ext>
                </a:extLst>
              </p:cNvPr>
              <p:cNvSpPr/>
              <p:nvPr/>
            </p:nvSpPr>
            <p:spPr>
              <a:xfrm>
                <a:off x="5063976" y="4034104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68" name="כוכב: 5 פינות 67">
                <a:extLst>
                  <a:ext uri="{FF2B5EF4-FFF2-40B4-BE49-F238E27FC236}">
                    <a16:creationId xmlns:a16="http://schemas.microsoft.com/office/drawing/2014/main" id="{8D3F3E6E-ED34-C46A-1684-1016940656A6}"/>
                  </a:ext>
                </a:extLst>
              </p:cNvPr>
              <p:cNvSpPr/>
              <p:nvPr/>
            </p:nvSpPr>
            <p:spPr>
              <a:xfrm>
                <a:off x="5063976" y="2978050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69" name="כוכב: 5 פינות 68">
                <a:extLst>
                  <a:ext uri="{FF2B5EF4-FFF2-40B4-BE49-F238E27FC236}">
                    <a16:creationId xmlns:a16="http://schemas.microsoft.com/office/drawing/2014/main" id="{7F9DE19E-7E57-31C2-0E84-3C59FB842069}"/>
                  </a:ext>
                </a:extLst>
              </p:cNvPr>
              <p:cNvSpPr/>
              <p:nvPr/>
            </p:nvSpPr>
            <p:spPr>
              <a:xfrm>
                <a:off x="5063976" y="350607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70" name="כוכב: 5 פינות 69">
                <a:extLst>
                  <a:ext uri="{FF2B5EF4-FFF2-40B4-BE49-F238E27FC236}">
                    <a16:creationId xmlns:a16="http://schemas.microsoft.com/office/drawing/2014/main" id="{CED697B6-9DDF-CA5B-3857-E9EFE506C227}"/>
                  </a:ext>
                </a:extLst>
              </p:cNvPr>
              <p:cNvSpPr/>
              <p:nvPr/>
            </p:nvSpPr>
            <p:spPr>
              <a:xfrm>
                <a:off x="5063976" y="1921996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grpSp>
          <p:nvGrpSpPr>
            <p:cNvPr id="71" name="קבוצה 70">
              <a:extLst>
                <a:ext uri="{FF2B5EF4-FFF2-40B4-BE49-F238E27FC236}">
                  <a16:creationId xmlns:a16="http://schemas.microsoft.com/office/drawing/2014/main" id="{E53D3427-DE2F-2C5F-6CAC-F9D211E382ED}"/>
                </a:ext>
              </a:extLst>
            </p:cNvPr>
            <p:cNvGrpSpPr/>
            <p:nvPr/>
          </p:nvGrpSpPr>
          <p:grpSpPr>
            <a:xfrm>
              <a:off x="1179878" y="669720"/>
              <a:ext cx="126311" cy="1098960"/>
              <a:chOff x="4332308" y="1855993"/>
              <a:chExt cx="360000" cy="3132144"/>
            </a:xfrm>
          </p:grpSpPr>
          <p:sp>
            <p:nvSpPr>
              <p:cNvPr id="72" name="כוכב: 5 פינות 71">
                <a:extLst>
                  <a:ext uri="{FF2B5EF4-FFF2-40B4-BE49-F238E27FC236}">
                    <a16:creationId xmlns:a16="http://schemas.microsoft.com/office/drawing/2014/main" id="{49571827-F328-1DF2-95BB-3E00CDABF91B}"/>
                  </a:ext>
                </a:extLst>
              </p:cNvPr>
              <p:cNvSpPr/>
              <p:nvPr/>
            </p:nvSpPr>
            <p:spPr>
              <a:xfrm>
                <a:off x="4332308" y="462813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73" name="כוכב: 5 פינות 72">
                <a:extLst>
                  <a:ext uri="{FF2B5EF4-FFF2-40B4-BE49-F238E27FC236}">
                    <a16:creationId xmlns:a16="http://schemas.microsoft.com/office/drawing/2014/main" id="{6E683D07-73E4-E6A0-F8A4-3A95846C5EB1}"/>
                  </a:ext>
                </a:extLst>
              </p:cNvPr>
              <p:cNvSpPr/>
              <p:nvPr/>
            </p:nvSpPr>
            <p:spPr>
              <a:xfrm>
                <a:off x="4332308" y="2780041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74" name="כוכב: 5 פינות 73">
                <a:extLst>
                  <a:ext uri="{FF2B5EF4-FFF2-40B4-BE49-F238E27FC236}">
                    <a16:creationId xmlns:a16="http://schemas.microsoft.com/office/drawing/2014/main" id="{05051A24-527B-65A6-6E5D-E43771A19C4B}"/>
                  </a:ext>
                </a:extLst>
              </p:cNvPr>
              <p:cNvSpPr/>
              <p:nvPr/>
            </p:nvSpPr>
            <p:spPr>
              <a:xfrm>
                <a:off x="4332308" y="4166113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75" name="כוכב: 5 פינות 74">
                <a:extLst>
                  <a:ext uri="{FF2B5EF4-FFF2-40B4-BE49-F238E27FC236}">
                    <a16:creationId xmlns:a16="http://schemas.microsoft.com/office/drawing/2014/main" id="{C7F3F67A-5696-59B5-F006-8E7617B9FB2F}"/>
                  </a:ext>
                </a:extLst>
              </p:cNvPr>
              <p:cNvSpPr/>
              <p:nvPr/>
            </p:nvSpPr>
            <p:spPr>
              <a:xfrm>
                <a:off x="4332308" y="3242065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76" name="כוכב: 5 פינות 75">
                <a:extLst>
                  <a:ext uri="{FF2B5EF4-FFF2-40B4-BE49-F238E27FC236}">
                    <a16:creationId xmlns:a16="http://schemas.microsoft.com/office/drawing/2014/main" id="{563F44EE-72AA-7600-9DF6-ED7041945D14}"/>
                  </a:ext>
                </a:extLst>
              </p:cNvPr>
              <p:cNvSpPr/>
              <p:nvPr/>
            </p:nvSpPr>
            <p:spPr>
              <a:xfrm>
                <a:off x="4332308" y="3704089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77" name="כוכב: 5 פינות 76">
                <a:extLst>
                  <a:ext uri="{FF2B5EF4-FFF2-40B4-BE49-F238E27FC236}">
                    <a16:creationId xmlns:a16="http://schemas.microsoft.com/office/drawing/2014/main" id="{CE9FC260-1238-CC83-B4A7-817AD96FD3CD}"/>
                  </a:ext>
                </a:extLst>
              </p:cNvPr>
              <p:cNvSpPr/>
              <p:nvPr/>
            </p:nvSpPr>
            <p:spPr>
              <a:xfrm>
                <a:off x="4332308" y="231801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78" name="כוכב: 5 פינות 77">
                <a:extLst>
                  <a:ext uri="{FF2B5EF4-FFF2-40B4-BE49-F238E27FC236}">
                    <a16:creationId xmlns:a16="http://schemas.microsoft.com/office/drawing/2014/main" id="{C59F5E6B-066B-D4C9-6E5E-0EA26A86966C}"/>
                  </a:ext>
                </a:extLst>
              </p:cNvPr>
              <p:cNvSpPr/>
              <p:nvPr/>
            </p:nvSpPr>
            <p:spPr>
              <a:xfrm>
                <a:off x="4332308" y="1855993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grpSp>
          <p:nvGrpSpPr>
            <p:cNvPr id="143" name="קבוצה 142">
              <a:extLst>
                <a:ext uri="{FF2B5EF4-FFF2-40B4-BE49-F238E27FC236}">
                  <a16:creationId xmlns:a16="http://schemas.microsoft.com/office/drawing/2014/main" id="{1F1B3EA3-539E-F0AC-F37F-2D16CC9F7109}"/>
                </a:ext>
              </a:extLst>
            </p:cNvPr>
            <p:cNvGrpSpPr/>
            <p:nvPr/>
          </p:nvGrpSpPr>
          <p:grpSpPr>
            <a:xfrm>
              <a:off x="1794173" y="692879"/>
              <a:ext cx="126311" cy="1052643"/>
              <a:chOff x="5063976" y="1921996"/>
              <a:chExt cx="360000" cy="3000135"/>
            </a:xfrm>
          </p:grpSpPr>
          <p:sp>
            <p:nvSpPr>
              <p:cNvPr id="144" name="כוכב: 5 פינות 143">
                <a:extLst>
                  <a:ext uri="{FF2B5EF4-FFF2-40B4-BE49-F238E27FC236}">
                    <a16:creationId xmlns:a16="http://schemas.microsoft.com/office/drawing/2014/main" id="{2B7EDAAF-900E-C541-A918-548AD1DEB5A8}"/>
                  </a:ext>
                </a:extLst>
              </p:cNvPr>
              <p:cNvSpPr/>
              <p:nvPr/>
            </p:nvSpPr>
            <p:spPr>
              <a:xfrm>
                <a:off x="5063976" y="4562131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45" name="כוכב: 5 פינות 144">
                <a:extLst>
                  <a:ext uri="{FF2B5EF4-FFF2-40B4-BE49-F238E27FC236}">
                    <a16:creationId xmlns:a16="http://schemas.microsoft.com/office/drawing/2014/main" id="{7DCE744F-2493-D755-49D1-1F5AAFB0F8FF}"/>
                  </a:ext>
                </a:extLst>
              </p:cNvPr>
              <p:cNvSpPr/>
              <p:nvPr/>
            </p:nvSpPr>
            <p:spPr>
              <a:xfrm>
                <a:off x="5063976" y="2450023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46" name="כוכב: 5 פינות 145">
                <a:extLst>
                  <a:ext uri="{FF2B5EF4-FFF2-40B4-BE49-F238E27FC236}">
                    <a16:creationId xmlns:a16="http://schemas.microsoft.com/office/drawing/2014/main" id="{E051C0AD-126B-5050-7657-F4B1FA5D9A52}"/>
                  </a:ext>
                </a:extLst>
              </p:cNvPr>
              <p:cNvSpPr/>
              <p:nvPr/>
            </p:nvSpPr>
            <p:spPr>
              <a:xfrm>
                <a:off x="5063976" y="4034104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47" name="כוכב: 5 פינות 146">
                <a:extLst>
                  <a:ext uri="{FF2B5EF4-FFF2-40B4-BE49-F238E27FC236}">
                    <a16:creationId xmlns:a16="http://schemas.microsoft.com/office/drawing/2014/main" id="{45C2286F-7075-F389-295B-149EC92C3304}"/>
                  </a:ext>
                </a:extLst>
              </p:cNvPr>
              <p:cNvSpPr/>
              <p:nvPr/>
            </p:nvSpPr>
            <p:spPr>
              <a:xfrm>
                <a:off x="5063976" y="2978050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48" name="כוכב: 5 פינות 147">
                <a:extLst>
                  <a:ext uri="{FF2B5EF4-FFF2-40B4-BE49-F238E27FC236}">
                    <a16:creationId xmlns:a16="http://schemas.microsoft.com/office/drawing/2014/main" id="{8DEDAA4E-FDB5-AB56-3EBE-9A4DB271B13C}"/>
                  </a:ext>
                </a:extLst>
              </p:cNvPr>
              <p:cNvSpPr/>
              <p:nvPr/>
            </p:nvSpPr>
            <p:spPr>
              <a:xfrm>
                <a:off x="5063976" y="350607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49" name="כוכב: 5 פינות 148">
                <a:extLst>
                  <a:ext uri="{FF2B5EF4-FFF2-40B4-BE49-F238E27FC236}">
                    <a16:creationId xmlns:a16="http://schemas.microsoft.com/office/drawing/2014/main" id="{015566ED-FDCB-1089-86F7-CA810B391165}"/>
                  </a:ext>
                </a:extLst>
              </p:cNvPr>
              <p:cNvSpPr/>
              <p:nvPr/>
            </p:nvSpPr>
            <p:spPr>
              <a:xfrm>
                <a:off x="5063976" y="1921996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grpSp>
          <p:nvGrpSpPr>
            <p:cNvPr id="150" name="קבוצה 149">
              <a:extLst>
                <a:ext uri="{FF2B5EF4-FFF2-40B4-BE49-F238E27FC236}">
                  <a16:creationId xmlns:a16="http://schemas.microsoft.com/office/drawing/2014/main" id="{39DCA0FA-516E-A9F6-8060-13934809D6CD}"/>
                </a:ext>
              </a:extLst>
            </p:cNvPr>
            <p:cNvGrpSpPr/>
            <p:nvPr/>
          </p:nvGrpSpPr>
          <p:grpSpPr>
            <a:xfrm>
              <a:off x="1589408" y="669720"/>
              <a:ext cx="126311" cy="1098960"/>
              <a:chOff x="4332308" y="1855993"/>
              <a:chExt cx="360000" cy="3132144"/>
            </a:xfrm>
          </p:grpSpPr>
          <p:sp>
            <p:nvSpPr>
              <p:cNvPr id="151" name="כוכב: 5 פינות 150">
                <a:extLst>
                  <a:ext uri="{FF2B5EF4-FFF2-40B4-BE49-F238E27FC236}">
                    <a16:creationId xmlns:a16="http://schemas.microsoft.com/office/drawing/2014/main" id="{B1640879-6112-6D0A-DBD5-C5E314E8D823}"/>
                  </a:ext>
                </a:extLst>
              </p:cNvPr>
              <p:cNvSpPr/>
              <p:nvPr/>
            </p:nvSpPr>
            <p:spPr>
              <a:xfrm>
                <a:off x="4332308" y="462813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52" name="כוכב: 5 פינות 151">
                <a:extLst>
                  <a:ext uri="{FF2B5EF4-FFF2-40B4-BE49-F238E27FC236}">
                    <a16:creationId xmlns:a16="http://schemas.microsoft.com/office/drawing/2014/main" id="{0FBC1CA6-E9B5-6BDD-3109-39FFE1B4A3EA}"/>
                  </a:ext>
                </a:extLst>
              </p:cNvPr>
              <p:cNvSpPr/>
              <p:nvPr/>
            </p:nvSpPr>
            <p:spPr>
              <a:xfrm>
                <a:off x="4332308" y="2780041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53" name="כוכב: 5 פינות 152">
                <a:extLst>
                  <a:ext uri="{FF2B5EF4-FFF2-40B4-BE49-F238E27FC236}">
                    <a16:creationId xmlns:a16="http://schemas.microsoft.com/office/drawing/2014/main" id="{E2D93FFA-A782-3904-AFE2-525D365B2546}"/>
                  </a:ext>
                </a:extLst>
              </p:cNvPr>
              <p:cNvSpPr/>
              <p:nvPr/>
            </p:nvSpPr>
            <p:spPr>
              <a:xfrm>
                <a:off x="4332308" y="4166113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54" name="כוכב: 5 פינות 153">
                <a:extLst>
                  <a:ext uri="{FF2B5EF4-FFF2-40B4-BE49-F238E27FC236}">
                    <a16:creationId xmlns:a16="http://schemas.microsoft.com/office/drawing/2014/main" id="{94784BAD-D5B4-A2A7-E6DA-0F003C8EF0BB}"/>
                  </a:ext>
                </a:extLst>
              </p:cNvPr>
              <p:cNvSpPr/>
              <p:nvPr/>
            </p:nvSpPr>
            <p:spPr>
              <a:xfrm>
                <a:off x="4332308" y="3242065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55" name="כוכב: 5 פינות 154">
                <a:extLst>
                  <a:ext uri="{FF2B5EF4-FFF2-40B4-BE49-F238E27FC236}">
                    <a16:creationId xmlns:a16="http://schemas.microsoft.com/office/drawing/2014/main" id="{2BF29ED8-1180-2A22-1A04-316E84F441D5}"/>
                  </a:ext>
                </a:extLst>
              </p:cNvPr>
              <p:cNvSpPr/>
              <p:nvPr/>
            </p:nvSpPr>
            <p:spPr>
              <a:xfrm>
                <a:off x="4332308" y="3704089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56" name="כוכב: 5 פינות 155">
                <a:extLst>
                  <a:ext uri="{FF2B5EF4-FFF2-40B4-BE49-F238E27FC236}">
                    <a16:creationId xmlns:a16="http://schemas.microsoft.com/office/drawing/2014/main" id="{8D9C9CEC-2D83-DEB2-8D70-6BCE59AB4EF0}"/>
                  </a:ext>
                </a:extLst>
              </p:cNvPr>
              <p:cNvSpPr/>
              <p:nvPr/>
            </p:nvSpPr>
            <p:spPr>
              <a:xfrm>
                <a:off x="4332308" y="231801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57" name="כוכב: 5 פינות 156">
                <a:extLst>
                  <a:ext uri="{FF2B5EF4-FFF2-40B4-BE49-F238E27FC236}">
                    <a16:creationId xmlns:a16="http://schemas.microsoft.com/office/drawing/2014/main" id="{BEDC433E-7942-5689-6C56-962FD8FBFC27}"/>
                  </a:ext>
                </a:extLst>
              </p:cNvPr>
              <p:cNvSpPr/>
              <p:nvPr/>
            </p:nvSpPr>
            <p:spPr>
              <a:xfrm>
                <a:off x="4332308" y="1855993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grpSp>
          <p:nvGrpSpPr>
            <p:cNvPr id="158" name="קבוצה 157">
              <a:extLst>
                <a:ext uri="{FF2B5EF4-FFF2-40B4-BE49-F238E27FC236}">
                  <a16:creationId xmlns:a16="http://schemas.microsoft.com/office/drawing/2014/main" id="{CA14C8DA-C007-068F-B827-E56381C3484B}"/>
                </a:ext>
              </a:extLst>
            </p:cNvPr>
            <p:cNvGrpSpPr/>
            <p:nvPr/>
          </p:nvGrpSpPr>
          <p:grpSpPr>
            <a:xfrm>
              <a:off x="1998938" y="669720"/>
              <a:ext cx="126311" cy="1098960"/>
              <a:chOff x="4332308" y="1855993"/>
              <a:chExt cx="360000" cy="3132144"/>
            </a:xfrm>
          </p:grpSpPr>
          <p:sp>
            <p:nvSpPr>
              <p:cNvPr id="159" name="כוכב: 5 פינות 158">
                <a:extLst>
                  <a:ext uri="{FF2B5EF4-FFF2-40B4-BE49-F238E27FC236}">
                    <a16:creationId xmlns:a16="http://schemas.microsoft.com/office/drawing/2014/main" id="{BBB27E90-3183-CCDE-FD3A-F66E6B0FABAC}"/>
                  </a:ext>
                </a:extLst>
              </p:cNvPr>
              <p:cNvSpPr/>
              <p:nvPr/>
            </p:nvSpPr>
            <p:spPr>
              <a:xfrm>
                <a:off x="4332308" y="462813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60" name="כוכב: 5 פינות 159">
                <a:extLst>
                  <a:ext uri="{FF2B5EF4-FFF2-40B4-BE49-F238E27FC236}">
                    <a16:creationId xmlns:a16="http://schemas.microsoft.com/office/drawing/2014/main" id="{3858A56E-4129-E3B4-5BD5-F843DCDF8BB6}"/>
                  </a:ext>
                </a:extLst>
              </p:cNvPr>
              <p:cNvSpPr/>
              <p:nvPr/>
            </p:nvSpPr>
            <p:spPr>
              <a:xfrm>
                <a:off x="4332308" y="2780041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61" name="כוכב: 5 פינות 160">
                <a:extLst>
                  <a:ext uri="{FF2B5EF4-FFF2-40B4-BE49-F238E27FC236}">
                    <a16:creationId xmlns:a16="http://schemas.microsoft.com/office/drawing/2014/main" id="{DDC24533-DDB5-BDE2-4B55-9D69AA88EEA9}"/>
                  </a:ext>
                </a:extLst>
              </p:cNvPr>
              <p:cNvSpPr/>
              <p:nvPr/>
            </p:nvSpPr>
            <p:spPr>
              <a:xfrm>
                <a:off x="4332308" y="4166113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62" name="כוכב: 5 פינות 161">
                <a:extLst>
                  <a:ext uri="{FF2B5EF4-FFF2-40B4-BE49-F238E27FC236}">
                    <a16:creationId xmlns:a16="http://schemas.microsoft.com/office/drawing/2014/main" id="{0978EE4B-3962-B082-E0CA-7851A76E4E60}"/>
                  </a:ext>
                </a:extLst>
              </p:cNvPr>
              <p:cNvSpPr/>
              <p:nvPr/>
            </p:nvSpPr>
            <p:spPr>
              <a:xfrm>
                <a:off x="4332308" y="3242065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63" name="כוכב: 5 פינות 162">
                <a:extLst>
                  <a:ext uri="{FF2B5EF4-FFF2-40B4-BE49-F238E27FC236}">
                    <a16:creationId xmlns:a16="http://schemas.microsoft.com/office/drawing/2014/main" id="{889FE8F7-734A-5482-02B3-D0913A376F5D}"/>
                  </a:ext>
                </a:extLst>
              </p:cNvPr>
              <p:cNvSpPr/>
              <p:nvPr/>
            </p:nvSpPr>
            <p:spPr>
              <a:xfrm>
                <a:off x="4332308" y="3704089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64" name="כוכב: 5 פינות 163">
                <a:extLst>
                  <a:ext uri="{FF2B5EF4-FFF2-40B4-BE49-F238E27FC236}">
                    <a16:creationId xmlns:a16="http://schemas.microsoft.com/office/drawing/2014/main" id="{4DC577B7-27CA-DB08-6555-9CB04234E4FF}"/>
                  </a:ext>
                </a:extLst>
              </p:cNvPr>
              <p:cNvSpPr/>
              <p:nvPr/>
            </p:nvSpPr>
            <p:spPr>
              <a:xfrm>
                <a:off x="4332308" y="2318017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65" name="כוכב: 5 פינות 164">
                <a:extLst>
                  <a:ext uri="{FF2B5EF4-FFF2-40B4-BE49-F238E27FC236}">
                    <a16:creationId xmlns:a16="http://schemas.microsoft.com/office/drawing/2014/main" id="{16CD3943-9D2D-16D5-FDCB-D3EBE7291C70}"/>
                  </a:ext>
                </a:extLst>
              </p:cNvPr>
              <p:cNvSpPr/>
              <p:nvPr/>
            </p:nvSpPr>
            <p:spPr>
              <a:xfrm>
                <a:off x="4332308" y="1855993"/>
                <a:ext cx="360000" cy="360000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</p:grpSp>
      <p:grpSp>
        <p:nvGrpSpPr>
          <p:cNvPr id="824" name="קבוצה 823">
            <a:extLst>
              <a:ext uri="{FF2B5EF4-FFF2-40B4-BE49-F238E27FC236}">
                <a16:creationId xmlns:a16="http://schemas.microsoft.com/office/drawing/2014/main" id="{EC848861-1245-77BE-3E92-EA4A20FE2256}"/>
              </a:ext>
            </a:extLst>
          </p:cNvPr>
          <p:cNvGrpSpPr/>
          <p:nvPr/>
        </p:nvGrpSpPr>
        <p:grpSpPr>
          <a:xfrm>
            <a:off x="3623777" y="1444463"/>
            <a:ext cx="5770801" cy="4496993"/>
            <a:chOff x="3623777" y="1444463"/>
            <a:chExt cx="5770801" cy="4496993"/>
          </a:xfrm>
        </p:grpSpPr>
        <p:grpSp>
          <p:nvGrpSpPr>
            <p:cNvPr id="182" name="קבוצה 181">
              <a:extLst>
                <a:ext uri="{FF2B5EF4-FFF2-40B4-BE49-F238E27FC236}">
                  <a16:creationId xmlns:a16="http://schemas.microsoft.com/office/drawing/2014/main" id="{18CEAF6B-244B-BC15-DEC8-99455E754989}"/>
                </a:ext>
              </a:extLst>
            </p:cNvPr>
            <p:cNvGrpSpPr/>
            <p:nvPr/>
          </p:nvGrpSpPr>
          <p:grpSpPr>
            <a:xfrm>
              <a:off x="3623778" y="1444463"/>
              <a:ext cx="5770800" cy="4496993"/>
              <a:chOff x="3852567" y="1475745"/>
              <a:chExt cx="5770800" cy="4496993"/>
            </a:xfrm>
          </p:grpSpPr>
          <p:sp>
            <p:nvSpPr>
              <p:cNvPr id="169" name="מלבן 168">
                <a:extLst>
                  <a:ext uri="{FF2B5EF4-FFF2-40B4-BE49-F238E27FC236}">
                    <a16:creationId xmlns:a16="http://schemas.microsoft.com/office/drawing/2014/main" id="{ECE88D65-8B64-C7B6-AB78-4482B81AD70F}"/>
                  </a:ext>
                </a:extLst>
              </p:cNvPr>
              <p:cNvSpPr/>
              <p:nvPr/>
            </p:nvSpPr>
            <p:spPr>
              <a:xfrm>
                <a:off x="3852567" y="1475745"/>
                <a:ext cx="5770800" cy="345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0" name="מלבן 169">
                <a:extLst>
                  <a:ext uri="{FF2B5EF4-FFF2-40B4-BE49-F238E27FC236}">
                    <a16:creationId xmlns:a16="http://schemas.microsoft.com/office/drawing/2014/main" id="{EA13806D-CF58-98BB-BED6-F4F97FC8F253}"/>
                  </a:ext>
                </a:extLst>
              </p:cNvPr>
              <p:cNvSpPr/>
              <p:nvPr/>
            </p:nvSpPr>
            <p:spPr>
              <a:xfrm>
                <a:off x="3852567" y="1821694"/>
                <a:ext cx="5770800" cy="345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1" name="מלבן 170">
                <a:extLst>
                  <a:ext uri="{FF2B5EF4-FFF2-40B4-BE49-F238E27FC236}">
                    <a16:creationId xmlns:a16="http://schemas.microsoft.com/office/drawing/2014/main" id="{5EC3EF78-295A-6761-4E85-41420C6C112D}"/>
                  </a:ext>
                </a:extLst>
              </p:cNvPr>
              <p:cNvSpPr/>
              <p:nvPr/>
            </p:nvSpPr>
            <p:spPr>
              <a:xfrm>
                <a:off x="3852567" y="2167643"/>
                <a:ext cx="5770800" cy="345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2" name="מלבן 171">
                <a:extLst>
                  <a:ext uri="{FF2B5EF4-FFF2-40B4-BE49-F238E27FC236}">
                    <a16:creationId xmlns:a16="http://schemas.microsoft.com/office/drawing/2014/main" id="{2637F1C7-7365-9D75-00EA-3331D8DD072F}"/>
                  </a:ext>
                </a:extLst>
              </p:cNvPr>
              <p:cNvSpPr/>
              <p:nvPr/>
            </p:nvSpPr>
            <p:spPr>
              <a:xfrm>
                <a:off x="3852567" y="2513592"/>
                <a:ext cx="5770800" cy="345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מלבן 172">
                <a:extLst>
                  <a:ext uri="{FF2B5EF4-FFF2-40B4-BE49-F238E27FC236}">
                    <a16:creationId xmlns:a16="http://schemas.microsoft.com/office/drawing/2014/main" id="{F5C1740D-191B-D1FA-8077-74B2BEAD2A9C}"/>
                  </a:ext>
                </a:extLst>
              </p:cNvPr>
              <p:cNvSpPr/>
              <p:nvPr/>
            </p:nvSpPr>
            <p:spPr>
              <a:xfrm>
                <a:off x="3852567" y="2859541"/>
                <a:ext cx="5770800" cy="345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4" name="מלבן 173">
                <a:extLst>
                  <a:ext uri="{FF2B5EF4-FFF2-40B4-BE49-F238E27FC236}">
                    <a16:creationId xmlns:a16="http://schemas.microsoft.com/office/drawing/2014/main" id="{DBEEB3A9-3ABC-A15F-B7BF-66A8D892C6F4}"/>
                  </a:ext>
                </a:extLst>
              </p:cNvPr>
              <p:cNvSpPr/>
              <p:nvPr/>
            </p:nvSpPr>
            <p:spPr>
              <a:xfrm>
                <a:off x="3852567" y="3205490"/>
                <a:ext cx="5770800" cy="345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5" name="מלבן 174">
                <a:extLst>
                  <a:ext uri="{FF2B5EF4-FFF2-40B4-BE49-F238E27FC236}">
                    <a16:creationId xmlns:a16="http://schemas.microsoft.com/office/drawing/2014/main" id="{A410E330-2577-D721-491B-4A15EAF613EA}"/>
                  </a:ext>
                </a:extLst>
              </p:cNvPr>
              <p:cNvSpPr/>
              <p:nvPr/>
            </p:nvSpPr>
            <p:spPr>
              <a:xfrm>
                <a:off x="3852567" y="3551439"/>
                <a:ext cx="5770800" cy="345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6" name="מלבן 175">
                <a:extLst>
                  <a:ext uri="{FF2B5EF4-FFF2-40B4-BE49-F238E27FC236}">
                    <a16:creationId xmlns:a16="http://schemas.microsoft.com/office/drawing/2014/main" id="{25044F78-8E81-17A0-488C-002744DF2CE1}"/>
                  </a:ext>
                </a:extLst>
              </p:cNvPr>
              <p:cNvSpPr/>
              <p:nvPr/>
            </p:nvSpPr>
            <p:spPr>
              <a:xfrm>
                <a:off x="3852567" y="3897388"/>
                <a:ext cx="5770800" cy="345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7" name="מלבן 176">
                <a:extLst>
                  <a:ext uri="{FF2B5EF4-FFF2-40B4-BE49-F238E27FC236}">
                    <a16:creationId xmlns:a16="http://schemas.microsoft.com/office/drawing/2014/main" id="{32ADB252-157D-A218-6A42-408E5EA89674}"/>
                  </a:ext>
                </a:extLst>
              </p:cNvPr>
              <p:cNvSpPr/>
              <p:nvPr/>
            </p:nvSpPr>
            <p:spPr>
              <a:xfrm>
                <a:off x="3852567" y="4243337"/>
                <a:ext cx="5770800" cy="345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8" name="מלבן 177">
                <a:extLst>
                  <a:ext uri="{FF2B5EF4-FFF2-40B4-BE49-F238E27FC236}">
                    <a16:creationId xmlns:a16="http://schemas.microsoft.com/office/drawing/2014/main" id="{D78CDF5F-B63C-E153-E13E-ACBCA5F48E84}"/>
                  </a:ext>
                </a:extLst>
              </p:cNvPr>
              <p:cNvSpPr/>
              <p:nvPr/>
            </p:nvSpPr>
            <p:spPr>
              <a:xfrm>
                <a:off x="3852567" y="4589286"/>
                <a:ext cx="5770800" cy="345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" name="מלבן 178">
                <a:extLst>
                  <a:ext uri="{FF2B5EF4-FFF2-40B4-BE49-F238E27FC236}">
                    <a16:creationId xmlns:a16="http://schemas.microsoft.com/office/drawing/2014/main" id="{4D812502-CCE5-BAFB-E739-2EE3D91593CA}"/>
                  </a:ext>
                </a:extLst>
              </p:cNvPr>
              <p:cNvSpPr/>
              <p:nvPr/>
            </p:nvSpPr>
            <p:spPr>
              <a:xfrm>
                <a:off x="3852567" y="4935235"/>
                <a:ext cx="5770800" cy="345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0" name="מלבן 179">
                <a:extLst>
                  <a:ext uri="{FF2B5EF4-FFF2-40B4-BE49-F238E27FC236}">
                    <a16:creationId xmlns:a16="http://schemas.microsoft.com/office/drawing/2014/main" id="{4AC38A59-524E-1583-F232-BBFAA2636086}"/>
                  </a:ext>
                </a:extLst>
              </p:cNvPr>
              <p:cNvSpPr/>
              <p:nvPr/>
            </p:nvSpPr>
            <p:spPr>
              <a:xfrm>
                <a:off x="3852567" y="5281184"/>
                <a:ext cx="5770800" cy="345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1" name="מלבן 180">
                <a:extLst>
                  <a:ext uri="{FF2B5EF4-FFF2-40B4-BE49-F238E27FC236}">
                    <a16:creationId xmlns:a16="http://schemas.microsoft.com/office/drawing/2014/main" id="{1BF04E3B-FCD0-AB65-E72F-BBAA22CE2B70}"/>
                  </a:ext>
                </a:extLst>
              </p:cNvPr>
              <p:cNvSpPr/>
              <p:nvPr/>
            </p:nvSpPr>
            <p:spPr>
              <a:xfrm>
                <a:off x="3852567" y="5627138"/>
                <a:ext cx="5770800" cy="345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3" name="מלבן 182">
              <a:extLst>
                <a:ext uri="{FF2B5EF4-FFF2-40B4-BE49-F238E27FC236}">
                  <a16:creationId xmlns:a16="http://schemas.microsoft.com/office/drawing/2014/main" id="{ED685F39-506E-55F5-41EF-2A79B7954231}"/>
                </a:ext>
              </a:extLst>
            </p:cNvPr>
            <p:cNvSpPr/>
            <p:nvPr/>
          </p:nvSpPr>
          <p:spPr>
            <a:xfrm>
              <a:off x="3623777" y="1444463"/>
              <a:ext cx="2938387" cy="20753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823" name="קבוצה 822">
              <a:extLst>
                <a:ext uri="{FF2B5EF4-FFF2-40B4-BE49-F238E27FC236}">
                  <a16:creationId xmlns:a16="http://schemas.microsoft.com/office/drawing/2014/main" id="{A87603D2-803C-7841-91F2-FA869ACA5391}"/>
                </a:ext>
              </a:extLst>
            </p:cNvPr>
            <p:cNvGrpSpPr/>
            <p:nvPr/>
          </p:nvGrpSpPr>
          <p:grpSpPr>
            <a:xfrm>
              <a:off x="3707927" y="1527382"/>
              <a:ext cx="2761856" cy="1909502"/>
              <a:chOff x="3707927" y="1527382"/>
              <a:chExt cx="2761856" cy="1909502"/>
            </a:xfrm>
          </p:grpSpPr>
          <p:grpSp>
            <p:nvGrpSpPr>
              <p:cNvPr id="653" name="קבוצה 652">
                <a:extLst>
                  <a:ext uri="{FF2B5EF4-FFF2-40B4-BE49-F238E27FC236}">
                    <a16:creationId xmlns:a16="http://schemas.microsoft.com/office/drawing/2014/main" id="{3CA6B386-02D6-2A0B-7370-4BC8AFC422F7}"/>
                  </a:ext>
                </a:extLst>
              </p:cNvPr>
              <p:cNvGrpSpPr/>
              <p:nvPr/>
            </p:nvGrpSpPr>
            <p:grpSpPr>
              <a:xfrm>
                <a:off x="3910661" y="1573699"/>
                <a:ext cx="126311" cy="1816868"/>
                <a:chOff x="3912692" y="1529228"/>
                <a:chExt cx="126311" cy="1816868"/>
              </a:xfrm>
            </p:grpSpPr>
            <p:sp>
              <p:nvSpPr>
                <p:cNvPr id="290" name="כוכב: 5 פינות 289">
                  <a:extLst>
                    <a:ext uri="{FF2B5EF4-FFF2-40B4-BE49-F238E27FC236}">
                      <a16:creationId xmlns:a16="http://schemas.microsoft.com/office/drawing/2014/main" id="{96CE59F7-8A1F-8DB5-D62B-9638A37D19B6}"/>
                    </a:ext>
                  </a:extLst>
                </p:cNvPr>
                <p:cNvSpPr/>
                <p:nvPr/>
              </p:nvSpPr>
              <p:spPr>
                <a:xfrm>
                  <a:off x="3912692" y="24684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291" name="כוכב: 5 פינות 290">
                  <a:extLst>
                    <a:ext uri="{FF2B5EF4-FFF2-40B4-BE49-F238E27FC236}">
                      <a16:creationId xmlns:a16="http://schemas.microsoft.com/office/drawing/2014/main" id="{968F36E2-1B41-DE47-57D9-77E7C3A5C1DB}"/>
                    </a:ext>
                  </a:extLst>
                </p:cNvPr>
                <p:cNvSpPr/>
                <p:nvPr/>
              </p:nvSpPr>
              <p:spPr>
                <a:xfrm>
                  <a:off x="3912692" y="17170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292" name="כוכב: 5 פינות 291">
                  <a:extLst>
                    <a:ext uri="{FF2B5EF4-FFF2-40B4-BE49-F238E27FC236}">
                      <a16:creationId xmlns:a16="http://schemas.microsoft.com/office/drawing/2014/main" id="{07C115F2-3694-FB80-35C0-D9B562B8804A}"/>
                    </a:ext>
                  </a:extLst>
                </p:cNvPr>
                <p:cNvSpPr/>
                <p:nvPr/>
              </p:nvSpPr>
              <p:spPr>
                <a:xfrm>
                  <a:off x="3912692" y="228058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293" name="כוכב: 5 פינות 292">
                  <a:extLst>
                    <a:ext uri="{FF2B5EF4-FFF2-40B4-BE49-F238E27FC236}">
                      <a16:creationId xmlns:a16="http://schemas.microsoft.com/office/drawing/2014/main" id="{E7AF3C79-D59F-FB2C-DF67-590C1428E5D8}"/>
                    </a:ext>
                  </a:extLst>
                </p:cNvPr>
                <p:cNvSpPr/>
                <p:nvPr/>
              </p:nvSpPr>
              <p:spPr>
                <a:xfrm>
                  <a:off x="3912692" y="19049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294" name="כוכב: 5 פינות 293">
                  <a:extLst>
                    <a:ext uri="{FF2B5EF4-FFF2-40B4-BE49-F238E27FC236}">
                      <a16:creationId xmlns:a16="http://schemas.microsoft.com/office/drawing/2014/main" id="{1F0A34DC-7A1A-8ACF-16F2-22CFD665576B}"/>
                    </a:ext>
                  </a:extLst>
                </p:cNvPr>
                <p:cNvSpPr/>
                <p:nvPr/>
              </p:nvSpPr>
              <p:spPr>
                <a:xfrm>
                  <a:off x="3912692" y="20927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295" name="כוכב: 5 פינות 294">
                  <a:extLst>
                    <a:ext uri="{FF2B5EF4-FFF2-40B4-BE49-F238E27FC236}">
                      <a16:creationId xmlns:a16="http://schemas.microsoft.com/office/drawing/2014/main" id="{EE07F4DD-1481-3492-F5DF-306A9DFDAFD6}"/>
                    </a:ext>
                  </a:extLst>
                </p:cNvPr>
                <p:cNvSpPr/>
                <p:nvPr/>
              </p:nvSpPr>
              <p:spPr>
                <a:xfrm>
                  <a:off x="3912692" y="15292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564" name="כוכב: 5 פינות 563">
                  <a:extLst>
                    <a:ext uri="{FF2B5EF4-FFF2-40B4-BE49-F238E27FC236}">
                      <a16:creationId xmlns:a16="http://schemas.microsoft.com/office/drawing/2014/main" id="{9CDBBDEE-0313-DFBB-14DF-8131E351ACC9}"/>
                    </a:ext>
                  </a:extLst>
                </p:cNvPr>
                <p:cNvSpPr/>
                <p:nvPr/>
              </p:nvSpPr>
              <p:spPr>
                <a:xfrm>
                  <a:off x="3912692" y="28441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566" name="כוכב: 5 פינות 565">
                  <a:extLst>
                    <a:ext uri="{FF2B5EF4-FFF2-40B4-BE49-F238E27FC236}">
                      <a16:creationId xmlns:a16="http://schemas.microsoft.com/office/drawing/2014/main" id="{7DD01B25-2743-997D-890C-CA46DE2B7B30}"/>
                    </a:ext>
                  </a:extLst>
                </p:cNvPr>
                <p:cNvSpPr/>
                <p:nvPr/>
              </p:nvSpPr>
              <p:spPr>
                <a:xfrm>
                  <a:off x="3912692" y="30319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567" name="כוכב: 5 פינות 566">
                  <a:extLst>
                    <a:ext uri="{FF2B5EF4-FFF2-40B4-BE49-F238E27FC236}">
                      <a16:creationId xmlns:a16="http://schemas.microsoft.com/office/drawing/2014/main" id="{5B26C0ED-833F-2B22-AF0E-B699CE32C9D1}"/>
                    </a:ext>
                  </a:extLst>
                </p:cNvPr>
                <p:cNvSpPr/>
                <p:nvPr/>
              </p:nvSpPr>
              <p:spPr>
                <a:xfrm>
                  <a:off x="3912692" y="32197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568" name="כוכב: 5 פינות 567">
                  <a:extLst>
                    <a:ext uri="{FF2B5EF4-FFF2-40B4-BE49-F238E27FC236}">
                      <a16:creationId xmlns:a16="http://schemas.microsoft.com/office/drawing/2014/main" id="{55F72404-EBCF-C734-DDE1-385FEB841A4A}"/>
                    </a:ext>
                  </a:extLst>
                </p:cNvPr>
                <p:cNvSpPr/>
                <p:nvPr/>
              </p:nvSpPr>
              <p:spPr>
                <a:xfrm>
                  <a:off x="3912692" y="26562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652" name="קבוצה 651">
                <a:extLst>
                  <a:ext uri="{FF2B5EF4-FFF2-40B4-BE49-F238E27FC236}">
                    <a16:creationId xmlns:a16="http://schemas.microsoft.com/office/drawing/2014/main" id="{9842BD67-6FC5-1F22-AD16-F9E981C47292}"/>
                  </a:ext>
                </a:extLst>
              </p:cNvPr>
              <p:cNvGrpSpPr/>
              <p:nvPr/>
            </p:nvGrpSpPr>
            <p:grpSpPr>
              <a:xfrm>
                <a:off x="3707927" y="1527382"/>
                <a:ext cx="126311" cy="1909502"/>
                <a:chOff x="3707927" y="1506069"/>
                <a:chExt cx="126311" cy="1909502"/>
              </a:xfrm>
            </p:grpSpPr>
            <p:sp>
              <p:nvSpPr>
                <p:cNvPr id="283" name="כוכב: 5 פינות 282">
                  <a:extLst>
                    <a:ext uri="{FF2B5EF4-FFF2-40B4-BE49-F238E27FC236}">
                      <a16:creationId xmlns:a16="http://schemas.microsoft.com/office/drawing/2014/main" id="{32CADE85-62E8-F32C-CAB8-58A6747AC821}"/>
                    </a:ext>
                  </a:extLst>
                </p:cNvPr>
                <p:cNvSpPr/>
                <p:nvPr/>
              </p:nvSpPr>
              <p:spPr>
                <a:xfrm>
                  <a:off x="3707927" y="247871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284" name="כוכב: 5 פינות 283">
                  <a:extLst>
                    <a:ext uri="{FF2B5EF4-FFF2-40B4-BE49-F238E27FC236}">
                      <a16:creationId xmlns:a16="http://schemas.microsoft.com/office/drawing/2014/main" id="{0C10E5F3-9CC6-D8E0-3AFE-0494931FA406}"/>
                    </a:ext>
                  </a:extLst>
                </p:cNvPr>
                <p:cNvSpPr/>
                <p:nvPr/>
              </p:nvSpPr>
              <p:spPr>
                <a:xfrm>
                  <a:off x="3707927" y="18302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285" name="כוכב: 5 פינות 284">
                  <a:extLst>
                    <a:ext uri="{FF2B5EF4-FFF2-40B4-BE49-F238E27FC236}">
                      <a16:creationId xmlns:a16="http://schemas.microsoft.com/office/drawing/2014/main" id="{593F3ECD-B0A3-B3F1-E4F2-EAFD4E18F15C}"/>
                    </a:ext>
                  </a:extLst>
                </p:cNvPr>
                <p:cNvSpPr/>
                <p:nvPr/>
              </p:nvSpPr>
              <p:spPr>
                <a:xfrm>
                  <a:off x="3707927" y="231660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286" name="כוכב: 5 פינות 285">
                  <a:extLst>
                    <a:ext uri="{FF2B5EF4-FFF2-40B4-BE49-F238E27FC236}">
                      <a16:creationId xmlns:a16="http://schemas.microsoft.com/office/drawing/2014/main" id="{8A87C0FA-E23F-63B6-E504-B649EAF35787}"/>
                    </a:ext>
                  </a:extLst>
                </p:cNvPr>
                <p:cNvSpPr/>
                <p:nvPr/>
              </p:nvSpPr>
              <p:spPr>
                <a:xfrm>
                  <a:off x="3707927" y="199239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287" name="כוכב: 5 פינות 286">
                  <a:extLst>
                    <a:ext uri="{FF2B5EF4-FFF2-40B4-BE49-F238E27FC236}">
                      <a16:creationId xmlns:a16="http://schemas.microsoft.com/office/drawing/2014/main" id="{E76878AD-62E8-F611-57F1-EA819F14C5AE}"/>
                    </a:ext>
                  </a:extLst>
                </p:cNvPr>
                <p:cNvSpPr/>
                <p:nvPr/>
              </p:nvSpPr>
              <p:spPr>
                <a:xfrm>
                  <a:off x="3707927" y="215450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288" name="כוכב: 5 פינות 287">
                  <a:extLst>
                    <a:ext uri="{FF2B5EF4-FFF2-40B4-BE49-F238E27FC236}">
                      <a16:creationId xmlns:a16="http://schemas.microsoft.com/office/drawing/2014/main" id="{524332BB-41A7-9F34-20D5-3558EF56AB16}"/>
                    </a:ext>
                  </a:extLst>
                </p:cNvPr>
                <p:cNvSpPr/>
                <p:nvPr/>
              </p:nvSpPr>
              <p:spPr>
                <a:xfrm>
                  <a:off x="3707927" y="166817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289" name="כוכב: 5 פינות 288">
                  <a:extLst>
                    <a:ext uri="{FF2B5EF4-FFF2-40B4-BE49-F238E27FC236}">
                      <a16:creationId xmlns:a16="http://schemas.microsoft.com/office/drawing/2014/main" id="{0936D3CF-3D4B-8FD7-221E-0DC08F839B9C}"/>
                    </a:ext>
                  </a:extLst>
                </p:cNvPr>
                <p:cNvSpPr/>
                <p:nvPr/>
              </p:nvSpPr>
              <p:spPr>
                <a:xfrm>
                  <a:off x="3707927" y="150606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557" name="כוכב: 5 פינות 556">
                  <a:extLst>
                    <a:ext uri="{FF2B5EF4-FFF2-40B4-BE49-F238E27FC236}">
                      <a16:creationId xmlns:a16="http://schemas.microsoft.com/office/drawing/2014/main" id="{E7C8EA5B-7EEB-49EC-4C03-0E1B0BC4A7EA}"/>
                    </a:ext>
                  </a:extLst>
                </p:cNvPr>
                <p:cNvSpPr/>
                <p:nvPr/>
              </p:nvSpPr>
              <p:spPr>
                <a:xfrm>
                  <a:off x="3707927" y="296504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559" name="כוכב: 5 פינות 558">
                  <a:extLst>
                    <a:ext uri="{FF2B5EF4-FFF2-40B4-BE49-F238E27FC236}">
                      <a16:creationId xmlns:a16="http://schemas.microsoft.com/office/drawing/2014/main" id="{75B9B421-5DEA-3C00-1EF5-1251B0397797}"/>
                    </a:ext>
                  </a:extLst>
                </p:cNvPr>
                <p:cNvSpPr/>
                <p:nvPr/>
              </p:nvSpPr>
              <p:spPr>
                <a:xfrm>
                  <a:off x="3707927" y="312714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560" name="כוכב: 5 פינות 559">
                  <a:extLst>
                    <a:ext uri="{FF2B5EF4-FFF2-40B4-BE49-F238E27FC236}">
                      <a16:creationId xmlns:a16="http://schemas.microsoft.com/office/drawing/2014/main" id="{4FEC3340-2679-A9E7-2511-9E81DA331CA0}"/>
                    </a:ext>
                  </a:extLst>
                </p:cNvPr>
                <p:cNvSpPr/>
                <p:nvPr/>
              </p:nvSpPr>
              <p:spPr>
                <a:xfrm>
                  <a:off x="3707927" y="3289260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561" name="כוכב: 5 פינות 560">
                  <a:extLst>
                    <a:ext uri="{FF2B5EF4-FFF2-40B4-BE49-F238E27FC236}">
                      <a16:creationId xmlns:a16="http://schemas.microsoft.com/office/drawing/2014/main" id="{0E7F9829-7324-14D8-7FCD-EF9E69C44D5A}"/>
                    </a:ext>
                  </a:extLst>
                </p:cNvPr>
                <p:cNvSpPr/>
                <p:nvPr/>
              </p:nvSpPr>
              <p:spPr>
                <a:xfrm>
                  <a:off x="3707927" y="280293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562" name="כוכב: 5 פינות 561">
                  <a:extLst>
                    <a:ext uri="{FF2B5EF4-FFF2-40B4-BE49-F238E27FC236}">
                      <a16:creationId xmlns:a16="http://schemas.microsoft.com/office/drawing/2014/main" id="{9B1E18C2-832B-B1E9-E705-D3D0D49E8DF2}"/>
                    </a:ext>
                  </a:extLst>
                </p:cNvPr>
                <p:cNvSpPr/>
                <p:nvPr/>
              </p:nvSpPr>
              <p:spPr>
                <a:xfrm>
                  <a:off x="3707927" y="264082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679" name="קבוצה 678">
                <a:extLst>
                  <a:ext uri="{FF2B5EF4-FFF2-40B4-BE49-F238E27FC236}">
                    <a16:creationId xmlns:a16="http://schemas.microsoft.com/office/drawing/2014/main" id="{CA4EBC5F-9B3F-2AFE-5463-19143D922DBA}"/>
                  </a:ext>
                </a:extLst>
              </p:cNvPr>
              <p:cNvGrpSpPr/>
              <p:nvPr/>
            </p:nvGrpSpPr>
            <p:grpSpPr>
              <a:xfrm>
                <a:off x="4316129" y="1573699"/>
                <a:ext cx="126311" cy="1816868"/>
                <a:chOff x="3912692" y="1529228"/>
                <a:chExt cx="126311" cy="1816868"/>
              </a:xfrm>
            </p:grpSpPr>
            <p:sp>
              <p:nvSpPr>
                <p:cNvPr id="680" name="כוכב: 5 פינות 679">
                  <a:extLst>
                    <a:ext uri="{FF2B5EF4-FFF2-40B4-BE49-F238E27FC236}">
                      <a16:creationId xmlns:a16="http://schemas.microsoft.com/office/drawing/2014/main" id="{5B16CF3D-1931-98BB-A5A3-B32EB896B13C}"/>
                    </a:ext>
                  </a:extLst>
                </p:cNvPr>
                <p:cNvSpPr/>
                <p:nvPr/>
              </p:nvSpPr>
              <p:spPr>
                <a:xfrm>
                  <a:off x="3912692" y="24684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81" name="כוכב: 5 פינות 680">
                  <a:extLst>
                    <a:ext uri="{FF2B5EF4-FFF2-40B4-BE49-F238E27FC236}">
                      <a16:creationId xmlns:a16="http://schemas.microsoft.com/office/drawing/2014/main" id="{A9D8696B-04FC-E589-A812-7542D01C37CF}"/>
                    </a:ext>
                  </a:extLst>
                </p:cNvPr>
                <p:cNvSpPr/>
                <p:nvPr/>
              </p:nvSpPr>
              <p:spPr>
                <a:xfrm>
                  <a:off x="3912692" y="17170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82" name="כוכב: 5 פינות 681">
                  <a:extLst>
                    <a:ext uri="{FF2B5EF4-FFF2-40B4-BE49-F238E27FC236}">
                      <a16:creationId xmlns:a16="http://schemas.microsoft.com/office/drawing/2014/main" id="{CC3128EC-35B4-FD9E-942A-3E543DE03B53}"/>
                    </a:ext>
                  </a:extLst>
                </p:cNvPr>
                <p:cNvSpPr/>
                <p:nvPr/>
              </p:nvSpPr>
              <p:spPr>
                <a:xfrm>
                  <a:off x="3912692" y="228058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83" name="כוכב: 5 פינות 682">
                  <a:extLst>
                    <a:ext uri="{FF2B5EF4-FFF2-40B4-BE49-F238E27FC236}">
                      <a16:creationId xmlns:a16="http://schemas.microsoft.com/office/drawing/2014/main" id="{37EF225C-0249-56F4-BFB6-B8FD1AF7CA85}"/>
                    </a:ext>
                  </a:extLst>
                </p:cNvPr>
                <p:cNvSpPr/>
                <p:nvPr/>
              </p:nvSpPr>
              <p:spPr>
                <a:xfrm>
                  <a:off x="3912692" y="19049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84" name="כוכב: 5 פינות 683">
                  <a:extLst>
                    <a:ext uri="{FF2B5EF4-FFF2-40B4-BE49-F238E27FC236}">
                      <a16:creationId xmlns:a16="http://schemas.microsoft.com/office/drawing/2014/main" id="{BA9FABCB-A732-548E-3C5E-CABA9B480635}"/>
                    </a:ext>
                  </a:extLst>
                </p:cNvPr>
                <p:cNvSpPr/>
                <p:nvPr/>
              </p:nvSpPr>
              <p:spPr>
                <a:xfrm>
                  <a:off x="3912692" y="20927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85" name="כוכב: 5 פינות 684">
                  <a:extLst>
                    <a:ext uri="{FF2B5EF4-FFF2-40B4-BE49-F238E27FC236}">
                      <a16:creationId xmlns:a16="http://schemas.microsoft.com/office/drawing/2014/main" id="{22DE7B95-06F6-60A3-A7C8-FB22F345D591}"/>
                    </a:ext>
                  </a:extLst>
                </p:cNvPr>
                <p:cNvSpPr/>
                <p:nvPr/>
              </p:nvSpPr>
              <p:spPr>
                <a:xfrm>
                  <a:off x="3912692" y="15292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86" name="כוכב: 5 פינות 685">
                  <a:extLst>
                    <a:ext uri="{FF2B5EF4-FFF2-40B4-BE49-F238E27FC236}">
                      <a16:creationId xmlns:a16="http://schemas.microsoft.com/office/drawing/2014/main" id="{C026CC34-BC24-991A-BF92-C1271F99FB69}"/>
                    </a:ext>
                  </a:extLst>
                </p:cNvPr>
                <p:cNvSpPr/>
                <p:nvPr/>
              </p:nvSpPr>
              <p:spPr>
                <a:xfrm>
                  <a:off x="3912692" y="28441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87" name="כוכב: 5 פינות 686">
                  <a:extLst>
                    <a:ext uri="{FF2B5EF4-FFF2-40B4-BE49-F238E27FC236}">
                      <a16:creationId xmlns:a16="http://schemas.microsoft.com/office/drawing/2014/main" id="{75E4410A-CAD1-EE34-A24E-586BDAC67E3D}"/>
                    </a:ext>
                  </a:extLst>
                </p:cNvPr>
                <p:cNvSpPr/>
                <p:nvPr/>
              </p:nvSpPr>
              <p:spPr>
                <a:xfrm>
                  <a:off x="3912692" y="30319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88" name="כוכב: 5 פינות 687">
                  <a:extLst>
                    <a:ext uri="{FF2B5EF4-FFF2-40B4-BE49-F238E27FC236}">
                      <a16:creationId xmlns:a16="http://schemas.microsoft.com/office/drawing/2014/main" id="{806FACDB-2A1A-9572-38C1-2382DEFD2C09}"/>
                    </a:ext>
                  </a:extLst>
                </p:cNvPr>
                <p:cNvSpPr/>
                <p:nvPr/>
              </p:nvSpPr>
              <p:spPr>
                <a:xfrm>
                  <a:off x="3912692" y="32197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89" name="כוכב: 5 פינות 688">
                  <a:extLst>
                    <a:ext uri="{FF2B5EF4-FFF2-40B4-BE49-F238E27FC236}">
                      <a16:creationId xmlns:a16="http://schemas.microsoft.com/office/drawing/2014/main" id="{CAF9B191-55D0-B25B-CABC-D3701F95760F}"/>
                    </a:ext>
                  </a:extLst>
                </p:cNvPr>
                <p:cNvSpPr/>
                <p:nvPr/>
              </p:nvSpPr>
              <p:spPr>
                <a:xfrm>
                  <a:off x="3912692" y="26562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690" name="קבוצה 689">
                <a:extLst>
                  <a:ext uri="{FF2B5EF4-FFF2-40B4-BE49-F238E27FC236}">
                    <a16:creationId xmlns:a16="http://schemas.microsoft.com/office/drawing/2014/main" id="{23D51B92-0AD6-99A4-DD55-90F4FC849733}"/>
                  </a:ext>
                </a:extLst>
              </p:cNvPr>
              <p:cNvGrpSpPr/>
              <p:nvPr/>
            </p:nvGrpSpPr>
            <p:grpSpPr>
              <a:xfrm>
                <a:off x="4113395" y="1527382"/>
                <a:ext cx="126311" cy="1909502"/>
                <a:chOff x="3707927" y="1506069"/>
                <a:chExt cx="126311" cy="1909502"/>
              </a:xfrm>
            </p:grpSpPr>
            <p:sp>
              <p:nvSpPr>
                <p:cNvPr id="691" name="כוכב: 5 פינות 690">
                  <a:extLst>
                    <a:ext uri="{FF2B5EF4-FFF2-40B4-BE49-F238E27FC236}">
                      <a16:creationId xmlns:a16="http://schemas.microsoft.com/office/drawing/2014/main" id="{25CC2F99-790E-C217-1112-54F3E0B71782}"/>
                    </a:ext>
                  </a:extLst>
                </p:cNvPr>
                <p:cNvSpPr/>
                <p:nvPr/>
              </p:nvSpPr>
              <p:spPr>
                <a:xfrm>
                  <a:off x="3707927" y="247871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92" name="כוכב: 5 פינות 691">
                  <a:extLst>
                    <a:ext uri="{FF2B5EF4-FFF2-40B4-BE49-F238E27FC236}">
                      <a16:creationId xmlns:a16="http://schemas.microsoft.com/office/drawing/2014/main" id="{7857D53B-3BC6-B499-8609-2BAB6A2E8A54}"/>
                    </a:ext>
                  </a:extLst>
                </p:cNvPr>
                <p:cNvSpPr/>
                <p:nvPr/>
              </p:nvSpPr>
              <p:spPr>
                <a:xfrm>
                  <a:off x="3707927" y="18302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93" name="כוכב: 5 פינות 692">
                  <a:extLst>
                    <a:ext uri="{FF2B5EF4-FFF2-40B4-BE49-F238E27FC236}">
                      <a16:creationId xmlns:a16="http://schemas.microsoft.com/office/drawing/2014/main" id="{AB8E3AF2-D0C5-C276-FEED-66B1AD3FF2F9}"/>
                    </a:ext>
                  </a:extLst>
                </p:cNvPr>
                <p:cNvSpPr/>
                <p:nvPr/>
              </p:nvSpPr>
              <p:spPr>
                <a:xfrm>
                  <a:off x="3707927" y="231660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94" name="כוכב: 5 פינות 693">
                  <a:extLst>
                    <a:ext uri="{FF2B5EF4-FFF2-40B4-BE49-F238E27FC236}">
                      <a16:creationId xmlns:a16="http://schemas.microsoft.com/office/drawing/2014/main" id="{AECDBC15-F6CD-FF43-62D8-45BC27CF26C6}"/>
                    </a:ext>
                  </a:extLst>
                </p:cNvPr>
                <p:cNvSpPr/>
                <p:nvPr/>
              </p:nvSpPr>
              <p:spPr>
                <a:xfrm>
                  <a:off x="3707927" y="199239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95" name="כוכב: 5 פינות 694">
                  <a:extLst>
                    <a:ext uri="{FF2B5EF4-FFF2-40B4-BE49-F238E27FC236}">
                      <a16:creationId xmlns:a16="http://schemas.microsoft.com/office/drawing/2014/main" id="{DD60C6E2-CAE1-43FF-BB42-10348ED02154}"/>
                    </a:ext>
                  </a:extLst>
                </p:cNvPr>
                <p:cNvSpPr/>
                <p:nvPr/>
              </p:nvSpPr>
              <p:spPr>
                <a:xfrm>
                  <a:off x="3707927" y="215450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96" name="כוכב: 5 פינות 695">
                  <a:extLst>
                    <a:ext uri="{FF2B5EF4-FFF2-40B4-BE49-F238E27FC236}">
                      <a16:creationId xmlns:a16="http://schemas.microsoft.com/office/drawing/2014/main" id="{A16E6ACB-E3BB-81B4-295D-30F927B92FB4}"/>
                    </a:ext>
                  </a:extLst>
                </p:cNvPr>
                <p:cNvSpPr/>
                <p:nvPr/>
              </p:nvSpPr>
              <p:spPr>
                <a:xfrm>
                  <a:off x="3707927" y="166817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97" name="כוכב: 5 פינות 696">
                  <a:extLst>
                    <a:ext uri="{FF2B5EF4-FFF2-40B4-BE49-F238E27FC236}">
                      <a16:creationId xmlns:a16="http://schemas.microsoft.com/office/drawing/2014/main" id="{134F5519-9920-2820-472B-852B394409E3}"/>
                    </a:ext>
                  </a:extLst>
                </p:cNvPr>
                <p:cNvSpPr/>
                <p:nvPr/>
              </p:nvSpPr>
              <p:spPr>
                <a:xfrm>
                  <a:off x="3707927" y="150606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98" name="כוכב: 5 פינות 697">
                  <a:extLst>
                    <a:ext uri="{FF2B5EF4-FFF2-40B4-BE49-F238E27FC236}">
                      <a16:creationId xmlns:a16="http://schemas.microsoft.com/office/drawing/2014/main" id="{B27D909C-67F6-4641-77A0-0B228F9BD690}"/>
                    </a:ext>
                  </a:extLst>
                </p:cNvPr>
                <p:cNvSpPr/>
                <p:nvPr/>
              </p:nvSpPr>
              <p:spPr>
                <a:xfrm>
                  <a:off x="3707927" y="296504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699" name="כוכב: 5 פינות 698">
                  <a:extLst>
                    <a:ext uri="{FF2B5EF4-FFF2-40B4-BE49-F238E27FC236}">
                      <a16:creationId xmlns:a16="http://schemas.microsoft.com/office/drawing/2014/main" id="{619E65A2-2BD4-7066-7E75-FF9DDCEA666D}"/>
                    </a:ext>
                  </a:extLst>
                </p:cNvPr>
                <p:cNvSpPr/>
                <p:nvPr/>
              </p:nvSpPr>
              <p:spPr>
                <a:xfrm>
                  <a:off x="3707927" y="312714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00" name="כוכב: 5 פינות 699">
                  <a:extLst>
                    <a:ext uri="{FF2B5EF4-FFF2-40B4-BE49-F238E27FC236}">
                      <a16:creationId xmlns:a16="http://schemas.microsoft.com/office/drawing/2014/main" id="{1D5A0340-FB01-7F97-7DDC-2D5DBA0A218F}"/>
                    </a:ext>
                  </a:extLst>
                </p:cNvPr>
                <p:cNvSpPr/>
                <p:nvPr/>
              </p:nvSpPr>
              <p:spPr>
                <a:xfrm>
                  <a:off x="3707927" y="3289260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01" name="כוכב: 5 פינות 700">
                  <a:extLst>
                    <a:ext uri="{FF2B5EF4-FFF2-40B4-BE49-F238E27FC236}">
                      <a16:creationId xmlns:a16="http://schemas.microsoft.com/office/drawing/2014/main" id="{82D423E5-5308-6CAC-7424-7F4D202A05BB}"/>
                    </a:ext>
                  </a:extLst>
                </p:cNvPr>
                <p:cNvSpPr/>
                <p:nvPr/>
              </p:nvSpPr>
              <p:spPr>
                <a:xfrm>
                  <a:off x="3707927" y="280293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02" name="כוכב: 5 פינות 701">
                  <a:extLst>
                    <a:ext uri="{FF2B5EF4-FFF2-40B4-BE49-F238E27FC236}">
                      <a16:creationId xmlns:a16="http://schemas.microsoft.com/office/drawing/2014/main" id="{58F85B52-7D94-8A0D-4479-F9E1A571E2CA}"/>
                    </a:ext>
                  </a:extLst>
                </p:cNvPr>
                <p:cNvSpPr/>
                <p:nvPr/>
              </p:nvSpPr>
              <p:spPr>
                <a:xfrm>
                  <a:off x="3707927" y="264082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703" name="קבוצה 702">
                <a:extLst>
                  <a:ext uri="{FF2B5EF4-FFF2-40B4-BE49-F238E27FC236}">
                    <a16:creationId xmlns:a16="http://schemas.microsoft.com/office/drawing/2014/main" id="{D990B4E3-A464-AC42-550F-0FC7B97CB9ED}"/>
                  </a:ext>
                </a:extLst>
              </p:cNvPr>
              <p:cNvGrpSpPr/>
              <p:nvPr/>
            </p:nvGrpSpPr>
            <p:grpSpPr>
              <a:xfrm>
                <a:off x="4721597" y="1573699"/>
                <a:ext cx="126311" cy="1816868"/>
                <a:chOff x="3912692" y="1529228"/>
                <a:chExt cx="126311" cy="1816868"/>
              </a:xfrm>
            </p:grpSpPr>
            <p:sp>
              <p:nvSpPr>
                <p:cNvPr id="704" name="כוכב: 5 פינות 703">
                  <a:extLst>
                    <a:ext uri="{FF2B5EF4-FFF2-40B4-BE49-F238E27FC236}">
                      <a16:creationId xmlns:a16="http://schemas.microsoft.com/office/drawing/2014/main" id="{D323E709-0924-A693-1A20-78C990F97A05}"/>
                    </a:ext>
                  </a:extLst>
                </p:cNvPr>
                <p:cNvSpPr/>
                <p:nvPr/>
              </p:nvSpPr>
              <p:spPr>
                <a:xfrm>
                  <a:off x="3912692" y="24684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05" name="כוכב: 5 פינות 704">
                  <a:extLst>
                    <a:ext uri="{FF2B5EF4-FFF2-40B4-BE49-F238E27FC236}">
                      <a16:creationId xmlns:a16="http://schemas.microsoft.com/office/drawing/2014/main" id="{1BBBBA17-4941-7B50-B553-915A82ACE9EE}"/>
                    </a:ext>
                  </a:extLst>
                </p:cNvPr>
                <p:cNvSpPr/>
                <p:nvPr/>
              </p:nvSpPr>
              <p:spPr>
                <a:xfrm>
                  <a:off x="3912692" y="17170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06" name="כוכב: 5 פינות 705">
                  <a:extLst>
                    <a:ext uri="{FF2B5EF4-FFF2-40B4-BE49-F238E27FC236}">
                      <a16:creationId xmlns:a16="http://schemas.microsoft.com/office/drawing/2014/main" id="{C27BB35F-5C36-189E-5FB6-26DE30ABADD6}"/>
                    </a:ext>
                  </a:extLst>
                </p:cNvPr>
                <p:cNvSpPr/>
                <p:nvPr/>
              </p:nvSpPr>
              <p:spPr>
                <a:xfrm>
                  <a:off x="3912692" y="228058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07" name="כוכב: 5 פינות 706">
                  <a:extLst>
                    <a:ext uri="{FF2B5EF4-FFF2-40B4-BE49-F238E27FC236}">
                      <a16:creationId xmlns:a16="http://schemas.microsoft.com/office/drawing/2014/main" id="{767DEE44-E424-58E6-C9A1-1071C1EC0C81}"/>
                    </a:ext>
                  </a:extLst>
                </p:cNvPr>
                <p:cNvSpPr/>
                <p:nvPr/>
              </p:nvSpPr>
              <p:spPr>
                <a:xfrm>
                  <a:off x="3912692" y="19049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08" name="כוכב: 5 פינות 707">
                  <a:extLst>
                    <a:ext uri="{FF2B5EF4-FFF2-40B4-BE49-F238E27FC236}">
                      <a16:creationId xmlns:a16="http://schemas.microsoft.com/office/drawing/2014/main" id="{FB4B6AF4-E975-EE8B-5A8A-FEF982DB8F28}"/>
                    </a:ext>
                  </a:extLst>
                </p:cNvPr>
                <p:cNvSpPr/>
                <p:nvPr/>
              </p:nvSpPr>
              <p:spPr>
                <a:xfrm>
                  <a:off x="3912692" y="20927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09" name="כוכב: 5 פינות 708">
                  <a:extLst>
                    <a:ext uri="{FF2B5EF4-FFF2-40B4-BE49-F238E27FC236}">
                      <a16:creationId xmlns:a16="http://schemas.microsoft.com/office/drawing/2014/main" id="{E5909A1F-0617-A740-8119-1520F98F37DD}"/>
                    </a:ext>
                  </a:extLst>
                </p:cNvPr>
                <p:cNvSpPr/>
                <p:nvPr/>
              </p:nvSpPr>
              <p:spPr>
                <a:xfrm>
                  <a:off x="3912692" y="15292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10" name="כוכב: 5 פינות 709">
                  <a:extLst>
                    <a:ext uri="{FF2B5EF4-FFF2-40B4-BE49-F238E27FC236}">
                      <a16:creationId xmlns:a16="http://schemas.microsoft.com/office/drawing/2014/main" id="{CE37DB76-0600-8581-1BD7-4CF09FD3FB3B}"/>
                    </a:ext>
                  </a:extLst>
                </p:cNvPr>
                <p:cNvSpPr/>
                <p:nvPr/>
              </p:nvSpPr>
              <p:spPr>
                <a:xfrm>
                  <a:off x="3912692" y="28441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11" name="כוכב: 5 פינות 710">
                  <a:extLst>
                    <a:ext uri="{FF2B5EF4-FFF2-40B4-BE49-F238E27FC236}">
                      <a16:creationId xmlns:a16="http://schemas.microsoft.com/office/drawing/2014/main" id="{26B39E7E-88D4-D43E-67AA-E2643D858433}"/>
                    </a:ext>
                  </a:extLst>
                </p:cNvPr>
                <p:cNvSpPr/>
                <p:nvPr/>
              </p:nvSpPr>
              <p:spPr>
                <a:xfrm>
                  <a:off x="3912692" y="30319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12" name="כוכב: 5 פינות 711">
                  <a:extLst>
                    <a:ext uri="{FF2B5EF4-FFF2-40B4-BE49-F238E27FC236}">
                      <a16:creationId xmlns:a16="http://schemas.microsoft.com/office/drawing/2014/main" id="{001A260F-6445-14CB-6496-9C91524FCDAA}"/>
                    </a:ext>
                  </a:extLst>
                </p:cNvPr>
                <p:cNvSpPr/>
                <p:nvPr/>
              </p:nvSpPr>
              <p:spPr>
                <a:xfrm>
                  <a:off x="3912692" y="32197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13" name="כוכב: 5 פינות 712">
                  <a:extLst>
                    <a:ext uri="{FF2B5EF4-FFF2-40B4-BE49-F238E27FC236}">
                      <a16:creationId xmlns:a16="http://schemas.microsoft.com/office/drawing/2014/main" id="{84890022-2752-7827-4323-ACC3FCA5E81A}"/>
                    </a:ext>
                  </a:extLst>
                </p:cNvPr>
                <p:cNvSpPr/>
                <p:nvPr/>
              </p:nvSpPr>
              <p:spPr>
                <a:xfrm>
                  <a:off x="3912692" y="26562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714" name="קבוצה 713">
                <a:extLst>
                  <a:ext uri="{FF2B5EF4-FFF2-40B4-BE49-F238E27FC236}">
                    <a16:creationId xmlns:a16="http://schemas.microsoft.com/office/drawing/2014/main" id="{E7F84234-51F8-6268-AB36-52950CAFCF31}"/>
                  </a:ext>
                </a:extLst>
              </p:cNvPr>
              <p:cNvGrpSpPr/>
              <p:nvPr/>
            </p:nvGrpSpPr>
            <p:grpSpPr>
              <a:xfrm>
                <a:off x="4518863" y="1527382"/>
                <a:ext cx="126311" cy="1909502"/>
                <a:chOff x="3707927" y="1506069"/>
                <a:chExt cx="126311" cy="1909502"/>
              </a:xfrm>
            </p:grpSpPr>
            <p:sp>
              <p:nvSpPr>
                <p:cNvPr id="715" name="כוכב: 5 פינות 714">
                  <a:extLst>
                    <a:ext uri="{FF2B5EF4-FFF2-40B4-BE49-F238E27FC236}">
                      <a16:creationId xmlns:a16="http://schemas.microsoft.com/office/drawing/2014/main" id="{A25F46A7-1B95-8AD1-591D-F6363920FDA1}"/>
                    </a:ext>
                  </a:extLst>
                </p:cNvPr>
                <p:cNvSpPr/>
                <p:nvPr/>
              </p:nvSpPr>
              <p:spPr>
                <a:xfrm>
                  <a:off x="3707927" y="247871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16" name="כוכב: 5 פינות 715">
                  <a:extLst>
                    <a:ext uri="{FF2B5EF4-FFF2-40B4-BE49-F238E27FC236}">
                      <a16:creationId xmlns:a16="http://schemas.microsoft.com/office/drawing/2014/main" id="{CB18DEF2-E562-F9DC-C1C8-8E14AF5E40D2}"/>
                    </a:ext>
                  </a:extLst>
                </p:cNvPr>
                <p:cNvSpPr/>
                <p:nvPr/>
              </p:nvSpPr>
              <p:spPr>
                <a:xfrm>
                  <a:off x="3707927" y="18302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17" name="כוכב: 5 פינות 716">
                  <a:extLst>
                    <a:ext uri="{FF2B5EF4-FFF2-40B4-BE49-F238E27FC236}">
                      <a16:creationId xmlns:a16="http://schemas.microsoft.com/office/drawing/2014/main" id="{000CBCCD-4C82-CB18-83E0-5DD7474E2CEC}"/>
                    </a:ext>
                  </a:extLst>
                </p:cNvPr>
                <p:cNvSpPr/>
                <p:nvPr/>
              </p:nvSpPr>
              <p:spPr>
                <a:xfrm>
                  <a:off x="3707927" y="231660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18" name="כוכב: 5 פינות 717">
                  <a:extLst>
                    <a:ext uri="{FF2B5EF4-FFF2-40B4-BE49-F238E27FC236}">
                      <a16:creationId xmlns:a16="http://schemas.microsoft.com/office/drawing/2014/main" id="{946A0B74-F7D3-DF9B-F0CA-98A08BBB6BED}"/>
                    </a:ext>
                  </a:extLst>
                </p:cNvPr>
                <p:cNvSpPr/>
                <p:nvPr/>
              </p:nvSpPr>
              <p:spPr>
                <a:xfrm>
                  <a:off x="3707927" y="199239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19" name="כוכב: 5 פינות 718">
                  <a:extLst>
                    <a:ext uri="{FF2B5EF4-FFF2-40B4-BE49-F238E27FC236}">
                      <a16:creationId xmlns:a16="http://schemas.microsoft.com/office/drawing/2014/main" id="{2E1362A1-18A1-8C85-BD23-4334F9A07D4D}"/>
                    </a:ext>
                  </a:extLst>
                </p:cNvPr>
                <p:cNvSpPr/>
                <p:nvPr/>
              </p:nvSpPr>
              <p:spPr>
                <a:xfrm>
                  <a:off x="3707927" y="215450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20" name="כוכב: 5 פינות 719">
                  <a:extLst>
                    <a:ext uri="{FF2B5EF4-FFF2-40B4-BE49-F238E27FC236}">
                      <a16:creationId xmlns:a16="http://schemas.microsoft.com/office/drawing/2014/main" id="{017C17D8-DA55-83C3-9622-57099712D1AC}"/>
                    </a:ext>
                  </a:extLst>
                </p:cNvPr>
                <p:cNvSpPr/>
                <p:nvPr/>
              </p:nvSpPr>
              <p:spPr>
                <a:xfrm>
                  <a:off x="3707927" y="166817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21" name="כוכב: 5 פינות 720">
                  <a:extLst>
                    <a:ext uri="{FF2B5EF4-FFF2-40B4-BE49-F238E27FC236}">
                      <a16:creationId xmlns:a16="http://schemas.microsoft.com/office/drawing/2014/main" id="{2BBF45CD-92C4-7263-ED63-E9B4FBF57B57}"/>
                    </a:ext>
                  </a:extLst>
                </p:cNvPr>
                <p:cNvSpPr/>
                <p:nvPr/>
              </p:nvSpPr>
              <p:spPr>
                <a:xfrm>
                  <a:off x="3707927" y="150606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22" name="כוכב: 5 פינות 721">
                  <a:extLst>
                    <a:ext uri="{FF2B5EF4-FFF2-40B4-BE49-F238E27FC236}">
                      <a16:creationId xmlns:a16="http://schemas.microsoft.com/office/drawing/2014/main" id="{716F2749-391E-6172-23C8-134BB6A3AF5B}"/>
                    </a:ext>
                  </a:extLst>
                </p:cNvPr>
                <p:cNvSpPr/>
                <p:nvPr/>
              </p:nvSpPr>
              <p:spPr>
                <a:xfrm>
                  <a:off x="3707927" y="296504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23" name="כוכב: 5 פינות 722">
                  <a:extLst>
                    <a:ext uri="{FF2B5EF4-FFF2-40B4-BE49-F238E27FC236}">
                      <a16:creationId xmlns:a16="http://schemas.microsoft.com/office/drawing/2014/main" id="{28715026-361A-0AF3-3323-66420C93D8EC}"/>
                    </a:ext>
                  </a:extLst>
                </p:cNvPr>
                <p:cNvSpPr/>
                <p:nvPr/>
              </p:nvSpPr>
              <p:spPr>
                <a:xfrm>
                  <a:off x="3707927" y="312714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24" name="כוכב: 5 פינות 723">
                  <a:extLst>
                    <a:ext uri="{FF2B5EF4-FFF2-40B4-BE49-F238E27FC236}">
                      <a16:creationId xmlns:a16="http://schemas.microsoft.com/office/drawing/2014/main" id="{BFB147BD-14CA-CF2D-4272-E6215954231F}"/>
                    </a:ext>
                  </a:extLst>
                </p:cNvPr>
                <p:cNvSpPr/>
                <p:nvPr/>
              </p:nvSpPr>
              <p:spPr>
                <a:xfrm>
                  <a:off x="3707927" y="3289260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25" name="כוכב: 5 פינות 724">
                  <a:extLst>
                    <a:ext uri="{FF2B5EF4-FFF2-40B4-BE49-F238E27FC236}">
                      <a16:creationId xmlns:a16="http://schemas.microsoft.com/office/drawing/2014/main" id="{5F66F4D4-B6E4-2503-7CEF-D6A03A7A1F4A}"/>
                    </a:ext>
                  </a:extLst>
                </p:cNvPr>
                <p:cNvSpPr/>
                <p:nvPr/>
              </p:nvSpPr>
              <p:spPr>
                <a:xfrm>
                  <a:off x="3707927" y="280293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26" name="כוכב: 5 פינות 725">
                  <a:extLst>
                    <a:ext uri="{FF2B5EF4-FFF2-40B4-BE49-F238E27FC236}">
                      <a16:creationId xmlns:a16="http://schemas.microsoft.com/office/drawing/2014/main" id="{3F061BFB-E90C-CB19-F0E1-8B406AC1E2C8}"/>
                    </a:ext>
                  </a:extLst>
                </p:cNvPr>
                <p:cNvSpPr/>
                <p:nvPr/>
              </p:nvSpPr>
              <p:spPr>
                <a:xfrm>
                  <a:off x="3707927" y="264082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727" name="קבוצה 726">
                <a:extLst>
                  <a:ext uri="{FF2B5EF4-FFF2-40B4-BE49-F238E27FC236}">
                    <a16:creationId xmlns:a16="http://schemas.microsoft.com/office/drawing/2014/main" id="{B8F1911D-6F80-6315-4393-BF259C7A415C}"/>
                  </a:ext>
                </a:extLst>
              </p:cNvPr>
              <p:cNvGrpSpPr/>
              <p:nvPr/>
            </p:nvGrpSpPr>
            <p:grpSpPr>
              <a:xfrm>
                <a:off x="5127065" y="1573699"/>
                <a:ext cx="126311" cy="1816868"/>
                <a:chOff x="3912692" y="1529228"/>
                <a:chExt cx="126311" cy="1816868"/>
              </a:xfrm>
            </p:grpSpPr>
            <p:sp>
              <p:nvSpPr>
                <p:cNvPr id="728" name="כוכב: 5 פינות 727">
                  <a:extLst>
                    <a:ext uri="{FF2B5EF4-FFF2-40B4-BE49-F238E27FC236}">
                      <a16:creationId xmlns:a16="http://schemas.microsoft.com/office/drawing/2014/main" id="{3E73A4D4-1DB5-5710-37E6-683ED82FE4D4}"/>
                    </a:ext>
                  </a:extLst>
                </p:cNvPr>
                <p:cNvSpPr/>
                <p:nvPr/>
              </p:nvSpPr>
              <p:spPr>
                <a:xfrm>
                  <a:off x="3912692" y="24684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29" name="כוכב: 5 פינות 728">
                  <a:extLst>
                    <a:ext uri="{FF2B5EF4-FFF2-40B4-BE49-F238E27FC236}">
                      <a16:creationId xmlns:a16="http://schemas.microsoft.com/office/drawing/2014/main" id="{01597F10-3DEA-3E78-B997-2E3E4C88B368}"/>
                    </a:ext>
                  </a:extLst>
                </p:cNvPr>
                <p:cNvSpPr/>
                <p:nvPr/>
              </p:nvSpPr>
              <p:spPr>
                <a:xfrm>
                  <a:off x="3912692" y="17170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30" name="כוכב: 5 פינות 729">
                  <a:extLst>
                    <a:ext uri="{FF2B5EF4-FFF2-40B4-BE49-F238E27FC236}">
                      <a16:creationId xmlns:a16="http://schemas.microsoft.com/office/drawing/2014/main" id="{8917C56E-DF66-3430-C626-28910FED0202}"/>
                    </a:ext>
                  </a:extLst>
                </p:cNvPr>
                <p:cNvSpPr/>
                <p:nvPr/>
              </p:nvSpPr>
              <p:spPr>
                <a:xfrm>
                  <a:off x="3912692" y="228058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31" name="כוכב: 5 פינות 730">
                  <a:extLst>
                    <a:ext uri="{FF2B5EF4-FFF2-40B4-BE49-F238E27FC236}">
                      <a16:creationId xmlns:a16="http://schemas.microsoft.com/office/drawing/2014/main" id="{E25B743F-2FF6-F4C0-942C-D646D78592D1}"/>
                    </a:ext>
                  </a:extLst>
                </p:cNvPr>
                <p:cNvSpPr/>
                <p:nvPr/>
              </p:nvSpPr>
              <p:spPr>
                <a:xfrm>
                  <a:off x="3912692" y="19049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32" name="כוכב: 5 פינות 731">
                  <a:extLst>
                    <a:ext uri="{FF2B5EF4-FFF2-40B4-BE49-F238E27FC236}">
                      <a16:creationId xmlns:a16="http://schemas.microsoft.com/office/drawing/2014/main" id="{86C7BE74-2B51-8B79-C03E-D0DE47539EDD}"/>
                    </a:ext>
                  </a:extLst>
                </p:cNvPr>
                <p:cNvSpPr/>
                <p:nvPr/>
              </p:nvSpPr>
              <p:spPr>
                <a:xfrm>
                  <a:off x="3912692" y="20927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33" name="כוכב: 5 פינות 732">
                  <a:extLst>
                    <a:ext uri="{FF2B5EF4-FFF2-40B4-BE49-F238E27FC236}">
                      <a16:creationId xmlns:a16="http://schemas.microsoft.com/office/drawing/2014/main" id="{120B1108-B8FA-4138-2EDA-C06A030562BD}"/>
                    </a:ext>
                  </a:extLst>
                </p:cNvPr>
                <p:cNvSpPr/>
                <p:nvPr/>
              </p:nvSpPr>
              <p:spPr>
                <a:xfrm>
                  <a:off x="3912692" y="15292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34" name="כוכב: 5 פינות 733">
                  <a:extLst>
                    <a:ext uri="{FF2B5EF4-FFF2-40B4-BE49-F238E27FC236}">
                      <a16:creationId xmlns:a16="http://schemas.microsoft.com/office/drawing/2014/main" id="{1567170E-111E-483E-6F88-A2DE995FF700}"/>
                    </a:ext>
                  </a:extLst>
                </p:cNvPr>
                <p:cNvSpPr/>
                <p:nvPr/>
              </p:nvSpPr>
              <p:spPr>
                <a:xfrm>
                  <a:off x="3912692" y="28441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35" name="כוכב: 5 פינות 734">
                  <a:extLst>
                    <a:ext uri="{FF2B5EF4-FFF2-40B4-BE49-F238E27FC236}">
                      <a16:creationId xmlns:a16="http://schemas.microsoft.com/office/drawing/2014/main" id="{4D5B6256-43ED-28E3-6055-BB70ED28B6AB}"/>
                    </a:ext>
                  </a:extLst>
                </p:cNvPr>
                <p:cNvSpPr/>
                <p:nvPr/>
              </p:nvSpPr>
              <p:spPr>
                <a:xfrm>
                  <a:off x="3912692" y="30319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36" name="כוכב: 5 פינות 735">
                  <a:extLst>
                    <a:ext uri="{FF2B5EF4-FFF2-40B4-BE49-F238E27FC236}">
                      <a16:creationId xmlns:a16="http://schemas.microsoft.com/office/drawing/2014/main" id="{EF531D58-3256-A8C4-8C37-34A3FCDD5EBB}"/>
                    </a:ext>
                  </a:extLst>
                </p:cNvPr>
                <p:cNvSpPr/>
                <p:nvPr/>
              </p:nvSpPr>
              <p:spPr>
                <a:xfrm>
                  <a:off x="3912692" y="32197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37" name="כוכב: 5 פינות 736">
                  <a:extLst>
                    <a:ext uri="{FF2B5EF4-FFF2-40B4-BE49-F238E27FC236}">
                      <a16:creationId xmlns:a16="http://schemas.microsoft.com/office/drawing/2014/main" id="{2C27F4BA-D386-3E2C-9DCA-F999CE426780}"/>
                    </a:ext>
                  </a:extLst>
                </p:cNvPr>
                <p:cNvSpPr/>
                <p:nvPr/>
              </p:nvSpPr>
              <p:spPr>
                <a:xfrm>
                  <a:off x="3912692" y="26562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738" name="קבוצה 737">
                <a:extLst>
                  <a:ext uri="{FF2B5EF4-FFF2-40B4-BE49-F238E27FC236}">
                    <a16:creationId xmlns:a16="http://schemas.microsoft.com/office/drawing/2014/main" id="{C7962CF0-CA7B-E965-7156-666934B1DCD6}"/>
                  </a:ext>
                </a:extLst>
              </p:cNvPr>
              <p:cNvGrpSpPr/>
              <p:nvPr/>
            </p:nvGrpSpPr>
            <p:grpSpPr>
              <a:xfrm>
                <a:off x="4924331" y="1527382"/>
                <a:ext cx="126311" cy="1909502"/>
                <a:chOff x="3707927" y="1506069"/>
                <a:chExt cx="126311" cy="1909502"/>
              </a:xfrm>
            </p:grpSpPr>
            <p:sp>
              <p:nvSpPr>
                <p:cNvPr id="739" name="כוכב: 5 פינות 738">
                  <a:extLst>
                    <a:ext uri="{FF2B5EF4-FFF2-40B4-BE49-F238E27FC236}">
                      <a16:creationId xmlns:a16="http://schemas.microsoft.com/office/drawing/2014/main" id="{6A816FB6-046E-8C76-93C0-B8B426CEDC79}"/>
                    </a:ext>
                  </a:extLst>
                </p:cNvPr>
                <p:cNvSpPr/>
                <p:nvPr/>
              </p:nvSpPr>
              <p:spPr>
                <a:xfrm>
                  <a:off x="3707927" y="247871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40" name="כוכב: 5 פינות 739">
                  <a:extLst>
                    <a:ext uri="{FF2B5EF4-FFF2-40B4-BE49-F238E27FC236}">
                      <a16:creationId xmlns:a16="http://schemas.microsoft.com/office/drawing/2014/main" id="{FD394725-1DAD-BBB1-57A6-760D1A020174}"/>
                    </a:ext>
                  </a:extLst>
                </p:cNvPr>
                <p:cNvSpPr/>
                <p:nvPr/>
              </p:nvSpPr>
              <p:spPr>
                <a:xfrm>
                  <a:off x="3707927" y="18302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41" name="כוכב: 5 פינות 740">
                  <a:extLst>
                    <a:ext uri="{FF2B5EF4-FFF2-40B4-BE49-F238E27FC236}">
                      <a16:creationId xmlns:a16="http://schemas.microsoft.com/office/drawing/2014/main" id="{D9CE1221-828A-7224-AB24-68B90C5578EC}"/>
                    </a:ext>
                  </a:extLst>
                </p:cNvPr>
                <p:cNvSpPr/>
                <p:nvPr/>
              </p:nvSpPr>
              <p:spPr>
                <a:xfrm>
                  <a:off x="3707927" y="231660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42" name="כוכב: 5 פינות 741">
                  <a:extLst>
                    <a:ext uri="{FF2B5EF4-FFF2-40B4-BE49-F238E27FC236}">
                      <a16:creationId xmlns:a16="http://schemas.microsoft.com/office/drawing/2014/main" id="{4163EF46-74A3-B418-16CA-416D70870A23}"/>
                    </a:ext>
                  </a:extLst>
                </p:cNvPr>
                <p:cNvSpPr/>
                <p:nvPr/>
              </p:nvSpPr>
              <p:spPr>
                <a:xfrm>
                  <a:off x="3707927" y="199239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43" name="כוכב: 5 פינות 742">
                  <a:extLst>
                    <a:ext uri="{FF2B5EF4-FFF2-40B4-BE49-F238E27FC236}">
                      <a16:creationId xmlns:a16="http://schemas.microsoft.com/office/drawing/2014/main" id="{FC4FEEA0-D5D8-A142-5A4C-B597AFC57F12}"/>
                    </a:ext>
                  </a:extLst>
                </p:cNvPr>
                <p:cNvSpPr/>
                <p:nvPr/>
              </p:nvSpPr>
              <p:spPr>
                <a:xfrm>
                  <a:off x="3707927" y="215450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44" name="כוכב: 5 פינות 743">
                  <a:extLst>
                    <a:ext uri="{FF2B5EF4-FFF2-40B4-BE49-F238E27FC236}">
                      <a16:creationId xmlns:a16="http://schemas.microsoft.com/office/drawing/2014/main" id="{17DE223E-42AC-636C-ACA4-2E5605C70A0E}"/>
                    </a:ext>
                  </a:extLst>
                </p:cNvPr>
                <p:cNvSpPr/>
                <p:nvPr/>
              </p:nvSpPr>
              <p:spPr>
                <a:xfrm>
                  <a:off x="3707927" y="166817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45" name="כוכב: 5 פינות 744">
                  <a:extLst>
                    <a:ext uri="{FF2B5EF4-FFF2-40B4-BE49-F238E27FC236}">
                      <a16:creationId xmlns:a16="http://schemas.microsoft.com/office/drawing/2014/main" id="{77FB9ACE-9C76-7A61-A439-F2CBB1C2CE4B}"/>
                    </a:ext>
                  </a:extLst>
                </p:cNvPr>
                <p:cNvSpPr/>
                <p:nvPr/>
              </p:nvSpPr>
              <p:spPr>
                <a:xfrm>
                  <a:off x="3707927" y="150606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46" name="כוכב: 5 פינות 745">
                  <a:extLst>
                    <a:ext uri="{FF2B5EF4-FFF2-40B4-BE49-F238E27FC236}">
                      <a16:creationId xmlns:a16="http://schemas.microsoft.com/office/drawing/2014/main" id="{F1A1B089-3408-8B33-D21C-C9BDA973B0F3}"/>
                    </a:ext>
                  </a:extLst>
                </p:cNvPr>
                <p:cNvSpPr/>
                <p:nvPr/>
              </p:nvSpPr>
              <p:spPr>
                <a:xfrm>
                  <a:off x="3707927" y="296504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47" name="כוכב: 5 פינות 746">
                  <a:extLst>
                    <a:ext uri="{FF2B5EF4-FFF2-40B4-BE49-F238E27FC236}">
                      <a16:creationId xmlns:a16="http://schemas.microsoft.com/office/drawing/2014/main" id="{C70B3030-04B0-8FF8-3949-4654CEB11636}"/>
                    </a:ext>
                  </a:extLst>
                </p:cNvPr>
                <p:cNvSpPr/>
                <p:nvPr/>
              </p:nvSpPr>
              <p:spPr>
                <a:xfrm>
                  <a:off x="3707927" y="312714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48" name="כוכב: 5 פינות 747">
                  <a:extLst>
                    <a:ext uri="{FF2B5EF4-FFF2-40B4-BE49-F238E27FC236}">
                      <a16:creationId xmlns:a16="http://schemas.microsoft.com/office/drawing/2014/main" id="{FB3E79CA-2F08-EDF1-26B4-7D4CE19BDE33}"/>
                    </a:ext>
                  </a:extLst>
                </p:cNvPr>
                <p:cNvSpPr/>
                <p:nvPr/>
              </p:nvSpPr>
              <p:spPr>
                <a:xfrm>
                  <a:off x="3707927" y="3289260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49" name="כוכב: 5 פינות 748">
                  <a:extLst>
                    <a:ext uri="{FF2B5EF4-FFF2-40B4-BE49-F238E27FC236}">
                      <a16:creationId xmlns:a16="http://schemas.microsoft.com/office/drawing/2014/main" id="{057319C2-263D-72F4-5612-ADCE8F8EAD94}"/>
                    </a:ext>
                  </a:extLst>
                </p:cNvPr>
                <p:cNvSpPr/>
                <p:nvPr/>
              </p:nvSpPr>
              <p:spPr>
                <a:xfrm>
                  <a:off x="3707927" y="280293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50" name="כוכב: 5 פינות 749">
                  <a:extLst>
                    <a:ext uri="{FF2B5EF4-FFF2-40B4-BE49-F238E27FC236}">
                      <a16:creationId xmlns:a16="http://schemas.microsoft.com/office/drawing/2014/main" id="{B0B2F672-E385-B8D5-2B51-B5681AD7FA93}"/>
                    </a:ext>
                  </a:extLst>
                </p:cNvPr>
                <p:cNvSpPr/>
                <p:nvPr/>
              </p:nvSpPr>
              <p:spPr>
                <a:xfrm>
                  <a:off x="3707927" y="264082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751" name="קבוצה 750">
                <a:extLst>
                  <a:ext uri="{FF2B5EF4-FFF2-40B4-BE49-F238E27FC236}">
                    <a16:creationId xmlns:a16="http://schemas.microsoft.com/office/drawing/2014/main" id="{5876B664-86DA-A088-98BE-265899280996}"/>
                  </a:ext>
                </a:extLst>
              </p:cNvPr>
              <p:cNvGrpSpPr/>
              <p:nvPr/>
            </p:nvGrpSpPr>
            <p:grpSpPr>
              <a:xfrm>
                <a:off x="5532533" y="1573699"/>
                <a:ext cx="126311" cy="1816868"/>
                <a:chOff x="3912692" y="1529228"/>
                <a:chExt cx="126311" cy="1816868"/>
              </a:xfrm>
            </p:grpSpPr>
            <p:sp>
              <p:nvSpPr>
                <p:cNvPr id="752" name="כוכב: 5 פינות 751">
                  <a:extLst>
                    <a:ext uri="{FF2B5EF4-FFF2-40B4-BE49-F238E27FC236}">
                      <a16:creationId xmlns:a16="http://schemas.microsoft.com/office/drawing/2014/main" id="{BAA2FB09-053D-1EF5-52E9-ED215E459A27}"/>
                    </a:ext>
                  </a:extLst>
                </p:cNvPr>
                <p:cNvSpPr/>
                <p:nvPr/>
              </p:nvSpPr>
              <p:spPr>
                <a:xfrm>
                  <a:off x="3912692" y="24684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53" name="כוכב: 5 פינות 752">
                  <a:extLst>
                    <a:ext uri="{FF2B5EF4-FFF2-40B4-BE49-F238E27FC236}">
                      <a16:creationId xmlns:a16="http://schemas.microsoft.com/office/drawing/2014/main" id="{07076674-5C3A-6253-DB15-5201A9C39971}"/>
                    </a:ext>
                  </a:extLst>
                </p:cNvPr>
                <p:cNvSpPr/>
                <p:nvPr/>
              </p:nvSpPr>
              <p:spPr>
                <a:xfrm>
                  <a:off x="3912692" y="17170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54" name="כוכב: 5 פינות 753">
                  <a:extLst>
                    <a:ext uri="{FF2B5EF4-FFF2-40B4-BE49-F238E27FC236}">
                      <a16:creationId xmlns:a16="http://schemas.microsoft.com/office/drawing/2014/main" id="{9734EEEB-F4F7-1977-D55B-D14149710B12}"/>
                    </a:ext>
                  </a:extLst>
                </p:cNvPr>
                <p:cNvSpPr/>
                <p:nvPr/>
              </p:nvSpPr>
              <p:spPr>
                <a:xfrm>
                  <a:off x="3912692" y="228058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55" name="כוכב: 5 פינות 754">
                  <a:extLst>
                    <a:ext uri="{FF2B5EF4-FFF2-40B4-BE49-F238E27FC236}">
                      <a16:creationId xmlns:a16="http://schemas.microsoft.com/office/drawing/2014/main" id="{2ECD1A33-3D98-D312-C52D-EDAA05D18AEB}"/>
                    </a:ext>
                  </a:extLst>
                </p:cNvPr>
                <p:cNvSpPr/>
                <p:nvPr/>
              </p:nvSpPr>
              <p:spPr>
                <a:xfrm>
                  <a:off x="3912692" y="19049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56" name="כוכב: 5 פינות 755">
                  <a:extLst>
                    <a:ext uri="{FF2B5EF4-FFF2-40B4-BE49-F238E27FC236}">
                      <a16:creationId xmlns:a16="http://schemas.microsoft.com/office/drawing/2014/main" id="{E65217C0-FB68-2E72-604D-45FFBEB0513B}"/>
                    </a:ext>
                  </a:extLst>
                </p:cNvPr>
                <p:cNvSpPr/>
                <p:nvPr/>
              </p:nvSpPr>
              <p:spPr>
                <a:xfrm>
                  <a:off x="3912692" y="20927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57" name="כוכב: 5 פינות 756">
                  <a:extLst>
                    <a:ext uri="{FF2B5EF4-FFF2-40B4-BE49-F238E27FC236}">
                      <a16:creationId xmlns:a16="http://schemas.microsoft.com/office/drawing/2014/main" id="{8257CD9A-B911-AD3B-45AC-340C3EB5A86D}"/>
                    </a:ext>
                  </a:extLst>
                </p:cNvPr>
                <p:cNvSpPr/>
                <p:nvPr/>
              </p:nvSpPr>
              <p:spPr>
                <a:xfrm>
                  <a:off x="3912692" y="15292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58" name="כוכב: 5 פינות 757">
                  <a:extLst>
                    <a:ext uri="{FF2B5EF4-FFF2-40B4-BE49-F238E27FC236}">
                      <a16:creationId xmlns:a16="http://schemas.microsoft.com/office/drawing/2014/main" id="{B04E845E-2F83-AFCF-CBDC-7428DED36E73}"/>
                    </a:ext>
                  </a:extLst>
                </p:cNvPr>
                <p:cNvSpPr/>
                <p:nvPr/>
              </p:nvSpPr>
              <p:spPr>
                <a:xfrm>
                  <a:off x="3912692" y="28441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59" name="כוכב: 5 פינות 758">
                  <a:extLst>
                    <a:ext uri="{FF2B5EF4-FFF2-40B4-BE49-F238E27FC236}">
                      <a16:creationId xmlns:a16="http://schemas.microsoft.com/office/drawing/2014/main" id="{F94292B7-8B87-BE2C-FCD3-DBC077230405}"/>
                    </a:ext>
                  </a:extLst>
                </p:cNvPr>
                <p:cNvSpPr/>
                <p:nvPr/>
              </p:nvSpPr>
              <p:spPr>
                <a:xfrm>
                  <a:off x="3912692" y="30319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60" name="כוכב: 5 פינות 759">
                  <a:extLst>
                    <a:ext uri="{FF2B5EF4-FFF2-40B4-BE49-F238E27FC236}">
                      <a16:creationId xmlns:a16="http://schemas.microsoft.com/office/drawing/2014/main" id="{D93149BE-CE9F-C2F0-B912-72E847B44A94}"/>
                    </a:ext>
                  </a:extLst>
                </p:cNvPr>
                <p:cNvSpPr/>
                <p:nvPr/>
              </p:nvSpPr>
              <p:spPr>
                <a:xfrm>
                  <a:off x="3912692" y="32197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61" name="כוכב: 5 פינות 760">
                  <a:extLst>
                    <a:ext uri="{FF2B5EF4-FFF2-40B4-BE49-F238E27FC236}">
                      <a16:creationId xmlns:a16="http://schemas.microsoft.com/office/drawing/2014/main" id="{21AEC482-4F20-107E-02F9-89061ECAE7F7}"/>
                    </a:ext>
                  </a:extLst>
                </p:cNvPr>
                <p:cNvSpPr/>
                <p:nvPr/>
              </p:nvSpPr>
              <p:spPr>
                <a:xfrm>
                  <a:off x="3912692" y="26562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762" name="קבוצה 761">
                <a:extLst>
                  <a:ext uri="{FF2B5EF4-FFF2-40B4-BE49-F238E27FC236}">
                    <a16:creationId xmlns:a16="http://schemas.microsoft.com/office/drawing/2014/main" id="{1F4D01D0-9914-F4C4-3622-71D54BB6082E}"/>
                  </a:ext>
                </a:extLst>
              </p:cNvPr>
              <p:cNvGrpSpPr/>
              <p:nvPr/>
            </p:nvGrpSpPr>
            <p:grpSpPr>
              <a:xfrm>
                <a:off x="5329799" y="1527382"/>
                <a:ext cx="126311" cy="1909502"/>
                <a:chOff x="3707927" y="1506069"/>
                <a:chExt cx="126311" cy="1909502"/>
              </a:xfrm>
            </p:grpSpPr>
            <p:sp>
              <p:nvSpPr>
                <p:cNvPr id="763" name="כוכב: 5 פינות 762">
                  <a:extLst>
                    <a:ext uri="{FF2B5EF4-FFF2-40B4-BE49-F238E27FC236}">
                      <a16:creationId xmlns:a16="http://schemas.microsoft.com/office/drawing/2014/main" id="{BD880407-C00E-A340-364F-EE5E9B3EB160}"/>
                    </a:ext>
                  </a:extLst>
                </p:cNvPr>
                <p:cNvSpPr/>
                <p:nvPr/>
              </p:nvSpPr>
              <p:spPr>
                <a:xfrm>
                  <a:off x="3707927" y="247871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64" name="כוכב: 5 פינות 763">
                  <a:extLst>
                    <a:ext uri="{FF2B5EF4-FFF2-40B4-BE49-F238E27FC236}">
                      <a16:creationId xmlns:a16="http://schemas.microsoft.com/office/drawing/2014/main" id="{E760B6AF-3933-2AF4-6637-96862E788FB7}"/>
                    </a:ext>
                  </a:extLst>
                </p:cNvPr>
                <p:cNvSpPr/>
                <p:nvPr/>
              </p:nvSpPr>
              <p:spPr>
                <a:xfrm>
                  <a:off x="3707927" y="18302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65" name="כוכב: 5 פינות 764">
                  <a:extLst>
                    <a:ext uri="{FF2B5EF4-FFF2-40B4-BE49-F238E27FC236}">
                      <a16:creationId xmlns:a16="http://schemas.microsoft.com/office/drawing/2014/main" id="{0121B6D0-EF73-E2F5-56DD-D5C7F80B0AB8}"/>
                    </a:ext>
                  </a:extLst>
                </p:cNvPr>
                <p:cNvSpPr/>
                <p:nvPr/>
              </p:nvSpPr>
              <p:spPr>
                <a:xfrm>
                  <a:off x="3707927" y="231660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66" name="כוכב: 5 פינות 765">
                  <a:extLst>
                    <a:ext uri="{FF2B5EF4-FFF2-40B4-BE49-F238E27FC236}">
                      <a16:creationId xmlns:a16="http://schemas.microsoft.com/office/drawing/2014/main" id="{5E2AB1E7-0B93-CFFB-4C15-B6282BC8BC16}"/>
                    </a:ext>
                  </a:extLst>
                </p:cNvPr>
                <p:cNvSpPr/>
                <p:nvPr/>
              </p:nvSpPr>
              <p:spPr>
                <a:xfrm>
                  <a:off x="3707927" y="199239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67" name="כוכב: 5 פינות 766">
                  <a:extLst>
                    <a:ext uri="{FF2B5EF4-FFF2-40B4-BE49-F238E27FC236}">
                      <a16:creationId xmlns:a16="http://schemas.microsoft.com/office/drawing/2014/main" id="{62C89BBC-C71D-8962-40D4-5AFAC61F8E6E}"/>
                    </a:ext>
                  </a:extLst>
                </p:cNvPr>
                <p:cNvSpPr/>
                <p:nvPr/>
              </p:nvSpPr>
              <p:spPr>
                <a:xfrm>
                  <a:off x="3707927" y="215450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68" name="כוכב: 5 פינות 767">
                  <a:extLst>
                    <a:ext uri="{FF2B5EF4-FFF2-40B4-BE49-F238E27FC236}">
                      <a16:creationId xmlns:a16="http://schemas.microsoft.com/office/drawing/2014/main" id="{017B1523-3A32-7F55-BFF0-B3DD545EFFE5}"/>
                    </a:ext>
                  </a:extLst>
                </p:cNvPr>
                <p:cNvSpPr/>
                <p:nvPr/>
              </p:nvSpPr>
              <p:spPr>
                <a:xfrm>
                  <a:off x="3707927" y="166817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69" name="כוכב: 5 פינות 768">
                  <a:extLst>
                    <a:ext uri="{FF2B5EF4-FFF2-40B4-BE49-F238E27FC236}">
                      <a16:creationId xmlns:a16="http://schemas.microsoft.com/office/drawing/2014/main" id="{FC102106-B6D8-F408-9C08-A59A1DAAFB49}"/>
                    </a:ext>
                  </a:extLst>
                </p:cNvPr>
                <p:cNvSpPr/>
                <p:nvPr/>
              </p:nvSpPr>
              <p:spPr>
                <a:xfrm>
                  <a:off x="3707927" y="150606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70" name="כוכב: 5 פינות 769">
                  <a:extLst>
                    <a:ext uri="{FF2B5EF4-FFF2-40B4-BE49-F238E27FC236}">
                      <a16:creationId xmlns:a16="http://schemas.microsoft.com/office/drawing/2014/main" id="{7C9DB9B6-3A0E-EBE4-58CE-D5426F882C3C}"/>
                    </a:ext>
                  </a:extLst>
                </p:cNvPr>
                <p:cNvSpPr/>
                <p:nvPr/>
              </p:nvSpPr>
              <p:spPr>
                <a:xfrm>
                  <a:off x="3707927" y="296504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71" name="כוכב: 5 פינות 770">
                  <a:extLst>
                    <a:ext uri="{FF2B5EF4-FFF2-40B4-BE49-F238E27FC236}">
                      <a16:creationId xmlns:a16="http://schemas.microsoft.com/office/drawing/2014/main" id="{51B1AC8A-9EEE-2590-43F0-9A7D313701DC}"/>
                    </a:ext>
                  </a:extLst>
                </p:cNvPr>
                <p:cNvSpPr/>
                <p:nvPr/>
              </p:nvSpPr>
              <p:spPr>
                <a:xfrm>
                  <a:off x="3707927" y="312714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72" name="כוכב: 5 פינות 771">
                  <a:extLst>
                    <a:ext uri="{FF2B5EF4-FFF2-40B4-BE49-F238E27FC236}">
                      <a16:creationId xmlns:a16="http://schemas.microsoft.com/office/drawing/2014/main" id="{26553ECA-A5A4-5B6B-ED4A-8590A84C725A}"/>
                    </a:ext>
                  </a:extLst>
                </p:cNvPr>
                <p:cNvSpPr/>
                <p:nvPr/>
              </p:nvSpPr>
              <p:spPr>
                <a:xfrm>
                  <a:off x="3707927" y="3289260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73" name="כוכב: 5 פינות 772">
                  <a:extLst>
                    <a:ext uri="{FF2B5EF4-FFF2-40B4-BE49-F238E27FC236}">
                      <a16:creationId xmlns:a16="http://schemas.microsoft.com/office/drawing/2014/main" id="{D32C7304-B790-C3F7-E82C-4D81D0AEFFA5}"/>
                    </a:ext>
                  </a:extLst>
                </p:cNvPr>
                <p:cNvSpPr/>
                <p:nvPr/>
              </p:nvSpPr>
              <p:spPr>
                <a:xfrm>
                  <a:off x="3707927" y="280293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74" name="כוכב: 5 פינות 773">
                  <a:extLst>
                    <a:ext uri="{FF2B5EF4-FFF2-40B4-BE49-F238E27FC236}">
                      <a16:creationId xmlns:a16="http://schemas.microsoft.com/office/drawing/2014/main" id="{129AE067-EEEB-DBC5-EBBC-4B68E61F92DE}"/>
                    </a:ext>
                  </a:extLst>
                </p:cNvPr>
                <p:cNvSpPr/>
                <p:nvPr/>
              </p:nvSpPr>
              <p:spPr>
                <a:xfrm>
                  <a:off x="3707927" y="264082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775" name="קבוצה 774">
                <a:extLst>
                  <a:ext uri="{FF2B5EF4-FFF2-40B4-BE49-F238E27FC236}">
                    <a16:creationId xmlns:a16="http://schemas.microsoft.com/office/drawing/2014/main" id="{CD3D66F7-DBC7-1FD7-E00D-609584C8F73C}"/>
                  </a:ext>
                </a:extLst>
              </p:cNvPr>
              <p:cNvGrpSpPr/>
              <p:nvPr/>
            </p:nvGrpSpPr>
            <p:grpSpPr>
              <a:xfrm>
                <a:off x="5938001" y="1573699"/>
                <a:ext cx="126311" cy="1816868"/>
                <a:chOff x="3912692" y="1529228"/>
                <a:chExt cx="126311" cy="1816868"/>
              </a:xfrm>
            </p:grpSpPr>
            <p:sp>
              <p:nvSpPr>
                <p:cNvPr id="776" name="כוכב: 5 פינות 775">
                  <a:extLst>
                    <a:ext uri="{FF2B5EF4-FFF2-40B4-BE49-F238E27FC236}">
                      <a16:creationId xmlns:a16="http://schemas.microsoft.com/office/drawing/2014/main" id="{C155C033-DF1A-2566-22A3-BB494F0119FC}"/>
                    </a:ext>
                  </a:extLst>
                </p:cNvPr>
                <p:cNvSpPr/>
                <p:nvPr/>
              </p:nvSpPr>
              <p:spPr>
                <a:xfrm>
                  <a:off x="3912692" y="24684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77" name="כוכב: 5 פינות 776">
                  <a:extLst>
                    <a:ext uri="{FF2B5EF4-FFF2-40B4-BE49-F238E27FC236}">
                      <a16:creationId xmlns:a16="http://schemas.microsoft.com/office/drawing/2014/main" id="{B7995A58-FB64-23D6-F43B-3E962A9F287E}"/>
                    </a:ext>
                  </a:extLst>
                </p:cNvPr>
                <p:cNvSpPr/>
                <p:nvPr/>
              </p:nvSpPr>
              <p:spPr>
                <a:xfrm>
                  <a:off x="3912692" y="17170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78" name="כוכב: 5 פינות 777">
                  <a:extLst>
                    <a:ext uri="{FF2B5EF4-FFF2-40B4-BE49-F238E27FC236}">
                      <a16:creationId xmlns:a16="http://schemas.microsoft.com/office/drawing/2014/main" id="{5BA4EBF8-6538-F642-B1BD-E63841B0518C}"/>
                    </a:ext>
                  </a:extLst>
                </p:cNvPr>
                <p:cNvSpPr/>
                <p:nvPr/>
              </p:nvSpPr>
              <p:spPr>
                <a:xfrm>
                  <a:off x="3912692" y="228058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79" name="כוכב: 5 פינות 778">
                  <a:extLst>
                    <a:ext uri="{FF2B5EF4-FFF2-40B4-BE49-F238E27FC236}">
                      <a16:creationId xmlns:a16="http://schemas.microsoft.com/office/drawing/2014/main" id="{BC3D62AD-4E1E-A336-A18B-CEB23550565C}"/>
                    </a:ext>
                  </a:extLst>
                </p:cNvPr>
                <p:cNvSpPr/>
                <p:nvPr/>
              </p:nvSpPr>
              <p:spPr>
                <a:xfrm>
                  <a:off x="3912692" y="19049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80" name="כוכב: 5 פינות 779">
                  <a:extLst>
                    <a:ext uri="{FF2B5EF4-FFF2-40B4-BE49-F238E27FC236}">
                      <a16:creationId xmlns:a16="http://schemas.microsoft.com/office/drawing/2014/main" id="{FC6CA6C1-E9D3-F53E-4768-EB6846575296}"/>
                    </a:ext>
                  </a:extLst>
                </p:cNvPr>
                <p:cNvSpPr/>
                <p:nvPr/>
              </p:nvSpPr>
              <p:spPr>
                <a:xfrm>
                  <a:off x="3912692" y="20927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81" name="כוכב: 5 פינות 780">
                  <a:extLst>
                    <a:ext uri="{FF2B5EF4-FFF2-40B4-BE49-F238E27FC236}">
                      <a16:creationId xmlns:a16="http://schemas.microsoft.com/office/drawing/2014/main" id="{8E77FFA7-A4BD-13DC-9456-2514353E31B6}"/>
                    </a:ext>
                  </a:extLst>
                </p:cNvPr>
                <p:cNvSpPr/>
                <p:nvPr/>
              </p:nvSpPr>
              <p:spPr>
                <a:xfrm>
                  <a:off x="3912692" y="15292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82" name="כוכב: 5 פינות 781">
                  <a:extLst>
                    <a:ext uri="{FF2B5EF4-FFF2-40B4-BE49-F238E27FC236}">
                      <a16:creationId xmlns:a16="http://schemas.microsoft.com/office/drawing/2014/main" id="{A6C639AF-DDA2-72A8-7EDE-6A61D0DD2133}"/>
                    </a:ext>
                  </a:extLst>
                </p:cNvPr>
                <p:cNvSpPr/>
                <p:nvPr/>
              </p:nvSpPr>
              <p:spPr>
                <a:xfrm>
                  <a:off x="3912692" y="28441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83" name="כוכב: 5 פינות 782">
                  <a:extLst>
                    <a:ext uri="{FF2B5EF4-FFF2-40B4-BE49-F238E27FC236}">
                      <a16:creationId xmlns:a16="http://schemas.microsoft.com/office/drawing/2014/main" id="{EED9BC0B-81B5-3E9A-1C77-F35FE50CBDF0}"/>
                    </a:ext>
                  </a:extLst>
                </p:cNvPr>
                <p:cNvSpPr/>
                <p:nvPr/>
              </p:nvSpPr>
              <p:spPr>
                <a:xfrm>
                  <a:off x="3912692" y="30319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84" name="כוכב: 5 פינות 783">
                  <a:extLst>
                    <a:ext uri="{FF2B5EF4-FFF2-40B4-BE49-F238E27FC236}">
                      <a16:creationId xmlns:a16="http://schemas.microsoft.com/office/drawing/2014/main" id="{BC8E4B96-ACE6-8EB2-7D2F-F039D175ECFC}"/>
                    </a:ext>
                  </a:extLst>
                </p:cNvPr>
                <p:cNvSpPr/>
                <p:nvPr/>
              </p:nvSpPr>
              <p:spPr>
                <a:xfrm>
                  <a:off x="3912692" y="32197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85" name="כוכב: 5 פינות 784">
                  <a:extLst>
                    <a:ext uri="{FF2B5EF4-FFF2-40B4-BE49-F238E27FC236}">
                      <a16:creationId xmlns:a16="http://schemas.microsoft.com/office/drawing/2014/main" id="{8B2C814D-8416-6A77-E471-F7F3F557D7E5}"/>
                    </a:ext>
                  </a:extLst>
                </p:cNvPr>
                <p:cNvSpPr/>
                <p:nvPr/>
              </p:nvSpPr>
              <p:spPr>
                <a:xfrm>
                  <a:off x="3912692" y="26562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786" name="קבוצה 785">
                <a:extLst>
                  <a:ext uri="{FF2B5EF4-FFF2-40B4-BE49-F238E27FC236}">
                    <a16:creationId xmlns:a16="http://schemas.microsoft.com/office/drawing/2014/main" id="{DAAAEC90-36EC-B7EB-8909-FA253C2C3FB1}"/>
                  </a:ext>
                </a:extLst>
              </p:cNvPr>
              <p:cNvGrpSpPr/>
              <p:nvPr/>
            </p:nvGrpSpPr>
            <p:grpSpPr>
              <a:xfrm>
                <a:off x="5735267" y="1527382"/>
                <a:ext cx="126311" cy="1909502"/>
                <a:chOff x="3707927" y="1506069"/>
                <a:chExt cx="126311" cy="1909502"/>
              </a:xfrm>
            </p:grpSpPr>
            <p:sp>
              <p:nvSpPr>
                <p:cNvPr id="787" name="כוכב: 5 פינות 786">
                  <a:extLst>
                    <a:ext uri="{FF2B5EF4-FFF2-40B4-BE49-F238E27FC236}">
                      <a16:creationId xmlns:a16="http://schemas.microsoft.com/office/drawing/2014/main" id="{D5FABDF8-5EDD-1E26-9A47-AAA3718FE576}"/>
                    </a:ext>
                  </a:extLst>
                </p:cNvPr>
                <p:cNvSpPr/>
                <p:nvPr/>
              </p:nvSpPr>
              <p:spPr>
                <a:xfrm>
                  <a:off x="3707927" y="247871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88" name="כוכב: 5 פינות 787">
                  <a:extLst>
                    <a:ext uri="{FF2B5EF4-FFF2-40B4-BE49-F238E27FC236}">
                      <a16:creationId xmlns:a16="http://schemas.microsoft.com/office/drawing/2014/main" id="{6A292ADB-2A1C-A98C-2A6B-03C6C30E3FA2}"/>
                    </a:ext>
                  </a:extLst>
                </p:cNvPr>
                <p:cNvSpPr/>
                <p:nvPr/>
              </p:nvSpPr>
              <p:spPr>
                <a:xfrm>
                  <a:off x="3707927" y="18302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89" name="כוכב: 5 פינות 788">
                  <a:extLst>
                    <a:ext uri="{FF2B5EF4-FFF2-40B4-BE49-F238E27FC236}">
                      <a16:creationId xmlns:a16="http://schemas.microsoft.com/office/drawing/2014/main" id="{F7EB7543-410B-4DD1-F00A-E1486AB90B12}"/>
                    </a:ext>
                  </a:extLst>
                </p:cNvPr>
                <p:cNvSpPr/>
                <p:nvPr/>
              </p:nvSpPr>
              <p:spPr>
                <a:xfrm>
                  <a:off x="3707927" y="231660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90" name="כוכב: 5 פינות 789">
                  <a:extLst>
                    <a:ext uri="{FF2B5EF4-FFF2-40B4-BE49-F238E27FC236}">
                      <a16:creationId xmlns:a16="http://schemas.microsoft.com/office/drawing/2014/main" id="{B5A2BF66-178F-7FF2-EEDB-40B8D852B081}"/>
                    </a:ext>
                  </a:extLst>
                </p:cNvPr>
                <p:cNvSpPr/>
                <p:nvPr/>
              </p:nvSpPr>
              <p:spPr>
                <a:xfrm>
                  <a:off x="3707927" y="199239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91" name="כוכב: 5 פינות 790">
                  <a:extLst>
                    <a:ext uri="{FF2B5EF4-FFF2-40B4-BE49-F238E27FC236}">
                      <a16:creationId xmlns:a16="http://schemas.microsoft.com/office/drawing/2014/main" id="{9845AA7A-B8A6-5948-43E1-DA6D07A4F785}"/>
                    </a:ext>
                  </a:extLst>
                </p:cNvPr>
                <p:cNvSpPr/>
                <p:nvPr/>
              </p:nvSpPr>
              <p:spPr>
                <a:xfrm>
                  <a:off x="3707927" y="215450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92" name="כוכב: 5 פינות 791">
                  <a:extLst>
                    <a:ext uri="{FF2B5EF4-FFF2-40B4-BE49-F238E27FC236}">
                      <a16:creationId xmlns:a16="http://schemas.microsoft.com/office/drawing/2014/main" id="{3F5089A8-62C8-237E-F33A-205722F2B76D}"/>
                    </a:ext>
                  </a:extLst>
                </p:cNvPr>
                <p:cNvSpPr/>
                <p:nvPr/>
              </p:nvSpPr>
              <p:spPr>
                <a:xfrm>
                  <a:off x="3707927" y="166817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93" name="כוכב: 5 פינות 792">
                  <a:extLst>
                    <a:ext uri="{FF2B5EF4-FFF2-40B4-BE49-F238E27FC236}">
                      <a16:creationId xmlns:a16="http://schemas.microsoft.com/office/drawing/2014/main" id="{5A57EBE9-9F61-C8D9-D2F1-F2D484ED351F}"/>
                    </a:ext>
                  </a:extLst>
                </p:cNvPr>
                <p:cNvSpPr/>
                <p:nvPr/>
              </p:nvSpPr>
              <p:spPr>
                <a:xfrm>
                  <a:off x="3707927" y="150606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94" name="כוכב: 5 פינות 793">
                  <a:extLst>
                    <a:ext uri="{FF2B5EF4-FFF2-40B4-BE49-F238E27FC236}">
                      <a16:creationId xmlns:a16="http://schemas.microsoft.com/office/drawing/2014/main" id="{710B2AEE-B902-0278-0D18-2ABB203C4102}"/>
                    </a:ext>
                  </a:extLst>
                </p:cNvPr>
                <p:cNvSpPr/>
                <p:nvPr/>
              </p:nvSpPr>
              <p:spPr>
                <a:xfrm>
                  <a:off x="3707927" y="296504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95" name="כוכב: 5 פינות 794">
                  <a:extLst>
                    <a:ext uri="{FF2B5EF4-FFF2-40B4-BE49-F238E27FC236}">
                      <a16:creationId xmlns:a16="http://schemas.microsoft.com/office/drawing/2014/main" id="{9C144F33-8F2A-00A3-2CC5-EBFAC11ADC63}"/>
                    </a:ext>
                  </a:extLst>
                </p:cNvPr>
                <p:cNvSpPr/>
                <p:nvPr/>
              </p:nvSpPr>
              <p:spPr>
                <a:xfrm>
                  <a:off x="3707927" y="312714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96" name="כוכב: 5 פינות 795">
                  <a:extLst>
                    <a:ext uri="{FF2B5EF4-FFF2-40B4-BE49-F238E27FC236}">
                      <a16:creationId xmlns:a16="http://schemas.microsoft.com/office/drawing/2014/main" id="{BE1940F3-67C6-D5DE-6770-BCAE38B682B4}"/>
                    </a:ext>
                  </a:extLst>
                </p:cNvPr>
                <p:cNvSpPr/>
                <p:nvPr/>
              </p:nvSpPr>
              <p:spPr>
                <a:xfrm>
                  <a:off x="3707927" y="3289260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97" name="כוכב: 5 פינות 796">
                  <a:extLst>
                    <a:ext uri="{FF2B5EF4-FFF2-40B4-BE49-F238E27FC236}">
                      <a16:creationId xmlns:a16="http://schemas.microsoft.com/office/drawing/2014/main" id="{59B70542-DC51-B440-7891-ECDB195BC6A6}"/>
                    </a:ext>
                  </a:extLst>
                </p:cNvPr>
                <p:cNvSpPr/>
                <p:nvPr/>
              </p:nvSpPr>
              <p:spPr>
                <a:xfrm>
                  <a:off x="3707927" y="280293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798" name="כוכב: 5 פינות 797">
                  <a:extLst>
                    <a:ext uri="{FF2B5EF4-FFF2-40B4-BE49-F238E27FC236}">
                      <a16:creationId xmlns:a16="http://schemas.microsoft.com/office/drawing/2014/main" id="{127050D2-2283-FC69-1D31-EDACBFE4EB27}"/>
                    </a:ext>
                  </a:extLst>
                </p:cNvPr>
                <p:cNvSpPr/>
                <p:nvPr/>
              </p:nvSpPr>
              <p:spPr>
                <a:xfrm>
                  <a:off x="3707927" y="264082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799" name="קבוצה 798">
                <a:extLst>
                  <a:ext uri="{FF2B5EF4-FFF2-40B4-BE49-F238E27FC236}">
                    <a16:creationId xmlns:a16="http://schemas.microsoft.com/office/drawing/2014/main" id="{AC779095-DE40-8E8D-FFBF-9B785DF366FE}"/>
                  </a:ext>
                </a:extLst>
              </p:cNvPr>
              <p:cNvGrpSpPr/>
              <p:nvPr/>
            </p:nvGrpSpPr>
            <p:grpSpPr>
              <a:xfrm>
                <a:off x="6343472" y="1573699"/>
                <a:ext cx="126311" cy="1816868"/>
                <a:chOff x="3912692" y="1529228"/>
                <a:chExt cx="126311" cy="1816868"/>
              </a:xfrm>
            </p:grpSpPr>
            <p:sp>
              <p:nvSpPr>
                <p:cNvPr id="800" name="כוכב: 5 פינות 799">
                  <a:extLst>
                    <a:ext uri="{FF2B5EF4-FFF2-40B4-BE49-F238E27FC236}">
                      <a16:creationId xmlns:a16="http://schemas.microsoft.com/office/drawing/2014/main" id="{6B66D2D3-6040-0742-0184-B5BA40B4E2D0}"/>
                    </a:ext>
                  </a:extLst>
                </p:cNvPr>
                <p:cNvSpPr/>
                <p:nvPr/>
              </p:nvSpPr>
              <p:spPr>
                <a:xfrm>
                  <a:off x="3912692" y="24684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01" name="כוכב: 5 פינות 800">
                  <a:extLst>
                    <a:ext uri="{FF2B5EF4-FFF2-40B4-BE49-F238E27FC236}">
                      <a16:creationId xmlns:a16="http://schemas.microsoft.com/office/drawing/2014/main" id="{37875F45-5F00-53B9-FAFD-20EA1EE5DB97}"/>
                    </a:ext>
                  </a:extLst>
                </p:cNvPr>
                <p:cNvSpPr/>
                <p:nvPr/>
              </p:nvSpPr>
              <p:spPr>
                <a:xfrm>
                  <a:off x="3912692" y="17170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02" name="כוכב: 5 פינות 801">
                  <a:extLst>
                    <a:ext uri="{FF2B5EF4-FFF2-40B4-BE49-F238E27FC236}">
                      <a16:creationId xmlns:a16="http://schemas.microsoft.com/office/drawing/2014/main" id="{A87C7B38-DEFA-3732-8B60-3CD42AA16907}"/>
                    </a:ext>
                  </a:extLst>
                </p:cNvPr>
                <p:cNvSpPr/>
                <p:nvPr/>
              </p:nvSpPr>
              <p:spPr>
                <a:xfrm>
                  <a:off x="3912692" y="228058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03" name="כוכב: 5 פינות 802">
                  <a:extLst>
                    <a:ext uri="{FF2B5EF4-FFF2-40B4-BE49-F238E27FC236}">
                      <a16:creationId xmlns:a16="http://schemas.microsoft.com/office/drawing/2014/main" id="{7DAE2941-20E2-DCF7-10B9-447DE2E3A450}"/>
                    </a:ext>
                  </a:extLst>
                </p:cNvPr>
                <p:cNvSpPr/>
                <p:nvPr/>
              </p:nvSpPr>
              <p:spPr>
                <a:xfrm>
                  <a:off x="3912692" y="19049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04" name="כוכב: 5 פינות 803">
                  <a:extLst>
                    <a:ext uri="{FF2B5EF4-FFF2-40B4-BE49-F238E27FC236}">
                      <a16:creationId xmlns:a16="http://schemas.microsoft.com/office/drawing/2014/main" id="{676CE0E0-2B04-426A-FBBF-293ECE8F9D26}"/>
                    </a:ext>
                  </a:extLst>
                </p:cNvPr>
                <p:cNvSpPr/>
                <p:nvPr/>
              </p:nvSpPr>
              <p:spPr>
                <a:xfrm>
                  <a:off x="3912692" y="20927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05" name="כוכב: 5 פינות 804">
                  <a:extLst>
                    <a:ext uri="{FF2B5EF4-FFF2-40B4-BE49-F238E27FC236}">
                      <a16:creationId xmlns:a16="http://schemas.microsoft.com/office/drawing/2014/main" id="{1A30D6D8-9539-CB76-055D-D77E87A3AC53}"/>
                    </a:ext>
                  </a:extLst>
                </p:cNvPr>
                <p:cNvSpPr/>
                <p:nvPr/>
              </p:nvSpPr>
              <p:spPr>
                <a:xfrm>
                  <a:off x="3912692" y="152922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06" name="כוכב: 5 פינות 805">
                  <a:extLst>
                    <a:ext uri="{FF2B5EF4-FFF2-40B4-BE49-F238E27FC236}">
                      <a16:creationId xmlns:a16="http://schemas.microsoft.com/office/drawing/2014/main" id="{11318874-45BC-59ED-6782-11EC5316201E}"/>
                    </a:ext>
                  </a:extLst>
                </p:cNvPr>
                <p:cNvSpPr/>
                <p:nvPr/>
              </p:nvSpPr>
              <p:spPr>
                <a:xfrm>
                  <a:off x="3912692" y="284410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07" name="כוכב: 5 פינות 806">
                  <a:extLst>
                    <a:ext uri="{FF2B5EF4-FFF2-40B4-BE49-F238E27FC236}">
                      <a16:creationId xmlns:a16="http://schemas.microsoft.com/office/drawing/2014/main" id="{0A4C4539-A24F-3E9F-E751-D1E4DB031326}"/>
                    </a:ext>
                  </a:extLst>
                </p:cNvPr>
                <p:cNvSpPr/>
                <p:nvPr/>
              </p:nvSpPr>
              <p:spPr>
                <a:xfrm>
                  <a:off x="3912692" y="303194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08" name="כוכב: 5 פינות 807">
                  <a:extLst>
                    <a:ext uri="{FF2B5EF4-FFF2-40B4-BE49-F238E27FC236}">
                      <a16:creationId xmlns:a16="http://schemas.microsoft.com/office/drawing/2014/main" id="{F0DB3A54-2FCE-7605-39F2-30A30C1BB877}"/>
                    </a:ext>
                  </a:extLst>
                </p:cNvPr>
                <p:cNvSpPr/>
                <p:nvPr/>
              </p:nvSpPr>
              <p:spPr>
                <a:xfrm>
                  <a:off x="3912692" y="32197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09" name="כוכב: 5 פינות 808">
                  <a:extLst>
                    <a:ext uri="{FF2B5EF4-FFF2-40B4-BE49-F238E27FC236}">
                      <a16:creationId xmlns:a16="http://schemas.microsoft.com/office/drawing/2014/main" id="{1E8AEFAA-6AA0-AF96-5255-3C58F22A7022}"/>
                    </a:ext>
                  </a:extLst>
                </p:cNvPr>
                <p:cNvSpPr/>
                <p:nvPr/>
              </p:nvSpPr>
              <p:spPr>
                <a:xfrm>
                  <a:off x="3912692" y="2656268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  <p:grpSp>
            <p:nvGrpSpPr>
              <p:cNvPr id="810" name="קבוצה 809">
                <a:extLst>
                  <a:ext uri="{FF2B5EF4-FFF2-40B4-BE49-F238E27FC236}">
                    <a16:creationId xmlns:a16="http://schemas.microsoft.com/office/drawing/2014/main" id="{A5519F81-DF5D-9FBB-3B27-C9D97C4B06B2}"/>
                  </a:ext>
                </a:extLst>
              </p:cNvPr>
              <p:cNvGrpSpPr/>
              <p:nvPr/>
            </p:nvGrpSpPr>
            <p:grpSpPr>
              <a:xfrm>
                <a:off x="6140735" y="1527382"/>
                <a:ext cx="126311" cy="1909502"/>
                <a:chOff x="3707927" y="1506069"/>
                <a:chExt cx="126311" cy="1909502"/>
              </a:xfrm>
            </p:grpSpPr>
            <p:sp>
              <p:nvSpPr>
                <p:cNvPr id="811" name="כוכב: 5 פינות 810">
                  <a:extLst>
                    <a:ext uri="{FF2B5EF4-FFF2-40B4-BE49-F238E27FC236}">
                      <a16:creationId xmlns:a16="http://schemas.microsoft.com/office/drawing/2014/main" id="{F509E083-63A3-7D94-8AE5-EF8A40BF3F1A}"/>
                    </a:ext>
                  </a:extLst>
                </p:cNvPr>
                <p:cNvSpPr/>
                <p:nvPr/>
              </p:nvSpPr>
              <p:spPr>
                <a:xfrm>
                  <a:off x="3707927" y="247871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12" name="כוכב: 5 פינות 811">
                  <a:extLst>
                    <a:ext uri="{FF2B5EF4-FFF2-40B4-BE49-F238E27FC236}">
                      <a16:creationId xmlns:a16="http://schemas.microsoft.com/office/drawing/2014/main" id="{284C3B39-F00E-3776-5355-B501EE0F14AE}"/>
                    </a:ext>
                  </a:extLst>
                </p:cNvPr>
                <p:cNvSpPr/>
                <p:nvPr/>
              </p:nvSpPr>
              <p:spPr>
                <a:xfrm>
                  <a:off x="3707927" y="183028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13" name="כוכב: 5 פינות 812">
                  <a:extLst>
                    <a:ext uri="{FF2B5EF4-FFF2-40B4-BE49-F238E27FC236}">
                      <a16:creationId xmlns:a16="http://schemas.microsoft.com/office/drawing/2014/main" id="{A9027E04-0E37-761B-564E-9CEF29EC5D51}"/>
                    </a:ext>
                  </a:extLst>
                </p:cNvPr>
                <p:cNvSpPr/>
                <p:nvPr/>
              </p:nvSpPr>
              <p:spPr>
                <a:xfrm>
                  <a:off x="3707927" y="231660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14" name="כוכב: 5 פינות 813">
                  <a:extLst>
                    <a:ext uri="{FF2B5EF4-FFF2-40B4-BE49-F238E27FC236}">
                      <a16:creationId xmlns:a16="http://schemas.microsoft.com/office/drawing/2014/main" id="{70896BB9-6D55-BCF9-8E8F-56A7137DD492}"/>
                    </a:ext>
                  </a:extLst>
                </p:cNvPr>
                <p:cNvSpPr/>
                <p:nvPr/>
              </p:nvSpPr>
              <p:spPr>
                <a:xfrm>
                  <a:off x="3707927" y="199239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15" name="כוכב: 5 פינות 814">
                  <a:extLst>
                    <a:ext uri="{FF2B5EF4-FFF2-40B4-BE49-F238E27FC236}">
                      <a16:creationId xmlns:a16="http://schemas.microsoft.com/office/drawing/2014/main" id="{35F1AFD1-D513-236A-3373-E061AA6499B8}"/>
                    </a:ext>
                  </a:extLst>
                </p:cNvPr>
                <p:cNvSpPr/>
                <p:nvPr/>
              </p:nvSpPr>
              <p:spPr>
                <a:xfrm>
                  <a:off x="3707927" y="215450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16" name="כוכב: 5 פינות 815">
                  <a:extLst>
                    <a:ext uri="{FF2B5EF4-FFF2-40B4-BE49-F238E27FC236}">
                      <a16:creationId xmlns:a16="http://schemas.microsoft.com/office/drawing/2014/main" id="{717F1C4F-6EB7-0DC6-4A9D-66F9FB6F9556}"/>
                    </a:ext>
                  </a:extLst>
                </p:cNvPr>
                <p:cNvSpPr/>
                <p:nvPr/>
              </p:nvSpPr>
              <p:spPr>
                <a:xfrm>
                  <a:off x="3707927" y="1668177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17" name="כוכב: 5 פינות 816">
                  <a:extLst>
                    <a:ext uri="{FF2B5EF4-FFF2-40B4-BE49-F238E27FC236}">
                      <a16:creationId xmlns:a16="http://schemas.microsoft.com/office/drawing/2014/main" id="{16A74E16-45AE-7B20-1622-C301AD3BFE8F}"/>
                    </a:ext>
                  </a:extLst>
                </p:cNvPr>
                <p:cNvSpPr/>
                <p:nvPr/>
              </p:nvSpPr>
              <p:spPr>
                <a:xfrm>
                  <a:off x="3707927" y="150606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18" name="כוכב: 5 פינות 817">
                  <a:extLst>
                    <a:ext uri="{FF2B5EF4-FFF2-40B4-BE49-F238E27FC236}">
                      <a16:creationId xmlns:a16="http://schemas.microsoft.com/office/drawing/2014/main" id="{083F733F-2BF2-F556-DCE0-A4CACEF971AE}"/>
                    </a:ext>
                  </a:extLst>
                </p:cNvPr>
                <p:cNvSpPr/>
                <p:nvPr/>
              </p:nvSpPr>
              <p:spPr>
                <a:xfrm>
                  <a:off x="3707927" y="2965041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19" name="כוכב: 5 פינות 818">
                  <a:extLst>
                    <a:ext uri="{FF2B5EF4-FFF2-40B4-BE49-F238E27FC236}">
                      <a16:creationId xmlns:a16="http://schemas.microsoft.com/office/drawing/2014/main" id="{9B28A8A7-CF9F-4031-9411-00AB26A9F36D}"/>
                    </a:ext>
                  </a:extLst>
                </p:cNvPr>
                <p:cNvSpPr/>
                <p:nvPr/>
              </p:nvSpPr>
              <p:spPr>
                <a:xfrm>
                  <a:off x="3707927" y="3127149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20" name="כוכב: 5 פינות 819">
                  <a:extLst>
                    <a:ext uri="{FF2B5EF4-FFF2-40B4-BE49-F238E27FC236}">
                      <a16:creationId xmlns:a16="http://schemas.microsoft.com/office/drawing/2014/main" id="{A187F624-29F1-CE5E-177C-82C055CE4096}"/>
                    </a:ext>
                  </a:extLst>
                </p:cNvPr>
                <p:cNvSpPr/>
                <p:nvPr/>
              </p:nvSpPr>
              <p:spPr>
                <a:xfrm>
                  <a:off x="3707927" y="3289260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21" name="כוכב: 5 פינות 820">
                  <a:extLst>
                    <a:ext uri="{FF2B5EF4-FFF2-40B4-BE49-F238E27FC236}">
                      <a16:creationId xmlns:a16="http://schemas.microsoft.com/office/drawing/2014/main" id="{8A6761ED-2E0D-80B6-5600-F62BB0AFC1B0}"/>
                    </a:ext>
                  </a:extLst>
                </p:cNvPr>
                <p:cNvSpPr/>
                <p:nvPr/>
              </p:nvSpPr>
              <p:spPr>
                <a:xfrm>
                  <a:off x="3707927" y="2802933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sp>
              <p:nvSpPr>
                <p:cNvPr id="822" name="כוכב: 5 פינות 821">
                  <a:extLst>
                    <a:ext uri="{FF2B5EF4-FFF2-40B4-BE49-F238E27FC236}">
                      <a16:creationId xmlns:a16="http://schemas.microsoft.com/office/drawing/2014/main" id="{70336485-EF57-3A3D-2F99-A606B34C04A8}"/>
                    </a:ext>
                  </a:extLst>
                </p:cNvPr>
                <p:cNvSpPr/>
                <p:nvPr/>
              </p:nvSpPr>
              <p:spPr>
                <a:xfrm>
                  <a:off x="3707927" y="2640825"/>
                  <a:ext cx="126311" cy="126311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65085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3</Words>
  <Application>Microsoft Office PowerPoint</Application>
  <PresentationFormat>מסך רחב</PresentationFormat>
  <Paragraphs>3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This User</dc:creator>
  <cp:lastModifiedBy>This User</cp:lastModifiedBy>
  <cp:revision>3</cp:revision>
  <dcterms:created xsi:type="dcterms:W3CDTF">2024-05-15T05:09:54Z</dcterms:created>
  <dcterms:modified xsi:type="dcterms:W3CDTF">2024-06-05T08:23:09Z</dcterms:modified>
</cp:coreProperties>
</file>