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C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242" d="100"/>
          <a:sy n="242" d="100"/>
        </p:scale>
        <p:origin x="-5731" y="-1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445BD8D-E807-A79A-0BC7-D4961AB0B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51CDA1D-578A-B4C9-14CD-96D8352C1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1C9E38E-690F-B568-F6A4-3AD5EEE2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BB040B8-3672-4165-94D2-6D92D99F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1C23749-6208-2633-F422-A3331222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35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E580B0-AB40-B163-8D97-0970A12D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D336FA-12BC-3DB4-626C-715E427D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EBDE36C-E5D3-527E-939B-00802D949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BC23F5-27EB-8A74-DC8D-BA7C220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914E1F3-8906-7A08-DBBF-DE9EB313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068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7F3DE94-B48B-D819-B7C4-EDC51F6041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9962F84-F156-A55B-6EB1-9909BF9EB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AC8EAF-C850-B407-4014-742534C2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9D49A4C-CAB0-F334-76C4-A62E085C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1E24009-8152-FF30-1CF0-0C2CE39B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858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39690F-9A9A-3310-0607-1D2E0C261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18E28DF-80F0-CBAB-7611-BF21D8FE3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EB3B64D-F086-2B47-29F6-F96FAD1B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691742A-9D5D-1D69-0D0D-D069673A1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310464-CD39-F83F-A830-106FF4A7F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8352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27C0AF-770B-4FF3-BAC9-670D7221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5DEFEA-A066-74B4-0FFB-FA908388E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011B9A-06AC-FF2F-DF66-18D4CC65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545169E-65D4-B339-50E1-5216D5D17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6B393A-CDEC-BEEF-DD10-599DBAD3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350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B355A92-5A35-871C-5AB5-288725E4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C777D4-DED2-C7CF-95A2-355739A6F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6E77D67-21EB-6A51-2891-D8B9EBD92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8DBD2CE-81EF-2054-5126-9BA11848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97D0A13-F04D-5788-1018-B83479B9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BBE5D1-4775-E50D-34AC-D7D0BAA8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648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828E4E-D91A-6775-6260-E5A605B1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5331A18-C8D4-B3A8-5C9B-F09F209B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4A388CD-F440-8FE2-6873-38752809A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622F5E2-606F-F430-55BD-E58A9E379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35E1CEBC-6221-2A7E-80B1-D510439C08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2B9A064-EB79-3656-EA89-36D54593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A07641D-8175-D5E3-87AA-AC79FCE1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E678584-3A1C-4F49-D1C5-79DA2DBC7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943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1E37B1-05FB-F21A-86F4-E746E41D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5F8689BA-3CD3-A80F-5DC9-41F69419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B176007-7080-5C39-5363-AB9DFC284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C4CCD87-34C3-C028-591F-9981D245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4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295199C-7966-1959-BD1D-02A90AB7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8086F06-366D-0BDA-D1EB-C586AA00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8378369-9ACB-27F3-7905-464A3E413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88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024E3EE-D12F-43A3-D069-B24987B2B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FECF78-B5C0-B65E-FF0C-14BF828B5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F71FFC5-ECAC-FE33-CDF9-2FBC210BA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FD6566D-F41F-B3FC-E724-76938A4A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B3796D-F2B3-5EFB-0EF6-BFD3DE977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8F9DDB5-FD20-AD7F-93A6-E98DE5DA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19618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2C8A8C9-A982-555B-406E-85DADF6B0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6F1C4FEE-6FFF-2DDE-472D-410A007ADD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9C2A4BA-1F9A-CF7E-E3A8-DFB031B93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5FFA7E99-6EC1-A903-6879-D1763BDE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D782E33-C0AA-5F8E-CE5D-171C8AC9D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7A94B2-0D90-D980-17A3-ACB6797B9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713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4F5275A-6C5D-40EA-FBD2-070987BE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8BE32DB-EB55-781B-7B89-8BE91F98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8463AB2-F470-6055-4EF9-2BD1B0C7F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CD60F-202A-4F09-91C9-0D436FCB4820}" type="datetimeFigureOut">
              <a:rPr lang="he-IL" smtClean="0"/>
              <a:t>כ"ט/ניסן/תשפ"ד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E4F753A-8F78-225D-408D-267C2DE96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28315D-6457-9EAC-8CFF-447E0C1E3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8E9F-80EB-4FD1-9B7A-64CF5797438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46421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C67C9A6-CB38-0C20-F0D4-F76719CB8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4" y="180640"/>
            <a:ext cx="11041380" cy="59588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מלבן 1">
            <a:extLst>
              <a:ext uri="{FF2B5EF4-FFF2-40B4-BE49-F238E27FC236}">
                <a16:creationId xmlns:a16="http://schemas.microsoft.com/office/drawing/2014/main" id="{B6893388-AF29-043A-AB00-C138EBDCCC31}"/>
              </a:ext>
            </a:extLst>
          </p:cNvPr>
          <p:cNvSpPr/>
          <p:nvPr/>
        </p:nvSpPr>
        <p:spPr>
          <a:xfrm>
            <a:off x="4966447" y="1272988"/>
            <a:ext cx="1712259" cy="2375647"/>
          </a:xfrm>
          <a:prstGeom prst="rect">
            <a:avLst/>
          </a:prstGeom>
          <a:effectLst>
            <a:innerShdw blurRad="647700">
              <a:prstClr val="black"/>
            </a:innerShdw>
            <a:reflection stA="45000" endPos="44000" dist="50800" dir="5400000" sy="-100000" algn="bl" rotWithShape="0"/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867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קבוצה 56">
            <a:extLst>
              <a:ext uri="{FF2B5EF4-FFF2-40B4-BE49-F238E27FC236}">
                <a16:creationId xmlns:a16="http://schemas.microsoft.com/office/drawing/2014/main" id="{AAA6D103-B2AD-D269-1FDE-DF22B3A809D9}"/>
              </a:ext>
            </a:extLst>
          </p:cNvPr>
          <p:cNvGrpSpPr/>
          <p:nvPr/>
        </p:nvGrpSpPr>
        <p:grpSpPr>
          <a:xfrm>
            <a:off x="855252" y="1725103"/>
            <a:ext cx="11041378" cy="5963322"/>
            <a:chOff x="855252" y="1725103"/>
            <a:chExt cx="11041378" cy="5963322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9B12E5F7-BC95-2131-F2D0-446180EE1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080" r="3478"/>
            <a:stretch/>
          </p:blipFill>
          <p:spPr>
            <a:xfrm>
              <a:off x="10964301" y="1729585"/>
              <a:ext cx="932329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36ED3297-5744-56B5-4C84-47CD902AB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17361"/>
            <a:stretch/>
          </p:blipFill>
          <p:spPr>
            <a:xfrm>
              <a:off x="855252" y="1729585"/>
              <a:ext cx="9124501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" name="תמונה 1">
              <a:extLst>
                <a:ext uri="{FF2B5EF4-FFF2-40B4-BE49-F238E27FC236}">
                  <a16:creationId xmlns:a16="http://schemas.microsoft.com/office/drawing/2014/main" id="{BDBDBEE8-463A-623C-5362-7AC9F33B95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520" r="14421"/>
            <a:stretch/>
          </p:blipFill>
          <p:spPr>
            <a:xfrm>
              <a:off x="9890106" y="1729585"/>
              <a:ext cx="448235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תמונה 2">
              <a:extLst>
                <a:ext uri="{FF2B5EF4-FFF2-40B4-BE49-F238E27FC236}">
                  <a16:creationId xmlns:a16="http://schemas.microsoft.com/office/drawing/2014/main" id="{278ED463-4CDA-1A58-20E1-4A69F8AC1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106" r="10834"/>
            <a:stretch/>
          </p:blipFill>
          <p:spPr>
            <a:xfrm>
              <a:off x="10605713" y="1729585"/>
              <a:ext cx="448236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תמונה 8">
              <a:extLst>
                <a:ext uri="{FF2B5EF4-FFF2-40B4-BE49-F238E27FC236}">
                  <a16:creationId xmlns:a16="http://schemas.microsoft.com/office/drawing/2014/main" id="{5C5B97D3-88EE-A50F-E872-7478C4608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91" r="13388"/>
            <a:stretch/>
          </p:blipFill>
          <p:spPr>
            <a:xfrm>
              <a:off x="10338341" y="1725103"/>
              <a:ext cx="267372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" name="תמונה 9">
              <a:extLst>
                <a:ext uri="{FF2B5EF4-FFF2-40B4-BE49-F238E27FC236}">
                  <a16:creationId xmlns:a16="http://schemas.microsoft.com/office/drawing/2014/main" id="{77121A53-6F4F-9DD8-7ED0-01AB9E943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21" t="69708" r="12918" b="27767"/>
            <a:stretch/>
          </p:blipFill>
          <p:spPr>
            <a:xfrm>
              <a:off x="10501067" y="5884433"/>
              <a:ext cx="150273" cy="1504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9" name="תמונה 18">
              <a:extLst>
                <a:ext uri="{FF2B5EF4-FFF2-40B4-BE49-F238E27FC236}">
                  <a16:creationId xmlns:a16="http://schemas.microsoft.com/office/drawing/2014/main" id="{9FCC70B9-5F23-6941-8978-671150DE38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21" t="69708" r="12918" b="27767"/>
            <a:stretch/>
          </p:blipFill>
          <p:spPr>
            <a:xfrm>
              <a:off x="10231322" y="5884432"/>
              <a:ext cx="150273" cy="1504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0" name="תמונה 19">
              <a:extLst>
                <a:ext uri="{FF2B5EF4-FFF2-40B4-BE49-F238E27FC236}">
                  <a16:creationId xmlns:a16="http://schemas.microsoft.com/office/drawing/2014/main" id="{5DF770E0-8116-9719-6E12-BCCF600048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721" t="69708" r="12918" b="27767"/>
            <a:stretch/>
          </p:blipFill>
          <p:spPr>
            <a:xfrm>
              <a:off x="10412185" y="5884433"/>
              <a:ext cx="150273" cy="15049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תמונה 20">
              <a:extLst>
                <a:ext uri="{FF2B5EF4-FFF2-40B4-BE49-F238E27FC236}">
                  <a16:creationId xmlns:a16="http://schemas.microsoft.com/office/drawing/2014/main" id="{B7544AAA-EFEF-A1DE-7AD9-240F2D2B1F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677" t="6506" r="49685" b="66715"/>
            <a:stretch/>
          </p:blipFill>
          <p:spPr>
            <a:xfrm>
              <a:off x="10134577" y="2119475"/>
              <a:ext cx="732979" cy="159580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תמונה 21">
              <a:extLst>
                <a:ext uri="{FF2B5EF4-FFF2-40B4-BE49-F238E27FC236}">
                  <a16:creationId xmlns:a16="http://schemas.microsoft.com/office/drawing/2014/main" id="{745AFE4D-22DB-1E32-2B41-F324F0FC09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61" t="72251" r="10771"/>
            <a:stretch/>
          </p:blipFill>
          <p:spPr>
            <a:xfrm>
              <a:off x="10062284" y="6028206"/>
              <a:ext cx="625959" cy="1653496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739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FC67C9A6-CB38-0C20-F0D4-F76719CB8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474" y="180640"/>
            <a:ext cx="11041380" cy="5958840"/>
          </a:xfrm>
          <a:prstGeom prst="rect">
            <a:avLst/>
          </a:prstGeom>
          <a:ln>
            <a:noFill/>
          </a:ln>
        </p:spPr>
      </p:pic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183881C0-4A8B-40BD-B497-79D00A2A8D12}"/>
              </a:ext>
            </a:extLst>
          </p:cNvPr>
          <p:cNvGrpSpPr/>
          <p:nvPr/>
        </p:nvGrpSpPr>
        <p:grpSpPr>
          <a:xfrm>
            <a:off x="1041475" y="899160"/>
            <a:ext cx="11041379" cy="5958840"/>
            <a:chOff x="1041475" y="899160"/>
            <a:chExt cx="11041379" cy="5958840"/>
          </a:xfrm>
        </p:grpSpPr>
        <p:pic>
          <p:nvPicPr>
            <p:cNvPr id="7" name="תמונה 6">
              <a:extLst>
                <a:ext uri="{FF2B5EF4-FFF2-40B4-BE49-F238E27FC236}">
                  <a16:creationId xmlns:a16="http://schemas.microsoft.com/office/drawing/2014/main" id="{9B12E5F7-BC95-2131-F2D0-446180EE15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061" r="3478"/>
            <a:stretch/>
          </p:blipFill>
          <p:spPr>
            <a:xfrm>
              <a:off x="10596282" y="899160"/>
              <a:ext cx="1486572" cy="59588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תמונה 5">
              <a:extLst>
                <a:ext uri="{FF2B5EF4-FFF2-40B4-BE49-F238E27FC236}">
                  <a16:creationId xmlns:a16="http://schemas.microsoft.com/office/drawing/2014/main" id="{36ED3297-5744-56B5-4C84-47CD902AB7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2814"/>
            <a:stretch/>
          </p:blipFill>
          <p:spPr>
            <a:xfrm>
              <a:off x="1041475" y="899160"/>
              <a:ext cx="9626525" cy="5958840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E7624B58-EEDF-9BC3-070A-D7D3F5F68D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84" r="63801"/>
          <a:stretch/>
        </p:blipFill>
        <p:spPr>
          <a:xfrm>
            <a:off x="10157011" y="899160"/>
            <a:ext cx="708213" cy="5958840"/>
          </a:xfrm>
          <a:prstGeom prst="rect">
            <a:avLst/>
          </a:prstGeom>
          <a:ln>
            <a:noFill/>
          </a:ln>
        </p:spPr>
      </p:pic>
      <p:pic>
        <p:nvPicPr>
          <p:cNvPr id="13" name="תמונה 12">
            <a:extLst>
              <a:ext uri="{FF2B5EF4-FFF2-40B4-BE49-F238E27FC236}">
                <a16:creationId xmlns:a16="http://schemas.microsoft.com/office/drawing/2014/main" id="{CDC1462D-BC88-5518-B59E-7DD5105793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1" r="36318"/>
          <a:stretch/>
        </p:blipFill>
        <p:spPr>
          <a:xfrm>
            <a:off x="10729968" y="899160"/>
            <a:ext cx="609600" cy="59588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658268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This User</dc:creator>
  <cp:lastModifiedBy>This User</cp:lastModifiedBy>
  <cp:revision>2</cp:revision>
  <dcterms:created xsi:type="dcterms:W3CDTF">2024-05-04T22:06:55Z</dcterms:created>
  <dcterms:modified xsi:type="dcterms:W3CDTF">2024-05-07T16:36:20Z</dcterms:modified>
</cp:coreProperties>
</file>