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39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496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B1B5-EB02-426A-ABA3-9739FBF99E1B}" type="datetimeFigureOut">
              <a:rPr lang="he-IL" smtClean="0"/>
              <a:t>ה'/אייר/תשפ"ד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149-0B65-4B42-A6C8-97C2D1CBD6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64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B1B5-EB02-426A-ABA3-9739FBF99E1B}" type="datetimeFigureOut">
              <a:rPr lang="he-IL" smtClean="0"/>
              <a:t>ה'/אייר/תשפ"ד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149-0B65-4B42-A6C8-97C2D1CBD6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886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B1B5-EB02-426A-ABA3-9739FBF99E1B}" type="datetimeFigureOut">
              <a:rPr lang="he-IL" smtClean="0"/>
              <a:t>ה'/אייר/תשפ"ד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149-0B65-4B42-A6C8-97C2D1CBD6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023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B1B5-EB02-426A-ABA3-9739FBF99E1B}" type="datetimeFigureOut">
              <a:rPr lang="he-IL" smtClean="0"/>
              <a:t>ה'/אייר/תשפ"ד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149-0B65-4B42-A6C8-97C2D1CBD6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29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B1B5-EB02-426A-ABA3-9739FBF99E1B}" type="datetimeFigureOut">
              <a:rPr lang="he-IL" smtClean="0"/>
              <a:t>ה'/אייר/תשפ"ד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149-0B65-4B42-A6C8-97C2D1CBD6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781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B1B5-EB02-426A-ABA3-9739FBF99E1B}" type="datetimeFigureOut">
              <a:rPr lang="he-IL" smtClean="0"/>
              <a:t>ה'/אייר/תשפ"ד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149-0B65-4B42-A6C8-97C2D1CBD6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1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B1B5-EB02-426A-ABA3-9739FBF99E1B}" type="datetimeFigureOut">
              <a:rPr lang="he-IL" smtClean="0"/>
              <a:t>ה'/אייר/תשפ"ד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149-0B65-4B42-A6C8-97C2D1CBD6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766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B1B5-EB02-426A-ABA3-9739FBF99E1B}" type="datetimeFigureOut">
              <a:rPr lang="he-IL" smtClean="0"/>
              <a:t>ה'/אייר/תשפ"ד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149-0B65-4B42-A6C8-97C2D1CBD6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04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B1B5-EB02-426A-ABA3-9739FBF99E1B}" type="datetimeFigureOut">
              <a:rPr lang="he-IL" smtClean="0"/>
              <a:t>ה'/אייר/תשפ"ד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149-0B65-4B42-A6C8-97C2D1CBD6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1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B1B5-EB02-426A-ABA3-9739FBF99E1B}" type="datetimeFigureOut">
              <a:rPr lang="he-IL" smtClean="0"/>
              <a:t>ה'/אייר/תשפ"ד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149-0B65-4B42-A6C8-97C2D1CBD6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180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B1B5-EB02-426A-ABA3-9739FBF99E1B}" type="datetimeFigureOut">
              <a:rPr lang="he-IL" smtClean="0"/>
              <a:t>ה'/אייר/תשפ"ד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149-0B65-4B42-A6C8-97C2D1CBD6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669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0B1B5-EB02-426A-ABA3-9739FBF99E1B}" type="datetimeFigureOut">
              <a:rPr lang="he-IL" smtClean="0"/>
              <a:t>ה'/אייר/תשפ"ד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8149-0B65-4B42-A6C8-97C2D1CBD6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940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" rtl="1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r" defTabSz="91440" rtl="1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r" defTabSz="91440" rtl="1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r" defTabSz="91440" rtl="1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r" defTabSz="91440" rtl="1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r" defTabSz="91440" rtl="1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r" defTabSz="91440" rtl="1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r" defTabSz="91440" rtl="1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r" defTabSz="91440" rtl="1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r" defTabSz="91440" rtl="1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" rtl="1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r" defTabSz="91440" rtl="1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r" defTabSz="91440" rtl="1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r" defTabSz="91440" rtl="1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r" defTabSz="91440" rtl="1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r" defTabSz="91440" rtl="1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r" defTabSz="91440" rtl="1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r" defTabSz="91440" rtl="1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r" defTabSz="91440" rtl="1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FC94A3A-365F-215F-5708-088EEC0C5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488" y="-98768"/>
            <a:ext cx="1207377" cy="11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FC94A3A-365F-215F-5708-088EEC0C5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0586" y="-148298"/>
            <a:ext cx="1235573" cy="11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4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FC94A3A-365F-215F-5708-088EEC0C5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9065" y="-90828"/>
            <a:ext cx="1131570" cy="104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FC94A3A-365F-215F-5708-088EEC0C5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76234" y="-169207"/>
            <a:ext cx="1266868" cy="116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FC94A3A-365F-215F-5708-088EEC0C5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8344" y="-63459"/>
            <a:ext cx="1131087" cy="104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FC94A3A-365F-215F-5708-088EEC0C5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0491" y="-142841"/>
            <a:ext cx="1217295" cy="111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2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2515</TotalTime>
  <Words>0</Words>
  <Application>Microsoft Office PowerPoint</Application>
  <PresentationFormat>מותאם אישית</PresentationFormat>
  <Paragraphs>0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This User</dc:creator>
  <cp:lastModifiedBy>This User</cp:lastModifiedBy>
  <cp:revision>3</cp:revision>
  <dcterms:created xsi:type="dcterms:W3CDTF">2024-05-12T10:56:14Z</dcterms:created>
  <dcterms:modified xsi:type="dcterms:W3CDTF">2024-05-14T12:00:40Z</dcterms:modified>
</cp:coreProperties>
</file>