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</p:sldIdLst>
  <p:sldSz cx="1800225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1" autoAdjust="0"/>
    <p:restoredTop sz="94660"/>
  </p:normalViewPr>
  <p:slideViewPr>
    <p:cSldViewPr snapToGrid="0">
      <p:cViewPr varScale="1">
        <p:scale>
          <a:sx n="49" d="100"/>
          <a:sy n="49" d="100"/>
        </p:scale>
        <p:origin x="38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1944130"/>
            <a:ext cx="1530191" cy="4135743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6239364"/>
            <a:ext cx="1350169" cy="2868071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44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85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632461"/>
            <a:ext cx="388174" cy="10067126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632461"/>
            <a:ext cx="1142018" cy="10067126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47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55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2961570"/>
            <a:ext cx="1552694" cy="49414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7949760"/>
            <a:ext cx="1552694" cy="2598588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/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75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585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3162304"/>
            <a:ext cx="765096" cy="75372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3162304"/>
            <a:ext cx="765096" cy="75372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56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632464"/>
            <a:ext cx="1552694" cy="229610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2912070"/>
            <a:ext cx="761579" cy="1427161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4339231"/>
            <a:ext cx="761579" cy="63823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2912070"/>
            <a:ext cx="765330" cy="1427161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4339231"/>
            <a:ext cx="765330" cy="638235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63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85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48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91951"/>
            <a:ext cx="580619" cy="2771828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1710397"/>
            <a:ext cx="911364" cy="8441976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563779"/>
            <a:ext cx="580619" cy="6602341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79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791951"/>
            <a:ext cx="580619" cy="2771828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1710397"/>
            <a:ext cx="911364" cy="8441976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3563779"/>
            <a:ext cx="580619" cy="6602341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936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632464"/>
            <a:ext cx="155269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3162304"/>
            <a:ext cx="155269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1010319"/>
            <a:ext cx="4050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0D2A-F0A7-4856-9C5C-8BEE1E86123D}" type="datetimeFigureOut">
              <a:rPr lang="he-IL" smtClean="0"/>
              <a:t>ד'/אייר/תשפ"ד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1010319"/>
            <a:ext cx="607576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1010319"/>
            <a:ext cx="4050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48B-72CA-4D9B-8D07-3C136AF8005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1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45" rtl="1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r" defTabSz="180045" rtl="1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r" defTabSz="180045" rtl="1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r" defTabSz="180045" rtl="1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FFF5F41-CB28-E78D-EFE5-4FBDD8427F04}"/>
              </a:ext>
            </a:extLst>
          </p:cNvPr>
          <p:cNvSpPr/>
          <p:nvPr/>
        </p:nvSpPr>
        <p:spPr>
          <a:xfrm rot="5400000">
            <a:off x="-4384320" y="5856944"/>
            <a:ext cx="11879265" cy="16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6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FE1BB5A-6D40-7283-5804-2FF8559FEDC4}"/>
              </a:ext>
            </a:extLst>
          </p:cNvPr>
          <p:cNvSpPr/>
          <p:nvPr/>
        </p:nvSpPr>
        <p:spPr>
          <a:xfrm rot="5400000">
            <a:off x="-4711920" y="5856944"/>
            <a:ext cx="11879265" cy="16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6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58E0DAF-5B7A-0B24-4E17-26193D5F8183}"/>
              </a:ext>
            </a:extLst>
          </p:cNvPr>
          <p:cNvSpPr/>
          <p:nvPr/>
        </p:nvSpPr>
        <p:spPr>
          <a:xfrm rot="5400000">
            <a:off x="-5039520" y="5856944"/>
            <a:ext cx="11879265" cy="16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6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70CA0CF-2CE2-33B7-D919-D74813D49F1B}"/>
              </a:ext>
            </a:extLst>
          </p:cNvPr>
          <p:cNvSpPr/>
          <p:nvPr/>
        </p:nvSpPr>
        <p:spPr>
          <a:xfrm rot="5400000">
            <a:off x="-5367120" y="5856944"/>
            <a:ext cx="11879265" cy="16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6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C1F72CD-5363-AA79-C7AD-CF60E797A2C1}"/>
              </a:ext>
            </a:extLst>
          </p:cNvPr>
          <p:cNvSpPr/>
          <p:nvPr/>
        </p:nvSpPr>
        <p:spPr>
          <a:xfrm rot="5400000">
            <a:off x="-5694720" y="5856944"/>
            <a:ext cx="11879265" cy="165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66"/>
          </a:p>
        </p:txBody>
      </p:sp>
    </p:spTree>
    <p:extLst>
      <p:ext uri="{BB962C8B-B14F-4D97-AF65-F5344CB8AC3E}">
        <p14:creationId xmlns:p14="http://schemas.microsoft.com/office/powerpoint/2010/main" val="10889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950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2</cp:revision>
  <dcterms:created xsi:type="dcterms:W3CDTF">2024-05-11T23:25:43Z</dcterms:created>
  <dcterms:modified xsi:type="dcterms:W3CDTF">2024-05-12T15:16:22Z</dcterms:modified>
</cp:coreProperties>
</file>