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7F9A"/>
    <a:srgbClr val="035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>
        <p:scale>
          <a:sx n="69" d="100"/>
          <a:sy n="69" d="100"/>
        </p:scale>
        <p:origin x="1234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219604-A7E3-C355-6005-05E978C80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EE5BC02-8467-B315-C4BE-D6C541906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EC04BA0-6A6A-4884-AE8F-A72CEF21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66EF-FB3E-4D43-9520-D3528F4FDEF4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FEA41FA-D19F-5155-1A74-F3383EBE7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0F5E55-615F-C7DE-BB79-9311C2C4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692F-06D0-4E81-8655-C4699ADDE6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409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AF4860-46D6-3E36-CD94-0840C1D6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9B0C8F9-DD37-6EDE-8F04-D5FBD3A42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511C96E-A6D3-854A-D227-205F7520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66EF-FB3E-4D43-9520-D3528F4FDEF4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36B9836-297B-60B1-E411-FE9BE271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083E25B-856C-5A8D-BCDA-8E5C5C63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692F-06D0-4E81-8655-C4699ADDE6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858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46741AD-1B71-122A-7420-3096D783D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E5EC16E-79E2-CC74-72AB-9F2F4937B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B75D03B-38AA-709A-0674-3C8A729E0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66EF-FB3E-4D43-9520-D3528F4FDEF4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101D909-756C-3985-2280-2F58D921B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25F66CB-D619-4002-781A-B6BECB23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692F-06D0-4E81-8655-C4699ADDE6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351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391484-FF5C-32DD-5F8C-E3DBF6D8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CCC85A9-BE28-81DA-6E32-96C620127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54EF2C7-C748-682C-74C1-DA5F4647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66EF-FB3E-4D43-9520-D3528F4FDEF4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859E6BE-E037-C9FB-3C0A-7D9ECDBA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3D02E51-5F2B-3FC8-339A-1ACBD740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692F-06D0-4E81-8655-C4699ADDE6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42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1D20AE-E630-E4CE-A85A-FE3B56EB6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86B82C1-03AF-DD0B-E70F-6E3937A07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F013B97-6B5D-BBEF-BBF3-B5218759D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66EF-FB3E-4D43-9520-D3528F4FDEF4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CA7F76B-4615-CEE1-9F04-9785E97A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074C0C1-885C-B188-F891-E515156F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692F-06D0-4E81-8655-C4699ADDE6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249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E27CA2-D5AA-005F-20E6-CAB13BDCB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B31F903-48B8-3BB8-C4B7-23775D7DE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69206D7-197A-FA80-E8BD-4CC5BD3CD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66415B6-AD59-8868-4521-D077601B6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66EF-FB3E-4D43-9520-D3528F4FDEF4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9BC7DD4-EC52-909E-287A-3B7EA814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9AF28CC-9D72-FAC5-E87C-7E8A2C63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692F-06D0-4E81-8655-C4699ADDE6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848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004F0A9-5375-9921-FF92-F03E5C15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4F91FD6-2A35-0D25-DE23-4759CF7B9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D3CB369-754E-8019-1670-0DF3D86E6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6816BB8-6D1C-99D2-AFCD-2FCCF7C16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814624C-9A37-C118-EC51-59752C44B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91CB84E-7DC3-8DAE-87B6-19D10B515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66EF-FB3E-4D43-9520-D3528F4FDEF4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082A548-2EB0-68D0-CA48-E1658C3CA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F714E78-C64C-E0C1-C6D5-EAE18D61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692F-06D0-4E81-8655-C4699ADDE6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569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D34CAA-117A-6E0C-F5C6-83642D2D9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96A7AE2-56C4-4BBF-7B43-85D6BD18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66EF-FB3E-4D43-9520-D3528F4FDEF4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7177C66-5579-C525-5271-0C9D6ABD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7AC4322-9CB0-26F1-E62C-680C2D7D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692F-06D0-4E81-8655-C4699ADDE6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754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2F6742A-8B10-9DC6-9AE0-7BA930085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66EF-FB3E-4D43-9520-D3528F4FDEF4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69AF86C-C013-5A00-64E8-8C9C00D8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8D57152-D4C8-8E6B-6F95-C0FFAF4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692F-06D0-4E81-8655-C4699ADDE6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452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E566D1D-F3DE-2DCB-EB55-974CD6BE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7B7CB6B-6D85-E19B-1323-91276835B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421948A-1CB5-8E4C-2BCF-F3CC999A3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1D8803D-A8B9-A3C4-0A4C-FAEA89C9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66EF-FB3E-4D43-9520-D3528F4FDEF4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4204D48-5EEB-2CD0-BCC6-260950D0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D6B60B4-219A-8AAC-5A41-CEA819D3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692F-06D0-4E81-8655-C4699ADDE6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462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ACB4C9-4556-6AD3-522F-6F26676C0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3EEF64D-8B7A-E084-74C4-6EA6E3B1C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51BA8FF-8E4E-C8CD-6ECF-2FF3132C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33FA610-C835-59C2-D126-CB4706E8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66EF-FB3E-4D43-9520-D3528F4FDEF4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F39FA14-E27D-2B4B-0923-447D831E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FB23BBF-6E82-04F3-5D23-842FC212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692F-06D0-4E81-8655-C4699ADDE6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242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E1E1E2A-9507-78AC-7A94-0E6E16BA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162BAEB-AE35-7B68-D994-D7C72E4D0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1452925-B750-DE7D-C080-E7A33E7B1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D66EF-FB3E-4D43-9520-D3528F4FDEF4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A6BCC38-EA71-DE69-3C0A-254C649E1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8A0D0EB-DC5C-3458-F472-4E2D5337E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F692F-06D0-4E81-8655-C4699ADDE6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661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A3475751-625D-4C04-216D-BC4CACB47A66}"/>
              </a:ext>
            </a:extLst>
          </p:cNvPr>
          <p:cNvGrpSpPr/>
          <p:nvPr/>
        </p:nvGrpSpPr>
        <p:grpSpPr>
          <a:xfrm>
            <a:off x="49817" y="1337683"/>
            <a:ext cx="12092365" cy="3534974"/>
            <a:chOff x="49817" y="1337683"/>
            <a:chExt cx="12092365" cy="3534974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E58CCC86-1AD2-18D1-DB1B-AAC44A9D2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7" y="1985342"/>
              <a:ext cx="12092365" cy="2887315"/>
            </a:xfrm>
            <a:prstGeom prst="rect">
              <a:avLst/>
            </a:prstGeom>
          </p:spPr>
        </p:pic>
        <p:pic>
          <p:nvPicPr>
            <p:cNvPr id="14" name="תמונה 13">
              <a:extLst>
                <a:ext uri="{FF2B5EF4-FFF2-40B4-BE49-F238E27FC236}">
                  <a16:creationId xmlns:a16="http://schemas.microsoft.com/office/drawing/2014/main" id="{FD422805-2643-7178-BB9C-C54FDC4C8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60403" y1="17954" x2="60403" y2="17954"/>
                          <a14:foregroundMark x1="60403" y1="17954" x2="61745" y2="60232"/>
                          <a14:foregroundMark x1="61745" y1="60232" x2="61745" y2="60232"/>
                          <a14:foregroundMark x1="57942" y1="20077" x2="59508" y2="34942"/>
                          <a14:foregroundMark x1="60403" y1="52510" x2="67785" y2="42085"/>
                          <a14:foregroundMark x1="55705" y1="45367" x2="55705" y2="45367"/>
                          <a14:foregroundMark x1="55034" y1="45367" x2="55034" y2="45367"/>
                          <a14:foregroundMark x1="55034" y1="45367" x2="63982" y2="48649"/>
                          <a14:foregroundMark x1="51230" y1="47876" x2="51230" y2="47876"/>
                          <a14:foregroundMark x1="43624" y1="55792" x2="43624" y2="55792"/>
                          <a14:foregroundMark x1="43624" y1="55792" x2="43624" y2="55792"/>
                          <a14:foregroundMark x1="45190" y1="55792" x2="45190" y2="55792"/>
                          <a14:foregroundMark x1="62640" y1="58301" x2="55705" y2="66216"/>
                          <a14:foregroundMark x1="67114" y1="41506" x2="75391" y2="47297"/>
                          <a14:foregroundMark x1="51230" y1="69305" x2="52796" y2="75290"/>
                          <a14:foregroundMark x1="65548" y1="58301" x2="73154" y2="70077"/>
                          <a14:foregroundMark x1="73826" y1="70656" x2="81432" y2="77220"/>
                          <a14:foregroundMark x1="81432" y1="78571" x2="83669" y2="84942"/>
                          <a14:foregroundMark x1="51902" y1="77799" x2="51902" y2="77799"/>
                          <a14:foregroundMark x1="45190" y1="87645" x2="45190" y2="87645"/>
                          <a14:foregroundMark x1="45190" y1="87645" x2="45190" y2="87645"/>
                          <a14:foregroundMark x1="49664" y1="84942" x2="49664" y2="84942"/>
                          <a14:foregroundMark x1="48322" y1="51158" x2="48322" y2="51158"/>
                          <a14:foregroundMark x1="77629" y1="50579" x2="77629" y2="50579"/>
                          <a14:foregroundMark x1="77629" y1="55019" x2="77629" y2="55019"/>
                          <a14:foregroundMark x1="48993" y1="81081" x2="48993" y2="81081"/>
                          <a14:foregroundMark x1="48322" y1="88803" x2="48322" y2="88803"/>
                          <a14:backgroundMark x1="37808" y1="8880" x2="39150" y2="3301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21502">
              <a:off x="7908792" y="1742961"/>
              <a:ext cx="863653" cy="1000833"/>
            </a:xfrm>
            <a:prstGeom prst="rect">
              <a:avLst/>
            </a:prstGeom>
          </p:spPr>
        </p:pic>
        <p:pic>
          <p:nvPicPr>
            <p:cNvPr id="18" name="תמונה 17">
              <a:extLst>
                <a:ext uri="{FF2B5EF4-FFF2-40B4-BE49-F238E27FC236}">
                  <a16:creationId xmlns:a16="http://schemas.microsoft.com/office/drawing/2014/main" id="{0F37BC6C-E190-DC74-1D87-2B6C13F96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60403" y1="17954" x2="60403" y2="17954"/>
                          <a14:foregroundMark x1="60403" y1="17954" x2="61745" y2="60232"/>
                          <a14:foregroundMark x1="61745" y1="60232" x2="61745" y2="60232"/>
                          <a14:foregroundMark x1="57942" y1="20077" x2="59508" y2="34942"/>
                          <a14:foregroundMark x1="60403" y1="52510" x2="67785" y2="42085"/>
                          <a14:foregroundMark x1="55705" y1="45367" x2="55705" y2="45367"/>
                          <a14:foregroundMark x1="55034" y1="45367" x2="55034" y2="45367"/>
                          <a14:foregroundMark x1="55034" y1="45367" x2="63982" y2="48649"/>
                          <a14:foregroundMark x1="51230" y1="47876" x2="51230" y2="47876"/>
                          <a14:foregroundMark x1="43624" y1="55792" x2="43624" y2="55792"/>
                          <a14:foregroundMark x1="43624" y1="55792" x2="43624" y2="55792"/>
                          <a14:foregroundMark x1="45190" y1="55792" x2="45190" y2="55792"/>
                          <a14:foregroundMark x1="62640" y1="58301" x2="55705" y2="66216"/>
                          <a14:foregroundMark x1="67114" y1="41506" x2="75391" y2="47297"/>
                          <a14:foregroundMark x1="51230" y1="69305" x2="52796" y2="75290"/>
                          <a14:foregroundMark x1="65548" y1="58301" x2="73154" y2="70077"/>
                          <a14:foregroundMark x1="73826" y1="70656" x2="81432" y2="77220"/>
                          <a14:foregroundMark x1="81432" y1="78571" x2="83669" y2="84942"/>
                          <a14:foregroundMark x1="51902" y1="77799" x2="51902" y2="77799"/>
                          <a14:foregroundMark x1="45190" y1="87645" x2="45190" y2="87645"/>
                          <a14:foregroundMark x1="45190" y1="87645" x2="45190" y2="87645"/>
                          <a14:foregroundMark x1="49664" y1="84942" x2="49664" y2="84942"/>
                          <a14:foregroundMark x1="48322" y1="51158" x2="48322" y2="51158"/>
                          <a14:foregroundMark x1="77629" y1="50579" x2="77629" y2="50579"/>
                          <a14:foregroundMark x1="77629" y1="55019" x2="77629" y2="55019"/>
                          <a14:foregroundMark x1="48993" y1="81081" x2="48993" y2="81081"/>
                          <a14:foregroundMark x1="48322" y1="88803" x2="48322" y2="88803"/>
                          <a14:backgroundMark x1="37808" y1="8880" x2="39150" y2="3301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9094">
              <a:off x="1291531" y="1827522"/>
              <a:ext cx="863653" cy="1000833"/>
            </a:xfrm>
            <a:prstGeom prst="rect">
              <a:avLst/>
            </a:prstGeom>
          </p:spPr>
        </p:pic>
        <p:grpSp>
          <p:nvGrpSpPr>
            <p:cNvPr id="19" name="קבוצה 18">
              <a:extLst>
                <a:ext uri="{FF2B5EF4-FFF2-40B4-BE49-F238E27FC236}">
                  <a16:creationId xmlns:a16="http://schemas.microsoft.com/office/drawing/2014/main" id="{CBFE3558-845A-82C2-6034-523931D9D64F}"/>
                </a:ext>
              </a:extLst>
            </p:cNvPr>
            <p:cNvGrpSpPr/>
            <p:nvPr/>
          </p:nvGrpSpPr>
          <p:grpSpPr>
            <a:xfrm>
              <a:off x="5840466" y="1669976"/>
              <a:ext cx="680362" cy="775146"/>
              <a:chOff x="6854845" y="1481604"/>
              <a:chExt cx="972462" cy="1126925"/>
            </a:xfrm>
          </p:grpSpPr>
          <p:pic>
            <p:nvPicPr>
              <p:cNvPr id="20" name="תמונה 19">
                <a:extLst>
                  <a:ext uri="{FF2B5EF4-FFF2-40B4-BE49-F238E27FC236}">
                    <a16:creationId xmlns:a16="http://schemas.microsoft.com/office/drawing/2014/main" id="{2054DCE5-B741-C94A-31D1-A7AAE3E4A9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60403" y1="17954" x2="60403" y2="17954"/>
                            <a14:foregroundMark x1="60758" y1="29151" x2="61745" y2="60232"/>
                            <a14:foregroundMark x1="60752" y1="28958" x2="60758" y2="29151"/>
                            <a14:foregroundMark x1="60740" y1="28571" x2="60752" y2="28958"/>
                            <a14:foregroundMark x1="60734" y1="28378" x2="60740" y2="28571"/>
                            <a14:foregroundMark x1="60403" y1="17954" x2="60734" y2="28378"/>
                            <a14:foregroundMark x1="61745" y1="60232" x2="61745" y2="60232"/>
                            <a14:foregroundMark x1="58878" y1="28958" x2="59508" y2="34942"/>
                            <a14:foregroundMark x1="57942" y1="20077" x2="58878" y2="28958"/>
                            <a14:foregroundMark x1="60403" y1="52510" x2="67785" y2="42085"/>
                            <a14:foregroundMark x1="55705" y1="45367" x2="55705" y2="45367"/>
                            <a14:foregroundMark x1="55034" y1="45367" x2="55034" y2="45367"/>
                            <a14:foregroundMark x1="55034" y1="45367" x2="63982" y2="48649"/>
                            <a14:foregroundMark x1="51230" y1="47876" x2="51230" y2="47876"/>
                            <a14:foregroundMark x1="43624" y1="55792" x2="43624" y2="55792"/>
                            <a14:foregroundMark x1="43624" y1="55792" x2="43624" y2="55792"/>
                            <a14:foregroundMark x1="45190" y1="55792" x2="45190" y2="55792"/>
                            <a14:foregroundMark x1="62640" y1="58301" x2="55705" y2="66216"/>
                            <a14:foregroundMark x1="67114" y1="41506" x2="75391" y2="47297"/>
                            <a14:foregroundMark x1="51230" y1="69305" x2="52796" y2="75290"/>
                            <a14:foregroundMark x1="65548" y1="58301" x2="73154" y2="70077"/>
                            <a14:foregroundMark x1="73826" y1="70656" x2="81432" y2="77220"/>
                            <a14:foregroundMark x1="81432" y1="78571" x2="83669" y2="84942"/>
                            <a14:foregroundMark x1="51902" y1="77799" x2="51902" y2="77799"/>
                            <a14:foregroundMark x1="45190" y1="87645" x2="45190" y2="87645"/>
                            <a14:foregroundMark x1="45190" y1="87645" x2="45190" y2="87645"/>
                            <a14:foregroundMark x1="49664" y1="84942" x2="49664" y2="84942"/>
                            <a14:foregroundMark x1="48322" y1="51158" x2="48322" y2="51158"/>
                            <a14:foregroundMark x1="77629" y1="50579" x2="77629" y2="50579"/>
                            <a14:foregroundMark x1="77629" y1="55019" x2="77629" y2="55019"/>
                            <a14:foregroundMark x1="48993" y1="81081" x2="48993" y2="81081"/>
                            <a14:foregroundMark x1="48322" y1="88803" x2="48322" y2="88803"/>
                            <a14:foregroundMark x1="54362" y1="23359" x2="54362" y2="23359"/>
                            <a14:backgroundMark x1="37808" y1="8880" x2="39150" y2="33012"/>
                            <a14:backgroundMark x1="65772" y1="27027" x2="65548" y2="27606"/>
                            <a14:backgroundMark x1="65548" y1="28378" x2="65548" y2="28378"/>
                            <a14:backgroundMark x1="65548" y1="28571" x2="65548" y2="28571"/>
                            <a14:backgroundMark x1="64653" y1="28571" x2="64653" y2="28571"/>
                            <a14:backgroundMark x1="63758" y1="29151" x2="63758" y2="29151"/>
                            <a14:backgroundMark x1="65101" y1="28571" x2="65101" y2="28571"/>
                            <a14:backgroundMark x1="63311" y1="28958" x2="63311" y2="28958"/>
                            <a14:backgroundMark x1="63982" y1="28378" x2="63982" y2="2837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4845" y="1481604"/>
                <a:ext cx="972462" cy="1126925"/>
              </a:xfrm>
              <a:prstGeom prst="rect">
                <a:avLst/>
              </a:prstGeom>
            </p:spPr>
          </p:pic>
          <p:sp>
            <p:nvSpPr>
              <p:cNvPr id="21" name="אליפסה 20">
                <a:extLst>
                  <a:ext uri="{FF2B5EF4-FFF2-40B4-BE49-F238E27FC236}">
                    <a16:creationId xmlns:a16="http://schemas.microsoft.com/office/drawing/2014/main" id="{0B8209F2-BEDE-05ED-9795-51A0847E3A11}"/>
                  </a:ext>
                </a:extLst>
              </p:cNvPr>
              <p:cNvSpPr/>
              <p:nvPr/>
            </p:nvSpPr>
            <p:spPr>
              <a:xfrm>
                <a:off x="7402286" y="1782964"/>
                <a:ext cx="208547" cy="27959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  <p:grpSp>
          <p:nvGrpSpPr>
            <p:cNvPr id="22" name="קבוצה 21">
              <a:extLst>
                <a:ext uri="{FF2B5EF4-FFF2-40B4-BE49-F238E27FC236}">
                  <a16:creationId xmlns:a16="http://schemas.microsoft.com/office/drawing/2014/main" id="{7EB5BEAD-56DE-3876-395B-8950F37AFAE6}"/>
                </a:ext>
              </a:extLst>
            </p:cNvPr>
            <p:cNvGrpSpPr/>
            <p:nvPr/>
          </p:nvGrpSpPr>
          <p:grpSpPr>
            <a:xfrm rot="20995900">
              <a:off x="3452338" y="1337683"/>
              <a:ext cx="680362" cy="775146"/>
              <a:chOff x="6854845" y="1481604"/>
              <a:chExt cx="972462" cy="1126925"/>
            </a:xfrm>
          </p:grpSpPr>
          <p:pic>
            <p:nvPicPr>
              <p:cNvPr id="23" name="תמונה 22">
                <a:extLst>
                  <a:ext uri="{FF2B5EF4-FFF2-40B4-BE49-F238E27FC236}">
                    <a16:creationId xmlns:a16="http://schemas.microsoft.com/office/drawing/2014/main" id="{4A8AB48D-8060-774D-4B09-20578C500D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60403" y1="17954" x2="60403" y2="17954"/>
                            <a14:foregroundMark x1="60758" y1="29151" x2="61745" y2="60232"/>
                            <a14:foregroundMark x1="60752" y1="28958" x2="60758" y2="29151"/>
                            <a14:foregroundMark x1="60740" y1="28571" x2="60752" y2="28958"/>
                            <a14:foregroundMark x1="60734" y1="28378" x2="60740" y2="28571"/>
                            <a14:foregroundMark x1="60403" y1="17954" x2="60734" y2="28378"/>
                            <a14:foregroundMark x1="61745" y1="60232" x2="61745" y2="60232"/>
                            <a14:foregroundMark x1="58878" y1="28958" x2="59508" y2="34942"/>
                            <a14:foregroundMark x1="57942" y1="20077" x2="58878" y2="28958"/>
                            <a14:foregroundMark x1="60403" y1="52510" x2="67785" y2="42085"/>
                            <a14:foregroundMark x1="55705" y1="45367" x2="55705" y2="45367"/>
                            <a14:foregroundMark x1="55034" y1="45367" x2="55034" y2="45367"/>
                            <a14:foregroundMark x1="55034" y1="45367" x2="63982" y2="48649"/>
                            <a14:foregroundMark x1="51230" y1="47876" x2="51230" y2="47876"/>
                            <a14:foregroundMark x1="43624" y1="55792" x2="43624" y2="55792"/>
                            <a14:foregroundMark x1="43624" y1="55792" x2="43624" y2="55792"/>
                            <a14:foregroundMark x1="45190" y1="55792" x2="45190" y2="55792"/>
                            <a14:foregroundMark x1="62640" y1="58301" x2="55705" y2="66216"/>
                            <a14:foregroundMark x1="67114" y1="41506" x2="75391" y2="47297"/>
                            <a14:foregroundMark x1="51230" y1="69305" x2="52796" y2="75290"/>
                            <a14:foregroundMark x1="65548" y1="58301" x2="73154" y2="70077"/>
                            <a14:foregroundMark x1="73826" y1="70656" x2="81432" y2="77220"/>
                            <a14:foregroundMark x1="81432" y1="78571" x2="83669" y2="84942"/>
                            <a14:foregroundMark x1="51902" y1="77799" x2="51902" y2="77799"/>
                            <a14:foregroundMark x1="45190" y1="87645" x2="45190" y2="87645"/>
                            <a14:foregroundMark x1="45190" y1="87645" x2="45190" y2="87645"/>
                            <a14:foregroundMark x1="49664" y1="84942" x2="49664" y2="84942"/>
                            <a14:foregroundMark x1="48322" y1="51158" x2="48322" y2="51158"/>
                            <a14:foregroundMark x1="77629" y1="50579" x2="77629" y2="50579"/>
                            <a14:foregroundMark x1="77629" y1="55019" x2="77629" y2="55019"/>
                            <a14:foregroundMark x1="48993" y1="81081" x2="48993" y2="81081"/>
                            <a14:foregroundMark x1="48322" y1="88803" x2="48322" y2="88803"/>
                            <a14:foregroundMark x1="54362" y1="23359" x2="54362" y2="23359"/>
                            <a14:backgroundMark x1="37808" y1="8880" x2="39150" y2="33012"/>
                            <a14:backgroundMark x1="65772" y1="27027" x2="65548" y2="27606"/>
                            <a14:backgroundMark x1="65548" y1="28378" x2="65548" y2="28378"/>
                            <a14:backgroundMark x1="65548" y1="28571" x2="65548" y2="28571"/>
                            <a14:backgroundMark x1="64653" y1="28571" x2="64653" y2="28571"/>
                            <a14:backgroundMark x1="63758" y1="29151" x2="63758" y2="29151"/>
                            <a14:backgroundMark x1="65101" y1="28571" x2="65101" y2="28571"/>
                            <a14:backgroundMark x1="63311" y1="28958" x2="63311" y2="28958"/>
                            <a14:backgroundMark x1="63982" y1="28378" x2="63982" y2="2837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4845" y="1481604"/>
                <a:ext cx="972462" cy="1126925"/>
              </a:xfrm>
              <a:prstGeom prst="rect">
                <a:avLst/>
              </a:prstGeom>
            </p:spPr>
          </p:pic>
          <p:sp>
            <p:nvSpPr>
              <p:cNvPr id="24" name="אליפסה 23">
                <a:extLst>
                  <a:ext uri="{FF2B5EF4-FFF2-40B4-BE49-F238E27FC236}">
                    <a16:creationId xmlns:a16="http://schemas.microsoft.com/office/drawing/2014/main" id="{5E60C77B-7718-995D-3C77-2E7E84834239}"/>
                  </a:ext>
                </a:extLst>
              </p:cNvPr>
              <p:cNvSpPr/>
              <p:nvPr/>
            </p:nvSpPr>
            <p:spPr>
              <a:xfrm>
                <a:off x="7402286" y="1782964"/>
                <a:ext cx="208547" cy="27959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  <p:grpSp>
          <p:nvGrpSpPr>
            <p:cNvPr id="26" name="קבוצה 25">
              <a:extLst>
                <a:ext uri="{FF2B5EF4-FFF2-40B4-BE49-F238E27FC236}">
                  <a16:creationId xmlns:a16="http://schemas.microsoft.com/office/drawing/2014/main" id="{B8613937-35E2-4FAA-FA69-970C57F77308}"/>
                </a:ext>
              </a:extLst>
            </p:cNvPr>
            <p:cNvGrpSpPr/>
            <p:nvPr/>
          </p:nvGrpSpPr>
          <p:grpSpPr>
            <a:xfrm rot="2125673">
              <a:off x="10438741" y="1692070"/>
              <a:ext cx="680362" cy="775146"/>
              <a:chOff x="6854845" y="1481604"/>
              <a:chExt cx="972462" cy="1126925"/>
            </a:xfrm>
          </p:grpSpPr>
          <p:pic>
            <p:nvPicPr>
              <p:cNvPr id="27" name="תמונה 26">
                <a:extLst>
                  <a:ext uri="{FF2B5EF4-FFF2-40B4-BE49-F238E27FC236}">
                    <a16:creationId xmlns:a16="http://schemas.microsoft.com/office/drawing/2014/main" id="{2351C153-7941-E049-6C52-7F63372542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60403" y1="17954" x2="60403" y2="17954"/>
                            <a14:foregroundMark x1="60758" y1="29151" x2="61745" y2="60232"/>
                            <a14:foregroundMark x1="60752" y1="28958" x2="60758" y2="29151"/>
                            <a14:foregroundMark x1="60740" y1="28571" x2="60752" y2="28958"/>
                            <a14:foregroundMark x1="60734" y1="28378" x2="60740" y2="28571"/>
                            <a14:foregroundMark x1="60403" y1="17954" x2="60734" y2="28378"/>
                            <a14:foregroundMark x1="61745" y1="60232" x2="61745" y2="60232"/>
                            <a14:foregroundMark x1="58878" y1="28958" x2="59508" y2="34942"/>
                            <a14:foregroundMark x1="57942" y1="20077" x2="58878" y2="28958"/>
                            <a14:foregroundMark x1="60403" y1="52510" x2="67785" y2="42085"/>
                            <a14:foregroundMark x1="55705" y1="45367" x2="55705" y2="45367"/>
                            <a14:foregroundMark x1="55034" y1="45367" x2="55034" y2="45367"/>
                            <a14:foregroundMark x1="55034" y1="45367" x2="63982" y2="48649"/>
                            <a14:foregroundMark x1="51230" y1="47876" x2="51230" y2="47876"/>
                            <a14:foregroundMark x1="43624" y1="55792" x2="43624" y2="55792"/>
                            <a14:foregroundMark x1="43624" y1="55792" x2="43624" y2="55792"/>
                            <a14:foregroundMark x1="45190" y1="55792" x2="45190" y2="55792"/>
                            <a14:foregroundMark x1="62640" y1="58301" x2="55705" y2="66216"/>
                            <a14:foregroundMark x1="67114" y1="41506" x2="75391" y2="47297"/>
                            <a14:foregroundMark x1="51230" y1="69305" x2="52796" y2="75290"/>
                            <a14:foregroundMark x1="65548" y1="58301" x2="73154" y2="70077"/>
                            <a14:foregroundMark x1="73826" y1="70656" x2="81432" y2="77220"/>
                            <a14:foregroundMark x1="81432" y1="78571" x2="83669" y2="84942"/>
                            <a14:foregroundMark x1="51902" y1="77799" x2="51902" y2="77799"/>
                            <a14:foregroundMark x1="45190" y1="87645" x2="45190" y2="87645"/>
                            <a14:foregroundMark x1="45190" y1="87645" x2="45190" y2="87645"/>
                            <a14:foregroundMark x1="49664" y1="84942" x2="49664" y2="84942"/>
                            <a14:foregroundMark x1="48322" y1="51158" x2="48322" y2="51158"/>
                            <a14:foregroundMark x1="77629" y1="50579" x2="77629" y2="50579"/>
                            <a14:foregroundMark x1="77629" y1="55019" x2="77629" y2="55019"/>
                            <a14:foregroundMark x1="48993" y1="81081" x2="48993" y2="81081"/>
                            <a14:foregroundMark x1="48322" y1="88803" x2="48322" y2="88803"/>
                            <a14:foregroundMark x1="54362" y1="23359" x2="54362" y2="23359"/>
                            <a14:backgroundMark x1="37808" y1="8880" x2="39150" y2="33012"/>
                            <a14:backgroundMark x1="65772" y1="27027" x2="65548" y2="27606"/>
                            <a14:backgroundMark x1="65548" y1="28378" x2="65548" y2="28378"/>
                            <a14:backgroundMark x1="65548" y1="28571" x2="65548" y2="28571"/>
                            <a14:backgroundMark x1="64653" y1="28571" x2="64653" y2="28571"/>
                            <a14:backgroundMark x1="63758" y1="29151" x2="63758" y2="29151"/>
                            <a14:backgroundMark x1="65101" y1="28571" x2="65101" y2="28571"/>
                            <a14:backgroundMark x1="63311" y1="28958" x2="63311" y2="28958"/>
                            <a14:backgroundMark x1="63982" y1="28378" x2="63982" y2="2837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4845" y="1481604"/>
                <a:ext cx="972462" cy="1126925"/>
              </a:xfrm>
              <a:prstGeom prst="rect">
                <a:avLst/>
              </a:prstGeom>
            </p:spPr>
          </p:pic>
          <p:sp>
            <p:nvSpPr>
              <p:cNvPr id="28" name="אליפסה 27">
                <a:extLst>
                  <a:ext uri="{FF2B5EF4-FFF2-40B4-BE49-F238E27FC236}">
                    <a16:creationId xmlns:a16="http://schemas.microsoft.com/office/drawing/2014/main" id="{1112C40A-FA69-AC47-1DBA-C5541CC50DEF}"/>
                  </a:ext>
                </a:extLst>
              </p:cNvPr>
              <p:cNvSpPr/>
              <p:nvPr/>
            </p:nvSpPr>
            <p:spPr>
              <a:xfrm>
                <a:off x="7402286" y="1782964"/>
                <a:ext cx="208547" cy="27959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649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E15BCC12-D4FA-7D76-D696-516F98A57700}"/>
              </a:ext>
            </a:extLst>
          </p:cNvPr>
          <p:cNvGrpSpPr/>
          <p:nvPr/>
        </p:nvGrpSpPr>
        <p:grpSpPr>
          <a:xfrm>
            <a:off x="-896152" y="3979552"/>
            <a:ext cx="13092363" cy="2878448"/>
            <a:chOff x="-896152" y="3979552"/>
            <a:chExt cx="13092363" cy="2878448"/>
          </a:xfrm>
          <a:solidFill>
            <a:srgbClr val="047F9A"/>
          </a:solidFill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8C237CFC-3AE0-6A70-E392-1222EB2A91F1}"/>
                </a:ext>
              </a:extLst>
            </p:cNvPr>
            <p:cNvSpPr/>
            <p:nvPr/>
          </p:nvSpPr>
          <p:spPr>
            <a:xfrm>
              <a:off x="0" y="5298141"/>
              <a:ext cx="12192000" cy="155985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6" name="צורה חופשית: צורה 5">
              <a:extLst>
                <a:ext uri="{FF2B5EF4-FFF2-40B4-BE49-F238E27FC236}">
                  <a16:creationId xmlns:a16="http://schemas.microsoft.com/office/drawing/2014/main" id="{9806DEEA-3092-EE15-B7BA-221B630E0F01}"/>
                </a:ext>
              </a:extLst>
            </p:cNvPr>
            <p:cNvSpPr/>
            <p:nvPr/>
          </p:nvSpPr>
          <p:spPr>
            <a:xfrm>
              <a:off x="-896152" y="3979552"/>
              <a:ext cx="13092363" cy="1653555"/>
            </a:xfrm>
            <a:custGeom>
              <a:avLst/>
              <a:gdLst>
                <a:gd name="connsiteX0" fmla="*/ 953284 w 14230052"/>
                <a:gd name="connsiteY0" fmla="*/ 1206256 h 1648424"/>
                <a:gd name="connsiteX1" fmla="*/ 2109731 w 14230052"/>
                <a:gd name="connsiteY1" fmla="*/ 569762 h 1648424"/>
                <a:gd name="connsiteX2" fmla="*/ 3302037 w 14230052"/>
                <a:gd name="connsiteY2" fmla="*/ 1000068 h 1648424"/>
                <a:gd name="connsiteX3" fmla="*/ 5005331 w 14230052"/>
                <a:gd name="connsiteY3" fmla="*/ 4985 h 1648424"/>
                <a:gd name="connsiteX4" fmla="*/ 6296249 w 14230052"/>
                <a:gd name="connsiteY4" fmla="*/ 605621 h 1648424"/>
                <a:gd name="connsiteX5" fmla="*/ 7264437 w 14230052"/>
                <a:gd name="connsiteY5" fmla="*/ 372538 h 1648424"/>
                <a:gd name="connsiteX6" fmla="*/ 8008508 w 14230052"/>
                <a:gd name="connsiteY6" fmla="*/ 524938 h 1648424"/>
                <a:gd name="connsiteX7" fmla="*/ 8636037 w 14230052"/>
                <a:gd name="connsiteY7" fmla="*/ 417362 h 1648424"/>
                <a:gd name="connsiteX8" fmla="*/ 9496649 w 14230052"/>
                <a:gd name="connsiteY8" fmla="*/ 650444 h 1648424"/>
                <a:gd name="connsiteX9" fmla="*/ 10975825 w 14230052"/>
                <a:gd name="connsiteY9" fmla="*/ 67738 h 1648424"/>
                <a:gd name="connsiteX10" fmla="*/ 12365355 w 14230052"/>
                <a:gd name="connsiteY10" fmla="*/ 883526 h 1648424"/>
                <a:gd name="connsiteX11" fmla="*/ 12643261 w 14230052"/>
                <a:gd name="connsiteY11" fmla="*/ 784915 h 1648424"/>
                <a:gd name="connsiteX12" fmla="*/ 12795661 w 14230052"/>
                <a:gd name="connsiteY12" fmla="*/ 650444 h 1648424"/>
                <a:gd name="connsiteX13" fmla="*/ 13234931 w 14230052"/>
                <a:gd name="connsiteY13" fmla="*/ 919385 h 1648424"/>
                <a:gd name="connsiteX14" fmla="*/ 13324578 w 14230052"/>
                <a:gd name="connsiteY14" fmla="*/ 1573809 h 1648424"/>
                <a:gd name="connsiteX15" fmla="*/ 962249 w 14230052"/>
                <a:gd name="connsiteY15" fmla="*/ 1591738 h 1648424"/>
                <a:gd name="connsiteX16" fmla="*/ 953284 w 14230052"/>
                <a:gd name="connsiteY16" fmla="*/ 1206256 h 1648424"/>
                <a:gd name="connsiteX0" fmla="*/ 943601 w 14112195"/>
                <a:gd name="connsiteY0" fmla="*/ 1206256 h 1653555"/>
                <a:gd name="connsiteX1" fmla="*/ 2100048 w 14112195"/>
                <a:gd name="connsiteY1" fmla="*/ 569762 h 1653555"/>
                <a:gd name="connsiteX2" fmla="*/ 3292354 w 14112195"/>
                <a:gd name="connsiteY2" fmla="*/ 1000068 h 1653555"/>
                <a:gd name="connsiteX3" fmla="*/ 4995648 w 14112195"/>
                <a:gd name="connsiteY3" fmla="*/ 4985 h 1653555"/>
                <a:gd name="connsiteX4" fmla="*/ 6286566 w 14112195"/>
                <a:gd name="connsiteY4" fmla="*/ 605621 h 1653555"/>
                <a:gd name="connsiteX5" fmla="*/ 7254754 w 14112195"/>
                <a:gd name="connsiteY5" fmla="*/ 372538 h 1653555"/>
                <a:gd name="connsiteX6" fmla="*/ 7998825 w 14112195"/>
                <a:gd name="connsiteY6" fmla="*/ 524938 h 1653555"/>
                <a:gd name="connsiteX7" fmla="*/ 8626354 w 14112195"/>
                <a:gd name="connsiteY7" fmla="*/ 417362 h 1653555"/>
                <a:gd name="connsiteX8" fmla="*/ 9486966 w 14112195"/>
                <a:gd name="connsiteY8" fmla="*/ 650444 h 1653555"/>
                <a:gd name="connsiteX9" fmla="*/ 10966142 w 14112195"/>
                <a:gd name="connsiteY9" fmla="*/ 67738 h 1653555"/>
                <a:gd name="connsiteX10" fmla="*/ 12355672 w 14112195"/>
                <a:gd name="connsiteY10" fmla="*/ 883526 h 1653555"/>
                <a:gd name="connsiteX11" fmla="*/ 12633578 w 14112195"/>
                <a:gd name="connsiteY11" fmla="*/ 784915 h 1653555"/>
                <a:gd name="connsiteX12" fmla="*/ 12785978 w 14112195"/>
                <a:gd name="connsiteY12" fmla="*/ 650444 h 1653555"/>
                <a:gd name="connsiteX13" fmla="*/ 13225248 w 14112195"/>
                <a:gd name="connsiteY13" fmla="*/ 919385 h 1653555"/>
                <a:gd name="connsiteX14" fmla="*/ 13174936 w 14112195"/>
                <a:gd name="connsiteY14" fmla="*/ 1583140 h 1653555"/>
                <a:gd name="connsiteX15" fmla="*/ 952566 w 14112195"/>
                <a:gd name="connsiteY15" fmla="*/ 1591738 h 1653555"/>
                <a:gd name="connsiteX16" fmla="*/ 943601 w 14112195"/>
                <a:gd name="connsiteY16" fmla="*/ 1206256 h 1653555"/>
                <a:gd name="connsiteX0" fmla="*/ 943601 w 13225248"/>
                <a:gd name="connsiteY0" fmla="*/ 1206256 h 1653555"/>
                <a:gd name="connsiteX1" fmla="*/ 2100048 w 13225248"/>
                <a:gd name="connsiteY1" fmla="*/ 569762 h 1653555"/>
                <a:gd name="connsiteX2" fmla="*/ 3292354 w 13225248"/>
                <a:gd name="connsiteY2" fmla="*/ 1000068 h 1653555"/>
                <a:gd name="connsiteX3" fmla="*/ 4995648 w 13225248"/>
                <a:gd name="connsiteY3" fmla="*/ 4985 h 1653555"/>
                <a:gd name="connsiteX4" fmla="*/ 6286566 w 13225248"/>
                <a:gd name="connsiteY4" fmla="*/ 605621 h 1653555"/>
                <a:gd name="connsiteX5" fmla="*/ 7254754 w 13225248"/>
                <a:gd name="connsiteY5" fmla="*/ 372538 h 1653555"/>
                <a:gd name="connsiteX6" fmla="*/ 7998825 w 13225248"/>
                <a:gd name="connsiteY6" fmla="*/ 524938 h 1653555"/>
                <a:gd name="connsiteX7" fmla="*/ 8626354 w 13225248"/>
                <a:gd name="connsiteY7" fmla="*/ 417362 h 1653555"/>
                <a:gd name="connsiteX8" fmla="*/ 9486966 w 13225248"/>
                <a:gd name="connsiteY8" fmla="*/ 650444 h 1653555"/>
                <a:gd name="connsiteX9" fmla="*/ 10966142 w 13225248"/>
                <a:gd name="connsiteY9" fmla="*/ 67738 h 1653555"/>
                <a:gd name="connsiteX10" fmla="*/ 12355672 w 13225248"/>
                <a:gd name="connsiteY10" fmla="*/ 883526 h 1653555"/>
                <a:gd name="connsiteX11" fmla="*/ 12633578 w 13225248"/>
                <a:gd name="connsiteY11" fmla="*/ 784915 h 1653555"/>
                <a:gd name="connsiteX12" fmla="*/ 12785978 w 13225248"/>
                <a:gd name="connsiteY12" fmla="*/ 650444 h 1653555"/>
                <a:gd name="connsiteX13" fmla="*/ 13225248 w 13225248"/>
                <a:gd name="connsiteY13" fmla="*/ 919385 h 1653555"/>
                <a:gd name="connsiteX14" fmla="*/ 13174936 w 13225248"/>
                <a:gd name="connsiteY14" fmla="*/ 1583140 h 1653555"/>
                <a:gd name="connsiteX15" fmla="*/ 952566 w 13225248"/>
                <a:gd name="connsiteY15" fmla="*/ 1591738 h 1653555"/>
                <a:gd name="connsiteX16" fmla="*/ 943601 w 13225248"/>
                <a:gd name="connsiteY16" fmla="*/ 1206256 h 1653555"/>
                <a:gd name="connsiteX0" fmla="*/ 943601 w 13187926"/>
                <a:gd name="connsiteY0" fmla="*/ 1206256 h 1653555"/>
                <a:gd name="connsiteX1" fmla="*/ 2100048 w 13187926"/>
                <a:gd name="connsiteY1" fmla="*/ 569762 h 1653555"/>
                <a:gd name="connsiteX2" fmla="*/ 3292354 w 13187926"/>
                <a:gd name="connsiteY2" fmla="*/ 1000068 h 1653555"/>
                <a:gd name="connsiteX3" fmla="*/ 4995648 w 13187926"/>
                <a:gd name="connsiteY3" fmla="*/ 4985 h 1653555"/>
                <a:gd name="connsiteX4" fmla="*/ 6286566 w 13187926"/>
                <a:gd name="connsiteY4" fmla="*/ 605621 h 1653555"/>
                <a:gd name="connsiteX5" fmla="*/ 7254754 w 13187926"/>
                <a:gd name="connsiteY5" fmla="*/ 372538 h 1653555"/>
                <a:gd name="connsiteX6" fmla="*/ 7998825 w 13187926"/>
                <a:gd name="connsiteY6" fmla="*/ 524938 h 1653555"/>
                <a:gd name="connsiteX7" fmla="*/ 8626354 w 13187926"/>
                <a:gd name="connsiteY7" fmla="*/ 417362 h 1653555"/>
                <a:gd name="connsiteX8" fmla="*/ 9486966 w 13187926"/>
                <a:gd name="connsiteY8" fmla="*/ 650444 h 1653555"/>
                <a:gd name="connsiteX9" fmla="*/ 10966142 w 13187926"/>
                <a:gd name="connsiteY9" fmla="*/ 67738 h 1653555"/>
                <a:gd name="connsiteX10" fmla="*/ 12355672 w 13187926"/>
                <a:gd name="connsiteY10" fmla="*/ 883526 h 1653555"/>
                <a:gd name="connsiteX11" fmla="*/ 12633578 w 13187926"/>
                <a:gd name="connsiteY11" fmla="*/ 784915 h 1653555"/>
                <a:gd name="connsiteX12" fmla="*/ 12785978 w 13187926"/>
                <a:gd name="connsiteY12" fmla="*/ 650444 h 1653555"/>
                <a:gd name="connsiteX13" fmla="*/ 13187926 w 13187926"/>
                <a:gd name="connsiteY13" fmla="*/ 928715 h 1653555"/>
                <a:gd name="connsiteX14" fmla="*/ 13174936 w 13187926"/>
                <a:gd name="connsiteY14" fmla="*/ 1583140 h 1653555"/>
                <a:gd name="connsiteX15" fmla="*/ 952566 w 13187926"/>
                <a:gd name="connsiteY15" fmla="*/ 1591738 h 1653555"/>
                <a:gd name="connsiteX16" fmla="*/ 943601 w 13187926"/>
                <a:gd name="connsiteY16" fmla="*/ 1206256 h 1653555"/>
                <a:gd name="connsiteX0" fmla="*/ 943601 w 13187926"/>
                <a:gd name="connsiteY0" fmla="*/ 1206256 h 1653555"/>
                <a:gd name="connsiteX1" fmla="*/ 2100048 w 13187926"/>
                <a:gd name="connsiteY1" fmla="*/ 569762 h 1653555"/>
                <a:gd name="connsiteX2" fmla="*/ 3292354 w 13187926"/>
                <a:gd name="connsiteY2" fmla="*/ 1000068 h 1653555"/>
                <a:gd name="connsiteX3" fmla="*/ 4995648 w 13187926"/>
                <a:gd name="connsiteY3" fmla="*/ 4985 h 1653555"/>
                <a:gd name="connsiteX4" fmla="*/ 6286566 w 13187926"/>
                <a:gd name="connsiteY4" fmla="*/ 605621 h 1653555"/>
                <a:gd name="connsiteX5" fmla="*/ 7254754 w 13187926"/>
                <a:gd name="connsiteY5" fmla="*/ 372538 h 1653555"/>
                <a:gd name="connsiteX6" fmla="*/ 7998825 w 13187926"/>
                <a:gd name="connsiteY6" fmla="*/ 524938 h 1653555"/>
                <a:gd name="connsiteX7" fmla="*/ 8626354 w 13187926"/>
                <a:gd name="connsiteY7" fmla="*/ 417362 h 1653555"/>
                <a:gd name="connsiteX8" fmla="*/ 9486966 w 13187926"/>
                <a:gd name="connsiteY8" fmla="*/ 650444 h 1653555"/>
                <a:gd name="connsiteX9" fmla="*/ 10966142 w 13187926"/>
                <a:gd name="connsiteY9" fmla="*/ 67738 h 1653555"/>
                <a:gd name="connsiteX10" fmla="*/ 12355672 w 13187926"/>
                <a:gd name="connsiteY10" fmla="*/ 883526 h 1653555"/>
                <a:gd name="connsiteX11" fmla="*/ 12670900 w 13187926"/>
                <a:gd name="connsiteY11" fmla="*/ 812907 h 1653555"/>
                <a:gd name="connsiteX12" fmla="*/ 12785978 w 13187926"/>
                <a:gd name="connsiteY12" fmla="*/ 650444 h 1653555"/>
                <a:gd name="connsiteX13" fmla="*/ 13187926 w 13187926"/>
                <a:gd name="connsiteY13" fmla="*/ 928715 h 1653555"/>
                <a:gd name="connsiteX14" fmla="*/ 13174936 w 13187926"/>
                <a:gd name="connsiteY14" fmla="*/ 1583140 h 1653555"/>
                <a:gd name="connsiteX15" fmla="*/ 952566 w 13187926"/>
                <a:gd name="connsiteY15" fmla="*/ 1591738 h 1653555"/>
                <a:gd name="connsiteX16" fmla="*/ 943601 w 13187926"/>
                <a:gd name="connsiteY16" fmla="*/ 1206256 h 1653555"/>
                <a:gd name="connsiteX0" fmla="*/ 0 w 12244325"/>
                <a:gd name="connsiteY0" fmla="*/ 1206256 h 1653555"/>
                <a:gd name="connsiteX1" fmla="*/ 1156447 w 12244325"/>
                <a:gd name="connsiteY1" fmla="*/ 569762 h 1653555"/>
                <a:gd name="connsiteX2" fmla="*/ 2348753 w 12244325"/>
                <a:gd name="connsiteY2" fmla="*/ 1000068 h 1653555"/>
                <a:gd name="connsiteX3" fmla="*/ 4052047 w 12244325"/>
                <a:gd name="connsiteY3" fmla="*/ 4985 h 1653555"/>
                <a:gd name="connsiteX4" fmla="*/ 5342965 w 12244325"/>
                <a:gd name="connsiteY4" fmla="*/ 605621 h 1653555"/>
                <a:gd name="connsiteX5" fmla="*/ 6311153 w 12244325"/>
                <a:gd name="connsiteY5" fmla="*/ 372538 h 1653555"/>
                <a:gd name="connsiteX6" fmla="*/ 7055224 w 12244325"/>
                <a:gd name="connsiteY6" fmla="*/ 524938 h 1653555"/>
                <a:gd name="connsiteX7" fmla="*/ 7682753 w 12244325"/>
                <a:gd name="connsiteY7" fmla="*/ 417362 h 1653555"/>
                <a:gd name="connsiteX8" fmla="*/ 8543365 w 12244325"/>
                <a:gd name="connsiteY8" fmla="*/ 650444 h 1653555"/>
                <a:gd name="connsiteX9" fmla="*/ 10022541 w 12244325"/>
                <a:gd name="connsiteY9" fmla="*/ 67738 h 1653555"/>
                <a:gd name="connsiteX10" fmla="*/ 11412071 w 12244325"/>
                <a:gd name="connsiteY10" fmla="*/ 883526 h 1653555"/>
                <a:gd name="connsiteX11" fmla="*/ 11727299 w 12244325"/>
                <a:gd name="connsiteY11" fmla="*/ 812907 h 1653555"/>
                <a:gd name="connsiteX12" fmla="*/ 11842377 w 12244325"/>
                <a:gd name="connsiteY12" fmla="*/ 650444 h 1653555"/>
                <a:gd name="connsiteX13" fmla="*/ 12244325 w 12244325"/>
                <a:gd name="connsiteY13" fmla="*/ 928715 h 1653555"/>
                <a:gd name="connsiteX14" fmla="*/ 12231335 w 12244325"/>
                <a:gd name="connsiteY14" fmla="*/ 1583140 h 1653555"/>
                <a:gd name="connsiteX15" fmla="*/ 8965 w 12244325"/>
                <a:gd name="connsiteY15" fmla="*/ 1591738 h 1653555"/>
                <a:gd name="connsiteX16" fmla="*/ 0 w 12244325"/>
                <a:gd name="connsiteY16" fmla="*/ 1206256 h 1653555"/>
                <a:gd name="connsiteX0" fmla="*/ 0 w 12244325"/>
                <a:gd name="connsiteY0" fmla="*/ 1206256 h 1653555"/>
                <a:gd name="connsiteX1" fmla="*/ 1156447 w 12244325"/>
                <a:gd name="connsiteY1" fmla="*/ 569762 h 1653555"/>
                <a:gd name="connsiteX2" fmla="*/ 2348753 w 12244325"/>
                <a:gd name="connsiteY2" fmla="*/ 1000068 h 1653555"/>
                <a:gd name="connsiteX3" fmla="*/ 4052047 w 12244325"/>
                <a:gd name="connsiteY3" fmla="*/ 4985 h 1653555"/>
                <a:gd name="connsiteX4" fmla="*/ 5342965 w 12244325"/>
                <a:gd name="connsiteY4" fmla="*/ 605621 h 1653555"/>
                <a:gd name="connsiteX5" fmla="*/ 6311153 w 12244325"/>
                <a:gd name="connsiteY5" fmla="*/ 372538 h 1653555"/>
                <a:gd name="connsiteX6" fmla="*/ 7055224 w 12244325"/>
                <a:gd name="connsiteY6" fmla="*/ 524938 h 1653555"/>
                <a:gd name="connsiteX7" fmla="*/ 7682753 w 12244325"/>
                <a:gd name="connsiteY7" fmla="*/ 417362 h 1653555"/>
                <a:gd name="connsiteX8" fmla="*/ 8543365 w 12244325"/>
                <a:gd name="connsiteY8" fmla="*/ 650444 h 1653555"/>
                <a:gd name="connsiteX9" fmla="*/ 10022541 w 12244325"/>
                <a:gd name="connsiteY9" fmla="*/ 67738 h 1653555"/>
                <a:gd name="connsiteX10" fmla="*/ 11412071 w 12244325"/>
                <a:gd name="connsiteY10" fmla="*/ 883526 h 1653555"/>
                <a:gd name="connsiteX11" fmla="*/ 11842377 w 12244325"/>
                <a:gd name="connsiteY11" fmla="*/ 650444 h 1653555"/>
                <a:gd name="connsiteX12" fmla="*/ 12244325 w 12244325"/>
                <a:gd name="connsiteY12" fmla="*/ 928715 h 1653555"/>
                <a:gd name="connsiteX13" fmla="*/ 12231335 w 12244325"/>
                <a:gd name="connsiteY13" fmla="*/ 1583140 h 1653555"/>
                <a:gd name="connsiteX14" fmla="*/ 8965 w 12244325"/>
                <a:gd name="connsiteY14" fmla="*/ 1591738 h 1653555"/>
                <a:gd name="connsiteX15" fmla="*/ 0 w 12244325"/>
                <a:gd name="connsiteY15" fmla="*/ 1206256 h 1653555"/>
                <a:gd name="connsiteX0" fmla="*/ 899998 w 13175215"/>
                <a:gd name="connsiteY0" fmla="*/ 1206256 h 1653555"/>
                <a:gd name="connsiteX1" fmla="*/ 2056445 w 13175215"/>
                <a:gd name="connsiteY1" fmla="*/ 569762 h 1653555"/>
                <a:gd name="connsiteX2" fmla="*/ 3248751 w 13175215"/>
                <a:gd name="connsiteY2" fmla="*/ 1000068 h 1653555"/>
                <a:gd name="connsiteX3" fmla="*/ 4952045 w 13175215"/>
                <a:gd name="connsiteY3" fmla="*/ 4985 h 1653555"/>
                <a:gd name="connsiteX4" fmla="*/ 6242963 w 13175215"/>
                <a:gd name="connsiteY4" fmla="*/ 605621 h 1653555"/>
                <a:gd name="connsiteX5" fmla="*/ 7211151 w 13175215"/>
                <a:gd name="connsiteY5" fmla="*/ 372538 h 1653555"/>
                <a:gd name="connsiteX6" fmla="*/ 7955222 w 13175215"/>
                <a:gd name="connsiteY6" fmla="*/ 524938 h 1653555"/>
                <a:gd name="connsiteX7" fmla="*/ 8582751 w 13175215"/>
                <a:gd name="connsiteY7" fmla="*/ 417362 h 1653555"/>
                <a:gd name="connsiteX8" fmla="*/ 9443363 w 13175215"/>
                <a:gd name="connsiteY8" fmla="*/ 650444 h 1653555"/>
                <a:gd name="connsiteX9" fmla="*/ 10922539 w 13175215"/>
                <a:gd name="connsiteY9" fmla="*/ 67738 h 1653555"/>
                <a:gd name="connsiteX10" fmla="*/ 12312069 w 13175215"/>
                <a:gd name="connsiteY10" fmla="*/ 883526 h 1653555"/>
                <a:gd name="connsiteX11" fmla="*/ 12742375 w 13175215"/>
                <a:gd name="connsiteY11" fmla="*/ 650444 h 1653555"/>
                <a:gd name="connsiteX12" fmla="*/ 13144323 w 13175215"/>
                <a:gd name="connsiteY12" fmla="*/ 928715 h 1653555"/>
                <a:gd name="connsiteX13" fmla="*/ 13148552 w 13175215"/>
                <a:gd name="connsiteY13" fmla="*/ 1583140 h 1653555"/>
                <a:gd name="connsiteX14" fmla="*/ 908963 w 13175215"/>
                <a:gd name="connsiteY14" fmla="*/ 1591738 h 1653555"/>
                <a:gd name="connsiteX15" fmla="*/ 899998 w 13175215"/>
                <a:gd name="connsiteY15" fmla="*/ 1206256 h 1653555"/>
                <a:gd name="connsiteX0" fmla="*/ 899998 w 13148552"/>
                <a:gd name="connsiteY0" fmla="*/ 1206256 h 1653555"/>
                <a:gd name="connsiteX1" fmla="*/ 2056445 w 13148552"/>
                <a:gd name="connsiteY1" fmla="*/ 569762 h 1653555"/>
                <a:gd name="connsiteX2" fmla="*/ 3248751 w 13148552"/>
                <a:gd name="connsiteY2" fmla="*/ 1000068 h 1653555"/>
                <a:gd name="connsiteX3" fmla="*/ 4952045 w 13148552"/>
                <a:gd name="connsiteY3" fmla="*/ 4985 h 1653555"/>
                <a:gd name="connsiteX4" fmla="*/ 6242963 w 13148552"/>
                <a:gd name="connsiteY4" fmla="*/ 605621 h 1653555"/>
                <a:gd name="connsiteX5" fmla="*/ 7211151 w 13148552"/>
                <a:gd name="connsiteY5" fmla="*/ 372538 h 1653555"/>
                <a:gd name="connsiteX6" fmla="*/ 7955222 w 13148552"/>
                <a:gd name="connsiteY6" fmla="*/ 524938 h 1653555"/>
                <a:gd name="connsiteX7" fmla="*/ 8582751 w 13148552"/>
                <a:gd name="connsiteY7" fmla="*/ 417362 h 1653555"/>
                <a:gd name="connsiteX8" fmla="*/ 9443363 w 13148552"/>
                <a:gd name="connsiteY8" fmla="*/ 650444 h 1653555"/>
                <a:gd name="connsiteX9" fmla="*/ 10922539 w 13148552"/>
                <a:gd name="connsiteY9" fmla="*/ 67738 h 1653555"/>
                <a:gd name="connsiteX10" fmla="*/ 12312069 w 13148552"/>
                <a:gd name="connsiteY10" fmla="*/ 883526 h 1653555"/>
                <a:gd name="connsiteX11" fmla="*/ 12742375 w 13148552"/>
                <a:gd name="connsiteY11" fmla="*/ 650444 h 1653555"/>
                <a:gd name="connsiteX12" fmla="*/ 13144323 w 13148552"/>
                <a:gd name="connsiteY12" fmla="*/ 928715 h 1653555"/>
                <a:gd name="connsiteX13" fmla="*/ 13148552 w 13148552"/>
                <a:gd name="connsiteY13" fmla="*/ 1583140 h 1653555"/>
                <a:gd name="connsiteX14" fmla="*/ 908963 w 13148552"/>
                <a:gd name="connsiteY14" fmla="*/ 1591738 h 1653555"/>
                <a:gd name="connsiteX15" fmla="*/ 899998 w 13148552"/>
                <a:gd name="connsiteY15" fmla="*/ 1206256 h 1653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48552" h="1653555">
                  <a:moveTo>
                    <a:pt x="899998" y="1206256"/>
                  </a:moveTo>
                  <a:cubicBezTo>
                    <a:pt x="1091245" y="1035927"/>
                    <a:pt x="1664986" y="604127"/>
                    <a:pt x="2056445" y="569762"/>
                  </a:cubicBezTo>
                  <a:cubicBezTo>
                    <a:pt x="2447904" y="535397"/>
                    <a:pt x="2766151" y="1094197"/>
                    <a:pt x="3248751" y="1000068"/>
                  </a:cubicBezTo>
                  <a:cubicBezTo>
                    <a:pt x="3731351" y="905939"/>
                    <a:pt x="4453010" y="70726"/>
                    <a:pt x="4952045" y="4985"/>
                  </a:cubicBezTo>
                  <a:cubicBezTo>
                    <a:pt x="5451080" y="-60756"/>
                    <a:pt x="5866445" y="544362"/>
                    <a:pt x="6242963" y="605621"/>
                  </a:cubicBezTo>
                  <a:cubicBezTo>
                    <a:pt x="6619481" y="666880"/>
                    <a:pt x="6925775" y="385985"/>
                    <a:pt x="7211151" y="372538"/>
                  </a:cubicBezTo>
                  <a:cubicBezTo>
                    <a:pt x="7496527" y="359091"/>
                    <a:pt x="7726622" y="517467"/>
                    <a:pt x="7955222" y="524938"/>
                  </a:cubicBezTo>
                  <a:cubicBezTo>
                    <a:pt x="8183822" y="532409"/>
                    <a:pt x="8334728" y="396444"/>
                    <a:pt x="8582751" y="417362"/>
                  </a:cubicBezTo>
                  <a:cubicBezTo>
                    <a:pt x="8830774" y="438280"/>
                    <a:pt x="9053398" y="708715"/>
                    <a:pt x="9443363" y="650444"/>
                  </a:cubicBezTo>
                  <a:cubicBezTo>
                    <a:pt x="9833328" y="592173"/>
                    <a:pt x="10444421" y="28891"/>
                    <a:pt x="10922539" y="67738"/>
                  </a:cubicBezTo>
                  <a:cubicBezTo>
                    <a:pt x="11400657" y="106585"/>
                    <a:pt x="12008763" y="786408"/>
                    <a:pt x="12312069" y="883526"/>
                  </a:cubicBezTo>
                  <a:cubicBezTo>
                    <a:pt x="12615375" y="980644"/>
                    <a:pt x="12603666" y="642913"/>
                    <a:pt x="12742375" y="650444"/>
                  </a:cubicBezTo>
                  <a:cubicBezTo>
                    <a:pt x="12828546" y="669745"/>
                    <a:pt x="13076627" y="773266"/>
                    <a:pt x="13144323" y="928715"/>
                  </a:cubicBezTo>
                  <a:cubicBezTo>
                    <a:pt x="13145733" y="1146857"/>
                    <a:pt x="13147142" y="1364998"/>
                    <a:pt x="13148552" y="1583140"/>
                  </a:cubicBezTo>
                  <a:cubicBezTo>
                    <a:pt x="11103105" y="1695199"/>
                    <a:pt x="2950389" y="1654552"/>
                    <a:pt x="908963" y="1591738"/>
                  </a:cubicBezTo>
                  <a:cubicBezTo>
                    <a:pt x="-1132463" y="1528924"/>
                    <a:pt x="902986" y="1334750"/>
                    <a:pt x="899998" y="120625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81575317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מסך רחב</PresentationFormat>
  <Paragraphs>0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This User</dc:creator>
  <cp:lastModifiedBy>This User</cp:lastModifiedBy>
  <cp:revision>1</cp:revision>
  <dcterms:created xsi:type="dcterms:W3CDTF">2025-01-26T00:13:08Z</dcterms:created>
  <dcterms:modified xsi:type="dcterms:W3CDTF">2025-01-26T00:13:33Z</dcterms:modified>
</cp:coreProperties>
</file>