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8DA98E-8C1B-6EA3-263C-881180AF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F161CAB-558C-689F-1767-D40077DA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609BB5-B6F7-EFB0-3C46-179BDCCC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6A09E-89E8-06D9-5ED3-BC5674B7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0E17BF-7BD0-19CF-8012-FCBFDF93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84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FBBEE2-AF85-4F4A-101B-EF8D7403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1BC43B-06E3-12DF-9534-F4FFB7D2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C1FA91-B10D-6487-EB15-E45F6B68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4FD5A0-78AF-4EF4-2934-8F1A787D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846F74-AF44-3DE0-31C3-69E7EC54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8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474825C-DEAF-37E9-81D5-A9A2EDC9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593C84-C6BE-9C04-BDF6-1971B866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0BBCD7-F6EE-DCCD-417F-BF8C06C8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7F707D-EDB1-57FD-AA39-B2806E0B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005EBD-C93F-7903-D8E7-158294ED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9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EEE98-5C87-A891-C17D-C5CB4ABB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0FDF2B-8546-3A5B-3372-4D2E1D38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C3420E-E45B-2FD8-0BEA-CE13786B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E86398-A025-5A21-EA00-25C24B7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F9AFC2-1B3D-3A34-FA5A-CC152232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71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E6922-5756-A763-C462-97895BC0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CC5645-ABFC-B5AB-3A62-B9DCB58A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B4A414-6C61-A8E2-A110-E9267AD4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84DE7C-2662-AA9D-E603-19A6C04D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F4E400-8412-133F-B4D8-218F4D72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57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85DDC0-22BD-5BF8-617D-619D659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20E448-C9B4-A08B-CDA2-C51A9FCC3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249C0BB-185C-B4C4-154A-85DFF759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4248847-96E9-51E8-6FE8-156B773D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C4E7D3-AE48-2141-A82A-61CC902C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E3B829-C1CF-1332-3DA8-83D8CE64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21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1C9CFC-5BCA-57D4-5752-DE411542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E3D617-88BA-8305-3882-57D1DA93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F9E883-B324-1D52-3CAF-A4A94573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D0EB87F-B658-9A98-9D72-A4081BCE1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EC03863-8206-0B75-927C-C8ADBF798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1A9543F-D1E7-84E0-8BB1-BAAE7521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EE43137-3794-4536-18B2-F2B5B4B7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3C98630-008C-A55C-A244-2DA1EB28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26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A7750-B688-ADAC-BA12-552372B7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7ACCDF1-C9C7-9898-4B16-5D4541A7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5D64DE5-CBE7-610F-FA57-F70BEDAA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EBC27E5-404F-A500-6694-FBFAA3CE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5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7E567A8-5C36-0A1F-13E2-A73D35CB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BE0403-6319-782B-41AB-11EBC44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5D7B7B9-5B51-7C68-4C7A-E6F277FF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890C8E-6AB5-729D-19F8-D5C14009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00FC5A-6D89-8214-C228-8FED294B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05C6DB6-E4BD-0577-0E5B-275CE07DD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2B0AEB-E8B5-1636-FBD2-F462CCB1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0C87C2E-D6BB-070A-1196-07CB77C9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FF7B30-71D9-4E3A-E4CA-CB928BC8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8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E4B1BD-393E-8C2E-A80B-C856887B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262137A-E321-F0D8-0591-1E66ACECD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7090CA-357E-E579-3837-12F33B126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EE1612-73CE-061C-2E8B-FEE17821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E56BCE-D628-7A87-73AB-3769496C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04EEAA-B2F6-0F1C-EC75-9FD6B4C2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9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3C26A18-18E6-D9F3-3B57-D6BBCF0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3B5433A-B85B-A4A5-61A8-C92EE818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1814EA-71F5-F1F5-DAFF-81673D89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BCAC-3681-4482-B0D7-9C35AB212DCF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A6A3B8-2806-EBB9-B2EB-E713A12F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E15CC3-B9B0-F96A-8A91-C3824AA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3ECA-210F-401D-933B-7B4F002C18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91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C48727A-B111-D448-EFFA-E74586E5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201" y="718760"/>
            <a:ext cx="11431595" cy="542048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B82F250-E48B-D47B-EC9C-B70CB3A1C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5" r="11445" b="55102"/>
          <a:stretch/>
        </p:blipFill>
        <p:spPr>
          <a:xfrm>
            <a:off x="380201" y="5585389"/>
            <a:ext cx="11431595" cy="5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71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1</cp:revision>
  <dcterms:created xsi:type="dcterms:W3CDTF">2025-01-26T00:13:41Z</dcterms:created>
  <dcterms:modified xsi:type="dcterms:W3CDTF">2025-01-26T00:13:44Z</dcterms:modified>
</cp:coreProperties>
</file>